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58225"/>
            <a:ext cx="85206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Wordpressマニュアル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ဘယ်အချိန်မှာpageဆောက်ရမလဲ</a:t>
            </a:r>
            <a:endParaRPr sz="24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Design မှာ အရှင်လုပ်ရမယ့်နေရာမရှိဘဲ့ အသေဖြစ်နေတဲ့ design ဆိုရင် pageဆောက်ပါ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Customer က CPT လုပ်ရမယ့်လို့မပြောရင် pageဆောက်ပါ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Pageဆောက်ပြီးurlက404pageဖြစ်နေရင်dashboardရဲsettingရဲ့pemerlink setting ကိုကြည့်ပါ လိုအပ်တဲ့setting ကိုပြန်ချိန်းပါ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Pageတွေမှာလည်း CFတွေသုံးလို့ရတယ် ပြီးတော့ တစ်ခြားpostတွေလည်းလိုသလို သုံးလို့ရပါတယ်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02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iryo"/>
              <a:buChar char="●"/>
            </a:pP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bkfilenameကိုpage-about.php,page-news.phpဆောက်ပေး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ရ</a:t>
            </a: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တယ်(Page-အနောက်ကnameကslug nameအပေါ်မူတည်ပြီးပေးပါ)</a:t>
            </a:r>
            <a:endParaRPr sz="19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Meiryo"/>
                <a:ea typeface="Meiryo"/>
                <a:cs typeface="Meiryo"/>
                <a:sym typeface="Meiryo"/>
              </a:rPr>
              <a:t>Category တွေကိုဘယ်အချိန်ဆောက်ရမလဲ</a:t>
            </a:r>
            <a:endParaRPr sz="24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Postအမျိုးအစားခွဲချင်ရင်(Eg news,blogs,info)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Pageတွေမှာpostအပိုင်းပါတဲ့အခါ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အခွဲpageမှာpostတွေပါနေတဲ့အခါ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iryo"/>
              <a:buChar char="●"/>
            </a:pP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bkfilenameကိုcategory-blogsဆောက်ပေး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ရ</a:t>
            </a: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တယ်(categoryအနောက်ကnameကslug nameအပေါ်မူတည်ပြီးပေးပါ)</a:t>
            </a:r>
            <a:endParaRPr sz="19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categoryဆောက်ပြီးurlက404pageဖြစ်နေရင်dashboardရဲsettingရဲ့pemerlink setting ကိုကြည့်ပါ လိုအပ်တဲ့setting ကိုပြန်ချိန်းပါ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urlက404 pageဖြစ်နေရင်「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WP No Base Permalink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」pluginကိုသုံးရပါတယ်</a:t>
            </a:r>
            <a:endParaRPr sz="1050">
              <a:solidFill>
                <a:srgbClr val="242424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"/>
              <a:t>Custom Post Type</a:t>
            </a:r>
            <a:r>
              <a:rPr lang="en" sz="2400">
                <a:latin typeface="Meiryo"/>
                <a:ea typeface="Meiryo"/>
                <a:cs typeface="Meiryo"/>
                <a:sym typeface="Meiryo"/>
              </a:rPr>
              <a:t>တွေကိုဘယ်အချိန်ဆောက်ရမလဲ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Customerကcptနဲ့လုပ်ပေးပါပြောရင်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Design မှာ postအပိုင်းတွေ ပါရင်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iryo"/>
              <a:buChar char="●"/>
            </a:pP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Backendfilenameကိုarchive-about.php,archive-news.phpဆောက်ပေး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ရ</a:t>
            </a: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တယ်(archive-အနောက်ကnameကslug nameအပေါ်မူတည်ပြီးပေးပါ)</a:t>
            </a:r>
            <a:endParaRPr sz="19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archive pageကအလုပ်မလုပ်နေဘူးဆိုရင် </a:t>
            </a:r>
            <a:r>
              <a:rPr lang="en" sz="19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filename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နဲ့ urlကတူမတူကြည့်ပါ archive file ရှိမရှိကြည့်ပါ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" sz="2400"/>
              <a:t>ဘယ်အချိန်မှာ</a:t>
            </a:r>
            <a:r>
              <a:rPr lang="en"/>
              <a:t>smart custom field(CF)</a:t>
            </a:r>
            <a:r>
              <a:rPr lang="en" sz="2400"/>
              <a:t>ဆောက်ရမလဲ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Customerကcfလုပ်ပေးပါပြောရင်</a:t>
            </a:r>
            <a:endParaRPr sz="1050">
              <a:solidFill>
                <a:srgbClr val="242424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Page တွေမှာ custom field တစ်ခုချင် သုံးချင်ရင်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Custom field တွေ အများကြီးသုံးချင်ရင်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Pageတွေမှာစာတွေ ပုံတွေ အကြောင်းအရာတွေ အရှင်သုံးချင်ရင် လိုအပ်တဲ့ field တွေသုံးပြီး create လုပ်လို့ရတယ်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Cfတွေကိုphpfileထဲမှာသူနဲ့သက်ဆိုင်ရာcodeတွေရေးပြီးpageမှာပေါ်အောင်လုပ်ဖို့လိုအပ်ပါတယ်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latin typeface="Meiryo"/>
                <a:ea typeface="Meiryo"/>
                <a:cs typeface="Meiryo"/>
                <a:sym typeface="Meiryo"/>
              </a:rPr>
              <a:t>ဘယ်ချိန်မှာTaxonomy ဆောက်ရမလဲ</a:t>
            </a:r>
            <a:endParaRPr sz="25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CPTရဲ့အခွဲpageဆောက်ချင်ရင်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CPTရဲ့အခွဲpageမှာpostပါရင်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bkfilenameကိုtaxonomy fileဖြစ်တဲ့အတွက်taxonomy-blogsဆောက်ပေးရတယ်(taxonomy အနောက်ကnameကslug nameအပေါ်မူတည်ပြီးပေးပါ)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taxonomyဆောက်ပြီးurlက404pageဖြစ်နေရင်dashboardရဲsettingရဲ့pemerlink setting ကိုကြည့်ပါ လိုအပ်တဲ့setting ကိုပြန်ချိန်းပါ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52950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urlက404 pageဖြစ်နေရင်「custom-post-type-permalinks」pluginကိုသုံးရပါတယ် ပြီးရသ်လိုအပ်တဲ့setting ကိုပြန်ချိန်းပါ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အပေါ်ကsettingချိန်းပြီးtaxonomypageမှာpaginationကကောင်းကောင်းအလုပ်မလုပ်ဘူးဆိုရင် functions.phpမှာအောက်ကcodeထည့်ပေးပါ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eiryo"/>
                <a:ea typeface="Meiryo"/>
                <a:cs typeface="Meiryo"/>
                <a:sym typeface="Meiryo"/>
              </a:rPr>
              <a:t>posts_per_page</a:t>
            </a:r>
            <a:r>
              <a:rPr lang="en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ကိုအောက်ကfunction codeမှာ custom changeလို့ရပါတယ်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774300" y="1983275"/>
            <a:ext cx="83697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54545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//ページネーション404対策</a:t>
            </a:r>
            <a:endParaRPr b="0" i="1" sz="1300" u="none" cap="none" strike="noStrike">
              <a:solidFill>
                <a:srgbClr val="54545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twpp_change_posts_per_page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is_admin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!$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is_main_query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1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is_archive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" sz="1300" u="none" cap="none" strike="noStrike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seminar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'))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" sz="1300" u="none" cap="none" strike="noStrike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posts_per_page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add_action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" sz="1300" u="none" cap="none" strike="noStrike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pre_get_posts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0" i="0" lang="en" sz="1300" u="none" cap="none" strike="noStrike">
                <a:solidFill>
                  <a:srgbClr val="EE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300" u="none" cap="none" strike="noStrike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twpp_change_posts_per_page</a:t>
            </a:r>
            <a:r>
              <a:rPr b="0" i="0" lang="en" sz="1300" u="none" cap="none" strike="noStrike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b="0" i="0" sz="1300" u="none" cap="none" strike="noStrike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https://note.spiqa.design/6360/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//↓親ターム一覧ページ</a:t>
            </a:r>
            <a:endParaRPr sz="1100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add_rewrite_rule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'taxonomyname/([^/]+)/?$'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'index.php?taxonomy_cate=$matches[1]'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'top'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add_rewrite_rule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'taxonomy/([^/]+)/page/([0-9]+)/?$'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'index.php?taxonomy_cate=$matches[1]&amp;paged=$matches[2]'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'top'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add_rewrite_rule('premium-club/([^/]+)/?$', 'index.php?premium_cate=$matches[1]', 'top');</a:t>
            </a:r>
            <a:endParaRPr sz="1100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//add_rewrite_rule('premium-club/([^/]+)/([^/]+)/?$', 'index.php?premium_cate=$matches[2]', 'top');</a:t>
            </a:r>
            <a:endParaRPr sz="1100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Call this after registering your custom post type or taxonomy</a:t>
            </a:r>
            <a:endParaRPr sz="1100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1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flush_rewrite_rules_custom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flush_rewrite_rules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add_action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'init'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'flush_rewrite_rules_custom'</a:t>
            </a:r>
            <a:r>
              <a:rPr lang="en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