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71" r:id="rId4"/>
    <p:sldId id="263" r:id="rId5"/>
    <p:sldId id="257" r:id="rId6"/>
    <p:sldId id="258" r:id="rId7"/>
    <p:sldId id="259" r:id="rId8"/>
    <p:sldId id="260" r:id="rId9"/>
    <p:sldId id="261" r:id="rId10"/>
    <p:sldId id="262" r:id="rId11"/>
    <p:sldId id="269" r:id="rId12"/>
    <p:sldId id="277" r:id="rId13"/>
    <p:sldId id="273" r:id="rId14"/>
    <p:sldId id="274" r:id="rId15"/>
    <p:sldId id="275" r:id="rId16"/>
    <p:sldId id="276" r:id="rId17"/>
    <p:sldId id="266" r:id="rId18"/>
    <p:sldId id="279" r:id="rId19"/>
    <p:sldId id="280" r:id="rId20"/>
    <p:sldId id="281" r:id="rId21"/>
    <p:sldId id="282" r:id="rId22"/>
    <p:sldId id="283" r:id="rId23"/>
    <p:sldId id="284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accent1">
                <a:lumMod val="60000"/>
                <a:lumOff val="40000"/>
              </a:schemeClr>
            </a:gs>
            <a:gs pos="93000">
              <a:schemeClr val="accent1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1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MMX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 company for booking car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1216025" y="2857183"/>
            <a:ext cx="10972800" cy="1143000"/>
          </a:xfrm>
        </p:spPr>
        <p:txBody>
          <a:bodyPr/>
          <a:lstStyle/>
          <a:p>
            <a:r>
              <a:rPr lang="en-US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/>
            </a:r>
            <a:br>
              <a:rPr lang="en-US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</a:br>
            <a:r>
              <a:rPr lang="en-US" sz="6000" dirty="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  <a:t>TYPE</a:t>
            </a:r>
            <a:br>
              <a:rPr lang="en-US" sz="6000" dirty="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</a:br>
            <a:r>
              <a:rPr lang="en-US" sz="6000" dirty="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  <a:t> </a:t>
            </a:r>
            <a:br>
              <a:rPr lang="en-US" sz="6000" dirty="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</a:br>
            <a:r>
              <a:rPr lang="en-US" sz="6000" dirty="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  <a:t>                OF</a:t>
            </a:r>
            <a:br>
              <a:rPr lang="en-US" sz="6000" dirty="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</a:br>
            <a:r>
              <a:rPr lang="en-US" sz="6000" dirty="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  <a:t> </a:t>
            </a:r>
            <a:br>
              <a:rPr lang="en-US" sz="6000" dirty="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</a:br>
            <a:r>
              <a:rPr lang="en-US" sz="6000" dirty="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  <a:t>                             CAR</a:t>
            </a:r>
            <a:r>
              <a:rPr lang="en-US" sz="6000" dirty="0">
                <a:ln w="127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  <a:t/>
            </a:r>
            <a:br>
              <a:rPr lang="en-US" sz="6000" dirty="0">
                <a:ln w="127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</a:b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52105" y="946150"/>
            <a:ext cx="3651250" cy="27349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35" y="2858135"/>
            <a:ext cx="4593590" cy="3268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sz="60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  <a:ea typeface="+mn-ea"/>
                <a:cs typeface="+mn-cs"/>
              </a:rPr>
              <a:t>Function </a:t>
            </a:r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  <a:ea typeface="+mn-ea"/>
                <a:cs typeface="+mn-cs"/>
              </a:rPr>
              <a:t>of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471551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55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charset="0"/>
                <a:cs typeface="Gabriola" panose="04040605051002020D02" charset="0"/>
              </a:rPr>
              <a:t>Can booking many type of car.</a:t>
            </a:r>
          </a:p>
          <a:p>
            <a:r>
              <a:rPr lang="en-US" sz="55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charset="0"/>
                <a:cs typeface="Gabriola" panose="04040605051002020D02" charset="0"/>
              </a:rPr>
              <a:t>Can choose Auto or Manual .</a:t>
            </a:r>
          </a:p>
          <a:p>
            <a:r>
              <a:rPr lang="en-US" sz="55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charset="0"/>
                <a:cs typeface="Gabriola" panose="04040605051002020D02" charset="0"/>
              </a:rPr>
              <a:t>Can </a:t>
            </a:r>
            <a:r>
              <a:rPr lang="en-US" sz="55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charset="0"/>
                <a:cs typeface="Gabriola" panose="04040605051002020D02" charset="0"/>
              </a:rPr>
              <a:t>choose </a:t>
            </a:r>
            <a:r>
              <a:rPr lang="en-US" sz="55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charset="0"/>
                <a:cs typeface="Gabriola" panose="04040605051002020D02" charset="0"/>
              </a:rPr>
              <a:t>payment Credit card or Online banking.</a:t>
            </a:r>
          </a:p>
          <a:p>
            <a:r>
              <a:rPr lang="en-US" sz="55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charset="0"/>
                <a:cs typeface="Gabriola" panose="04040605051002020D02" charset="0"/>
              </a:rPr>
              <a:t>Can find driver to drive car.</a:t>
            </a:r>
          </a:p>
          <a:p>
            <a:pPr marL="0" indent="0">
              <a:buNone/>
            </a:pPr>
            <a:endParaRPr lang="en-US" sz="55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charset="0"/>
              <a:cs typeface="Gabriola" panose="04040605051002020D0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428" y="235585"/>
            <a:ext cx="10972800" cy="1143000"/>
          </a:xfrm>
        </p:spPr>
        <p:txBody>
          <a:bodyPr/>
          <a:lstStyle/>
          <a:p>
            <a:pPr lvl="0" algn="l" rtl="0" eaLnBrk="0" hangingPunct="0"/>
            <a:r>
              <a:rPr lang="en-US" altLang="en-US" sz="6000" b="1" dirty="0">
                <a:solidFill>
                  <a:schemeClr val="tx1"/>
                </a:solidFill>
                <a:latin typeface="Lucida Fax" panose="0206060205050502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Algorithm</a:t>
            </a:r>
            <a:r>
              <a:rPr lang="en-US" altLang="en-US" sz="6000" dirty="0">
                <a:solidFill>
                  <a:schemeClr val="tx1"/>
                </a:solidFill>
                <a:latin typeface="Lucida Fax" panose="0206060205050502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(Flowchart)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1025" name="Picture 7" descr="Untitled Diagram">
            <a:extLst>
              <a:ext uri="{FF2B5EF4-FFF2-40B4-BE49-F238E27FC236}">
                <a16:creationId xmlns:a16="http://schemas.microsoft.com/office/drawing/2014/main" xmlns="" id="{5C769579-7E35-45EE-9B24-62638C636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05"/>
          <a:stretch/>
        </p:blipFill>
        <p:spPr bwMode="auto">
          <a:xfrm>
            <a:off x="6423950" y="1814737"/>
            <a:ext cx="5463251" cy="379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7E561299-FB96-4C86-B33A-3E4B0083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80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 descr="Untitled Diagram">
            <a:extLst>
              <a:ext uri="{FF2B5EF4-FFF2-40B4-BE49-F238E27FC236}">
                <a16:creationId xmlns:a16="http://schemas.microsoft.com/office/drawing/2014/main" xmlns="" id="{BB822E6F-9A31-4C46-AFD4-765827000BD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03"/>
          <a:stretch/>
        </p:blipFill>
        <p:spPr bwMode="auto">
          <a:xfrm>
            <a:off x="389681" y="1814737"/>
            <a:ext cx="5877381" cy="379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24167"/>
            <a:ext cx="10972800" cy="1143000"/>
          </a:xfrm>
        </p:spPr>
        <p:txBody>
          <a:bodyPr/>
          <a:lstStyle/>
          <a:p>
            <a:r>
              <a:rPr lang="en-US" b="1" dirty="0"/>
              <a:t>Algorithm</a:t>
            </a:r>
            <a:r>
              <a:rPr lang="en-US" dirty="0"/>
              <a:t>(Pseudocode) </a:t>
            </a:r>
            <a:endParaRPr lang="en-MY" dirty="0"/>
          </a:p>
        </p:txBody>
      </p:sp>
      <p:sp>
        <p:nvSpPr>
          <p:cNvPr id="4" name="直排文字版面配置區 3">
            <a:extLst>
              <a:ext uri="{FF2B5EF4-FFF2-40B4-BE49-F238E27FC236}">
                <a16:creationId xmlns:a16="http://schemas.microsoft.com/office/drawing/2014/main" xmlns="" id="{7AE08AAF-1471-4B81-B804-8F5849735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306502" y="-2008209"/>
            <a:ext cx="5578997" cy="11702007"/>
          </a:xfrm>
        </p:spPr>
        <p:txBody>
          <a:bodyPr/>
          <a:lstStyle/>
          <a:p>
            <a:r>
              <a:rPr lang="en-US" dirty="0"/>
              <a:t>1) Start</a:t>
            </a:r>
            <a:endParaRPr lang="en-MY" dirty="0"/>
          </a:p>
          <a:p>
            <a:r>
              <a:rPr lang="en-US" dirty="0"/>
              <a:t>2) Enter a number between 1-4 </a:t>
            </a:r>
            <a:endParaRPr lang="en-MY" dirty="0"/>
          </a:p>
          <a:p>
            <a:r>
              <a:rPr lang="en-US" dirty="0"/>
              <a:t>3) If 1, print list of brand in form of 1 -12 and 13-back to menu</a:t>
            </a:r>
            <a:endParaRPr lang="en-MY" dirty="0"/>
          </a:p>
          <a:p>
            <a:r>
              <a:rPr lang="en-US" dirty="0"/>
              <a:t>4) Enter a number between 1-13, if 13 repeat from  start, </a:t>
            </a:r>
            <a:endParaRPr lang="en-MY" dirty="0"/>
          </a:p>
          <a:p>
            <a:pPr marL="0" indent="0">
              <a:buNone/>
            </a:pPr>
            <a:r>
              <a:rPr lang="en-US" dirty="0"/>
              <a:t>	If 1-12 , print "you choose(selected number)"</a:t>
            </a:r>
            <a:endParaRPr lang="en-MY" dirty="0"/>
          </a:p>
          <a:p>
            <a:pPr marL="0" indent="0">
              <a:buNone/>
            </a:pPr>
            <a:r>
              <a:rPr lang="en-US" dirty="0"/>
              <a:t>	Else, print " invalid input ,please enter again " and repeat </a:t>
            </a:r>
            <a:endParaRPr lang="en-MY" dirty="0"/>
          </a:p>
          <a:p>
            <a:r>
              <a:rPr lang="en-US" dirty="0"/>
              <a:t>5)print which type of car you like the most(auto/manual)</a:t>
            </a:r>
            <a:endParaRPr lang="en-MY" dirty="0"/>
          </a:p>
          <a:p>
            <a:r>
              <a:rPr lang="en-US" dirty="0"/>
              <a:t>6) Enter auto or manual. Else print " invalid input ,please enter again " and repeat </a:t>
            </a:r>
            <a:endParaRPr lang="en-MY" dirty="0"/>
          </a:p>
          <a:p>
            <a:pPr marL="0" indent="0">
              <a:buNone/>
            </a:pPr>
            <a:r>
              <a:rPr lang="en-US" dirty="0"/>
              <a:t> 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218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24167"/>
            <a:ext cx="10972800" cy="1143000"/>
          </a:xfrm>
        </p:spPr>
        <p:txBody>
          <a:bodyPr/>
          <a:lstStyle/>
          <a:p>
            <a:r>
              <a:rPr lang="en-US" b="1" dirty="0"/>
              <a:t>Algorithm</a:t>
            </a:r>
            <a:r>
              <a:rPr lang="en-US" dirty="0"/>
              <a:t>(Pseudocode) </a:t>
            </a:r>
            <a:endParaRPr lang="en-MY" dirty="0"/>
          </a:p>
        </p:txBody>
      </p:sp>
      <p:sp>
        <p:nvSpPr>
          <p:cNvPr id="4" name="直排文字版面配置區 3">
            <a:extLst>
              <a:ext uri="{FF2B5EF4-FFF2-40B4-BE49-F238E27FC236}">
                <a16:creationId xmlns:a16="http://schemas.microsoft.com/office/drawing/2014/main" xmlns="" id="{7AE08AAF-1471-4B81-B804-8F5849735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306502" y="-2008209"/>
            <a:ext cx="5578997" cy="11702007"/>
          </a:xfrm>
        </p:spPr>
        <p:txBody>
          <a:bodyPr/>
          <a:lstStyle/>
          <a:p>
            <a:r>
              <a:rPr lang="en-US" dirty="0"/>
              <a:t>7) Enter how many days </a:t>
            </a:r>
            <a:endParaRPr lang="en-MY" dirty="0"/>
          </a:p>
          <a:p>
            <a:r>
              <a:rPr lang="en-US" dirty="0"/>
              <a:t>8) print " name (</a:t>
            </a:r>
            <a:r>
              <a:rPr lang="en-US" dirty="0" err="1"/>
              <a:t>userselection</a:t>
            </a:r>
            <a:r>
              <a:rPr lang="en-US" dirty="0"/>
              <a:t>)+ Rm price(</a:t>
            </a:r>
            <a:r>
              <a:rPr lang="en-US" dirty="0" err="1"/>
              <a:t>userselection</a:t>
            </a:r>
            <a:r>
              <a:rPr lang="en-US" dirty="0"/>
              <a:t>) + </a:t>
            </a:r>
            <a:r>
              <a:rPr lang="en-US" dirty="0" err="1"/>
              <a:t>userselection</a:t>
            </a:r>
            <a:r>
              <a:rPr lang="en-US" dirty="0"/>
              <a:t> +"days"</a:t>
            </a:r>
            <a:endParaRPr lang="en-MY" dirty="0"/>
          </a:p>
          <a:p>
            <a:r>
              <a:rPr lang="en-US" dirty="0"/>
              <a:t>9) print "Total = </a:t>
            </a:r>
            <a:r>
              <a:rPr lang="en-US" dirty="0" err="1"/>
              <a:t>price×days</a:t>
            </a:r>
            <a:r>
              <a:rPr lang="en-US" dirty="0"/>
              <a:t>"</a:t>
            </a:r>
            <a:endParaRPr lang="en-MY" dirty="0"/>
          </a:p>
          <a:p>
            <a:r>
              <a:rPr lang="en-US" dirty="0"/>
              <a:t>10)  enter y for yes N for no ,if you need a driver</a:t>
            </a:r>
            <a:endParaRPr lang="en-MY" dirty="0"/>
          </a:p>
          <a:p>
            <a:r>
              <a:rPr lang="en-US" dirty="0"/>
              <a:t>11) </a:t>
            </a:r>
            <a:r>
              <a:rPr lang="en-US" dirty="0" err="1"/>
              <a:t>if,yes</a:t>
            </a:r>
            <a:r>
              <a:rPr lang="en-US" dirty="0"/>
              <a:t> add total =total+rm450</a:t>
            </a:r>
            <a:endParaRPr lang="en-MY" dirty="0"/>
          </a:p>
          <a:p>
            <a:r>
              <a:rPr lang="en-US" dirty="0"/>
              <a:t>12) if total&gt;1500,print " congratulation you got a chance to get Discount!!!"</a:t>
            </a:r>
            <a:endParaRPr lang="en-MY" dirty="0"/>
          </a:p>
          <a:p>
            <a:r>
              <a:rPr lang="en-US" dirty="0"/>
              <a:t>13)Enter 1 to play or other number to skip </a:t>
            </a:r>
            <a:endParaRPr lang="en-MY" dirty="0"/>
          </a:p>
          <a:p>
            <a:r>
              <a:rPr lang="en-US" dirty="0"/>
              <a:t>14)if,1 total-discount 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9950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24167"/>
            <a:ext cx="10972800" cy="1143000"/>
          </a:xfrm>
        </p:spPr>
        <p:txBody>
          <a:bodyPr/>
          <a:lstStyle/>
          <a:p>
            <a:r>
              <a:rPr lang="en-US" b="1" dirty="0"/>
              <a:t>Algorithm</a:t>
            </a:r>
            <a:r>
              <a:rPr lang="en-US" dirty="0"/>
              <a:t>(Pseudocode) </a:t>
            </a:r>
            <a:endParaRPr lang="en-MY" dirty="0"/>
          </a:p>
        </p:txBody>
      </p:sp>
      <p:sp>
        <p:nvSpPr>
          <p:cNvPr id="4" name="直排文字版面配置區 3">
            <a:extLst>
              <a:ext uri="{FF2B5EF4-FFF2-40B4-BE49-F238E27FC236}">
                <a16:creationId xmlns:a16="http://schemas.microsoft.com/office/drawing/2014/main" xmlns="" id="{7AE08AAF-1471-4B81-B804-8F5849735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265991" y="-2048721"/>
            <a:ext cx="5660020" cy="11702007"/>
          </a:xfrm>
        </p:spPr>
        <p:txBody>
          <a:bodyPr/>
          <a:lstStyle/>
          <a:p>
            <a:r>
              <a:rPr lang="en-US" dirty="0"/>
              <a:t>15)print " Final price is: Rm "+total</a:t>
            </a:r>
            <a:endParaRPr lang="en-MY" dirty="0"/>
          </a:p>
          <a:p>
            <a:r>
              <a:rPr lang="en-US" dirty="0"/>
              <a:t>16) print" thanks for ordering at our shop would you like to order again"</a:t>
            </a:r>
            <a:endParaRPr lang="en-MY" dirty="0"/>
          </a:p>
          <a:p>
            <a:r>
              <a:rPr lang="en-US" dirty="0"/>
              <a:t>17) Enter 1 for </a:t>
            </a:r>
            <a:r>
              <a:rPr lang="en-US" dirty="0" err="1"/>
              <a:t>yes,and</a:t>
            </a:r>
            <a:r>
              <a:rPr lang="en-US" dirty="0"/>
              <a:t> 2 for no</a:t>
            </a:r>
            <a:endParaRPr lang="en-MY" dirty="0"/>
          </a:p>
          <a:p>
            <a:r>
              <a:rPr lang="en-US" dirty="0"/>
              <a:t>18) if 1,repeat else print "thanks" and stop</a:t>
            </a:r>
            <a:endParaRPr lang="en-MY" dirty="0"/>
          </a:p>
          <a:p>
            <a:r>
              <a:rPr lang="en-US" dirty="0"/>
              <a:t>19) if 2,print the list of car with their price </a:t>
            </a:r>
            <a:endParaRPr lang="en-MY" dirty="0"/>
          </a:p>
          <a:p>
            <a:r>
              <a:rPr lang="en-US" dirty="0"/>
              <a:t>20) if 3, Enter car price and days</a:t>
            </a:r>
            <a:endParaRPr lang="en-MY" dirty="0"/>
          </a:p>
          <a:p>
            <a:r>
              <a:rPr lang="en-US" dirty="0"/>
              <a:t>21) print " the total price is : " +(price× days)</a:t>
            </a:r>
            <a:endParaRPr lang="en-MY" dirty="0"/>
          </a:p>
          <a:p>
            <a:r>
              <a:rPr lang="en-US" dirty="0"/>
              <a:t>22) print "do you want to continue using price calculator</a:t>
            </a:r>
            <a:endParaRPr lang="en-MY" dirty="0"/>
          </a:p>
          <a:p>
            <a:r>
              <a:rPr lang="en-US" dirty="0"/>
              <a:t>23) Enter "Y" for yes and "No" for no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26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24167"/>
            <a:ext cx="10972800" cy="1143000"/>
          </a:xfrm>
        </p:spPr>
        <p:txBody>
          <a:bodyPr/>
          <a:lstStyle/>
          <a:p>
            <a:r>
              <a:rPr lang="en-US" b="1" dirty="0"/>
              <a:t>Algorithm</a:t>
            </a:r>
            <a:r>
              <a:rPr lang="en-US" dirty="0"/>
              <a:t>(Pseudocode) </a:t>
            </a:r>
            <a:endParaRPr lang="en-MY" dirty="0"/>
          </a:p>
        </p:txBody>
      </p:sp>
      <p:sp>
        <p:nvSpPr>
          <p:cNvPr id="4" name="直排文字版面配置區 3">
            <a:extLst>
              <a:ext uri="{FF2B5EF4-FFF2-40B4-BE49-F238E27FC236}">
                <a16:creationId xmlns:a16="http://schemas.microsoft.com/office/drawing/2014/main" xmlns="" id="{7AE08AAF-1471-4B81-B804-8F5849735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306502" y="-2008209"/>
            <a:ext cx="5578997" cy="11702007"/>
          </a:xfrm>
        </p:spPr>
        <p:txBody>
          <a:bodyPr/>
          <a:lstStyle/>
          <a:p>
            <a:r>
              <a:rPr lang="en-US" dirty="0"/>
              <a:t>24)If Y, repeat</a:t>
            </a:r>
            <a:endParaRPr lang="en-MY" dirty="0"/>
          </a:p>
          <a:p>
            <a:r>
              <a:rPr lang="en-US" dirty="0"/>
              <a:t>25) If N , back to menu, </a:t>
            </a:r>
            <a:r>
              <a:rPr lang="en-US" dirty="0" err="1"/>
              <a:t>Else,print</a:t>
            </a:r>
            <a:r>
              <a:rPr lang="en-US" dirty="0"/>
              <a:t> invalid input, please enter again</a:t>
            </a:r>
            <a:endParaRPr lang="en-MY" dirty="0"/>
          </a:p>
          <a:p>
            <a:r>
              <a:rPr lang="en-US" dirty="0"/>
              <a:t>26) if 4,print do you really want to exit</a:t>
            </a:r>
            <a:endParaRPr lang="en-MY" dirty="0"/>
          </a:p>
          <a:p>
            <a:r>
              <a:rPr lang="en-US" dirty="0"/>
              <a:t>27) Enter "yes" for exit and "No" for menu</a:t>
            </a:r>
            <a:endParaRPr lang="en-MY" dirty="0"/>
          </a:p>
          <a:p>
            <a:r>
              <a:rPr lang="en-US" dirty="0"/>
              <a:t>27) If no , back to menu</a:t>
            </a:r>
            <a:endParaRPr lang="en-MY" dirty="0"/>
          </a:p>
          <a:p>
            <a:r>
              <a:rPr lang="en-US" dirty="0"/>
              <a:t>29) If yes , STOP else print "invalid input, please enter again " and repeat </a:t>
            </a:r>
            <a:endParaRPr lang="en-MY" dirty="0"/>
          </a:p>
          <a:p>
            <a:r>
              <a:rPr lang="en-US" dirty="0"/>
              <a:t>30) Else, print "invalid input, please enter again " and back to menu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810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27305" y="214630"/>
            <a:ext cx="11082020" cy="5982335"/>
          </a:xfrm>
        </p:spPr>
        <p:txBody>
          <a:bodyPr/>
          <a:lstStyle/>
          <a:p>
            <a:pPr marL="0" indent="0">
              <a:buNone/>
            </a:pPr>
            <a:r>
              <a:rPr lang="en-US" sz="9000" dirty="0">
                <a:sym typeface="+mn-ea"/>
              </a:rPr>
              <a:t>    			 </a:t>
            </a:r>
            <a:r>
              <a:rPr lang="en-US" sz="90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 </a:t>
            </a:r>
            <a:r>
              <a:rPr lang="en-US" sz="12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briola" panose="04040605051002020D02" charset="0"/>
                <a:cs typeface="Gabriola" panose="04040605051002020D02" charset="0"/>
                <a:sym typeface="+mn-ea"/>
              </a:rPr>
              <a:t>Output </a:t>
            </a:r>
          </a:p>
          <a:p>
            <a:pPr marL="0" indent="0">
              <a:buNone/>
            </a:pPr>
            <a:r>
              <a:rPr lang="en-US" sz="12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briola" panose="04040605051002020D02" charset="0"/>
                <a:cs typeface="Gabriola" panose="04040605051002020D02" charset="0"/>
                <a:sym typeface="+mn-ea"/>
              </a:rPr>
              <a:t>						of </a:t>
            </a:r>
          </a:p>
          <a:p>
            <a:pPr marL="0" indent="0">
              <a:buNone/>
            </a:pPr>
            <a:r>
              <a:rPr lang="en-US" sz="12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briola" panose="04040605051002020D02" charset="0"/>
                <a:cs typeface="Gabriola" panose="04040605051002020D02" charset="0"/>
                <a:sym typeface="+mn-ea"/>
              </a:rPr>
              <a:t>					  java</a:t>
            </a:r>
            <a:r>
              <a:rPr lang="en-US" sz="1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 </a:t>
            </a:r>
            <a:endParaRPr lang="en-US" sz="120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endParaRPr lang="en-US" sz="120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9D3C9682-399B-4220-9DED-83BC6985B4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5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7">
            <a:extLst>
              <a:ext uri="{FF2B5EF4-FFF2-40B4-BE49-F238E27FC236}">
                <a16:creationId xmlns:a16="http://schemas.microsoft.com/office/drawing/2014/main" xmlns="" id="{EEDE8C92-6BD2-49BA-B1A3-8346F6AACA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100000">
              <a:schemeClr val="accent1">
                <a:lumMod val="5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  <a:ea typeface="+mn-ea"/>
                <a:cs typeface="+mn-cs"/>
              </a:rPr>
              <a:t>Group 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NG SHU LING</a:t>
            </a:r>
          </a:p>
          <a:p>
            <a:pPr marL="0" indent="0">
              <a:buNone/>
            </a:pPr>
            <a:r>
              <a:rPr lang="en-US">
                <a:sym typeface="+mn-ea"/>
              </a:rPr>
              <a:t>	D190038A</a:t>
            </a: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Ilevarasar</a:t>
            </a:r>
          </a:p>
          <a:p>
            <a:pPr marL="0" indent="0">
              <a:buNone/>
            </a:pPr>
            <a:r>
              <a:rPr lang="en-US">
                <a:sym typeface="+mn-ea"/>
              </a:rPr>
              <a:t>	D190019A</a:t>
            </a:r>
          </a:p>
          <a:p>
            <a:pPr marL="0" indent="0">
              <a:buNone/>
            </a:pPr>
            <a:r>
              <a:rPr lang="en-US"/>
              <a:t>	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Jackson Ang</a:t>
            </a:r>
          </a:p>
          <a:p>
            <a:pPr marL="0" indent="0">
              <a:buNone/>
            </a:pPr>
            <a:r>
              <a:rPr lang="en-US" dirty="0">
                <a:sym typeface="+mn-ea"/>
              </a:rPr>
              <a:t>	D190104B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LeowHongKai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EP180043C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">
            <a:extLst>
              <a:ext uri="{FF2B5EF4-FFF2-40B4-BE49-F238E27FC236}">
                <a16:creationId xmlns:a16="http://schemas.microsoft.com/office/drawing/2014/main" xmlns="" id="{304F474A-2DE3-4ADE-B660-3175E244F7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87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2">
            <a:extLst>
              <a:ext uri="{FF2B5EF4-FFF2-40B4-BE49-F238E27FC236}">
                <a16:creationId xmlns:a16="http://schemas.microsoft.com/office/drawing/2014/main" xmlns="" id="{D639C388-3CAA-46B1-BFFB-92B20DD0CC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38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>
            <a:extLst>
              <a:ext uri="{FF2B5EF4-FFF2-40B4-BE49-F238E27FC236}">
                <a16:creationId xmlns:a16="http://schemas.microsoft.com/office/drawing/2014/main" xmlns="" id="{FFAA6D71-1C5D-45AC-8D96-FCE0EBD052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05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">
            <a:extLst>
              <a:ext uri="{FF2B5EF4-FFF2-40B4-BE49-F238E27FC236}">
                <a16:creationId xmlns:a16="http://schemas.microsoft.com/office/drawing/2014/main" xmlns="" id="{7C2EDC86-1939-4CA1-A975-9CABAE7B52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05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7637" y="518746"/>
            <a:ext cx="9727077" cy="5678219"/>
          </a:xfrm>
        </p:spPr>
        <p:txBody>
          <a:bodyPr/>
          <a:lstStyle/>
          <a:p>
            <a:pPr marL="0" indent="0" algn="ctr">
              <a:buNone/>
            </a:pPr>
            <a:r>
              <a:rPr lang="en-US" sz="120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briola" panose="04040605051002020D02" charset="0"/>
                <a:sym typeface="+mn-ea"/>
              </a:rPr>
              <a:t>That's all~</a:t>
            </a:r>
          </a:p>
          <a:p>
            <a:pPr marL="0" indent="0" algn="ctr">
              <a:buNone/>
            </a:pPr>
            <a:r>
              <a:rPr lang="en-US" sz="120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briola" panose="04040605051002020D02" charset="0"/>
                <a:sym typeface="+mn-ea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57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3568"/>
            <a:ext cx="10972800" cy="114300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spcBef>
                <a:spcPct val="20000"/>
              </a:spcBef>
            </a:pPr>
            <a:r>
              <a:rPr lang="en-US" altLang="zh-CN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  <a:ea typeface="+mn-ea"/>
                <a:cs typeface="+mn-cs"/>
              </a:rPr>
              <a:t>Introduction</a:t>
            </a:r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xmlns="" id="{FF795390-1F98-4630-B43B-64EA0FCC5A12}"/>
              </a:ext>
            </a:extLst>
          </p:cNvPr>
          <p:cNvSpPr/>
          <p:nvPr/>
        </p:nvSpPr>
        <p:spPr>
          <a:xfrm>
            <a:off x="1608992" y="2013438"/>
            <a:ext cx="9073662" cy="424099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 sz="3200" dirty="0">
                <a:ln>
                  <a:solidFill>
                    <a:srgbClr val="7030A0"/>
                  </a:solidFill>
                </a:ln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charset="0"/>
              </a:rPr>
              <a:t>Our project is a car rental system </a:t>
            </a:r>
            <a:r>
              <a:rPr lang="en-US" sz="3200" dirty="0" smtClean="0">
                <a:ln>
                  <a:solidFill>
                    <a:srgbClr val="7030A0"/>
                  </a:solidFill>
                </a:ln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charset="0"/>
              </a:rPr>
              <a:t>to easier </a:t>
            </a:r>
            <a:r>
              <a:rPr lang="en-US" sz="3200" dirty="0">
                <a:ln>
                  <a:solidFill>
                    <a:srgbClr val="7030A0"/>
                  </a:solidFill>
                </a:ln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charset="0"/>
              </a:rPr>
              <a:t>customers to rent a car. According to the needs and preferences of our customers, we offer a variety of car brands, types of cars (such as small, medium and large), manual and automatic gear to meet customer requirements.</a:t>
            </a:r>
            <a:endParaRPr lang="en-MY" sz="3200" dirty="0">
              <a:ln>
                <a:solidFill>
                  <a:srgbClr val="7030A0"/>
                </a:solidFill>
              </a:ln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4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3568"/>
            <a:ext cx="10972800" cy="114300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spcBef>
                <a:spcPct val="20000"/>
              </a:spcBef>
            </a:pPr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  <a:ea typeface="+mn-ea"/>
                <a:cs typeface="+mn-cs"/>
              </a:rPr>
              <a:t>Purpose for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120" y="2499360"/>
            <a:ext cx="8079105" cy="315023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In order to </a:t>
            </a:r>
            <a:r>
              <a:rPr lang="en-US" dirty="0" smtClean="0">
                <a:ln>
                  <a:solidFill>
                    <a:srgbClr val="7030A0"/>
                  </a:solidFill>
                </a:ln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easier </a:t>
            </a:r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customers to rent their ideal car more quickly, some customers need a full day of car, but if you use the grab, </a:t>
            </a:r>
            <a:r>
              <a:rPr lang="en-US" dirty="0" smtClean="0">
                <a:ln>
                  <a:solidFill>
                    <a:srgbClr val="7030A0"/>
                  </a:solidFill>
                </a:ln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you</a:t>
            </a:r>
            <a:r>
              <a:rPr lang="en-US" dirty="0" smtClean="0">
                <a:ln>
                  <a:solidFill>
                    <a:srgbClr val="7030A0"/>
                  </a:solidFill>
                </a:ln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will have to wait 10-15 minutes each time to wait for their grab to arrive.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95120" y="4126865"/>
            <a:ext cx="10972800" cy="582613"/>
          </a:xfrm>
        </p:spPr>
        <p:txBody>
          <a:bodyPr/>
          <a:lstStyle/>
          <a:p>
            <a: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  <a:t>TYPE</a:t>
            </a:r>
            <a:b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</a:br>
            <a: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  <a:t> </a:t>
            </a:r>
            <a:b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</a:br>
            <a: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  <a:t>                OF</a:t>
            </a:r>
            <a:b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</a:br>
            <a: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  <a:t> </a:t>
            </a:r>
            <a:b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</a:br>
            <a: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  <a:t>                             CAR</a:t>
            </a:r>
            <a:r>
              <a:rPr lang="en-US" sz="6000">
                <a:ln w="127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  <a:t/>
            </a:r>
            <a:br>
              <a:rPr lang="en-US" sz="6000">
                <a:ln w="127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</a:br>
            <a:r>
              <a:rPr lang="en-US" sz="6000">
                <a:ln w="127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/>
            </a:r>
            <a:br>
              <a:rPr lang="en-US" sz="6000">
                <a:ln w="127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br>
            <a:r>
              <a:rPr lang="en-US" sz="6000">
                <a:ln w="127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  <a:t/>
            </a:r>
            <a:br>
              <a:rPr lang="en-US" sz="6000">
                <a:ln w="127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</a:br>
            <a:endParaRPr lang="en-US" sz="60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												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7745" y="3250516"/>
            <a:ext cx="3660775" cy="2458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420" y="434340"/>
            <a:ext cx="3023870" cy="3517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735455" y="2678748"/>
            <a:ext cx="10972800" cy="1143000"/>
          </a:xfrm>
        </p:spPr>
        <p:txBody>
          <a:bodyPr/>
          <a:lstStyle/>
          <a:p>
            <a:r>
              <a:rPr lang="en-US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sym typeface="+mn-ea"/>
              </a:rPr>
              <a:t/>
            </a:r>
            <a:br>
              <a:rPr lang="en-US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sym typeface="+mn-ea"/>
              </a:rPr>
            </a:br>
            <a: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  <a:t>TYPE</a:t>
            </a:r>
            <a:b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</a:br>
            <a: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  <a:t> </a:t>
            </a:r>
            <a:b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</a:br>
            <a: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  <a:t>                OF</a:t>
            </a:r>
            <a:b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</a:br>
            <a: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  <a:t> </a:t>
            </a:r>
            <a:b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</a:br>
            <a: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  <a:t>                             CAR</a:t>
            </a:r>
            <a:r>
              <a:rPr lang="en-US" sz="6000">
                <a:ln w="127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/>
            </a:r>
            <a:br>
              <a:rPr lang="en-US" sz="6000">
                <a:ln w="127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br>
            <a:endParaRPr lang="en-US" sz="6000">
              <a:ln w="12700">
                <a:solidFill>
                  <a:schemeClr val="accent2">
                    <a:lumMod val="75000"/>
                  </a:schemeClr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9800" y="3472815"/>
            <a:ext cx="3893820" cy="26149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55280" y="467360"/>
            <a:ext cx="3834130" cy="3354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1425575" y="2927033"/>
            <a:ext cx="10972800" cy="1143000"/>
          </a:xfrm>
        </p:spPr>
        <p:txBody>
          <a:bodyPr/>
          <a:lstStyle/>
          <a:p>
            <a:r>
              <a:rPr 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/>
            </a:r>
            <a:br>
              <a:rPr 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</a:br>
            <a: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  <a:t>TYPE</a:t>
            </a:r>
            <a:b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</a:br>
            <a: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  <a:t> </a:t>
            </a:r>
            <a:b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</a:br>
            <a: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  <a:t>                OF</a:t>
            </a:r>
            <a:b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</a:br>
            <a: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  <a:t> </a:t>
            </a:r>
            <a:b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</a:br>
            <a: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  <a:t>                             CAR</a:t>
            </a:r>
            <a:r>
              <a:rPr lang="en-US" sz="6000">
                <a:ln w="127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  <a:t/>
            </a:r>
            <a:br>
              <a:rPr lang="en-US" sz="6000">
                <a:ln w="127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</a:br>
            <a:endParaRPr lang="en-US" sz="6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205" y="1650365"/>
            <a:ext cx="5376672" cy="4525963"/>
          </a:xfrm>
        </p:spPr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33970" y="832485"/>
            <a:ext cx="3457575" cy="2603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20" y="3926840"/>
            <a:ext cx="3131185" cy="2345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1645285" y="2768283"/>
            <a:ext cx="10972800" cy="1143000"/>
          </a:xfrm>
        </p:spPr>
        <p:txBody>
          <a:bodyPr/>
          <a:lstStyle/>
          <a:p>
            <a:r>
              <a:rPr 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/>
            </a:r>
            <a:br>
              <a:rPr 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</a:br>
            <a: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  <a:t>TYPE</a:t>
            </a:r>
            <a:b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</a:br>
            <a: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  <a:t> </a:t>
            </a:r>
            <a:b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</a:br>
            <a: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  <a:t>                OF</a:t>
            </a:r>
            <a:b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</a:br>
            <a: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  <a:t> </a:t>
            </a:r>
            <a:b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</a:br>
            <a: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  <a:t>                             CAR</a:t>
            </a:r>
            <a:r>
              <a:rPr lang="en-US" sz="6000">
                <a:ln w="127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  <a:t/>
            </a:r>
            <a:br>
              <a:rPr lang="en-US" sz="6000">
                <a:ln w="127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</a:br>
            <a:endParaRPr lang="en-US" sz="6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	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25055" y="854710"/>
            <a:ext cx="3809365" cy="285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25" y="3335655"/>
            <a:ext cx="3515995" cy="2790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1394460" y="2679383"/>
            <a:ext cx="10972800" cy="1143000"/>
          </a:xfrm>
        </p:spPr>
        <p:txBody>
          <a:bodyPr/>
          <a:lstStyle/>
          <a:p>
            <a:r>
              <a:rPr 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/>
            </a:r>
            <a:br>
              <a:rPr 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</a:br>
            <a: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  <a:t>TYPE</a:t>
            </a:r>
            <a:b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</a:br>
            <a: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  <a:t> </a:t>
            </a:r>
            <a:b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</a:br>
            <a: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  <a:t>                OF</a:t>
            </a:r>
            <a:b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</a:br>
            <a: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  <a:t> </a:t>
            </a:r>
            <a:b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</a:br>
            <a:r>
              <a:rPr lang="en-US" sz="600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egoe Print" panose="02000600000000000000" charset="0"/>
                <a:cs typeface="Segoe Print" panose="02000600000000000000" charset="0"/>
                <a:sym typeface="+mn-ea"/>
              </a:rPr>
              <a:t>                             CAR</a:t>
            </a:r>
            <a:r>
              <a:rPr lang="en-US" sz="6000">
                <a:ln w="127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  <a:t/>
            </a:r>
            <a:br>
              <a:rPr lang="en-US" sz="6000">
                <a:ln w="127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</a:br>
            <a:endParaRPr lang="en-US" sz="60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75905" y="637540"/>
            <a:ext cx="3412490" cy="2959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487420"/>
            <a:ext cx="5299710" cy="2359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481</Words>
  <Application>Microsoft Office PowerPoint</Application>
  <PresentationFormat>Widescreen</PresentationFormat>
  <Paragraphs>77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SimSun</vt:lpstr>
      <vt:lpstr>Arial</vt:lpstr>
      <vt:lpstr>Comic Sans MS</vt:lpstr>
      <vt:lpstr>Gabriola</vt:lpstr>
      <vt:lpstr>Lucida Fax</vt:lpstr>
      <vt:lpstr>Segoe Print</vt:lpstr>
      <vt:lpstr>Times New Roman</vt:lpstr>
      <vt:lpstr>1_Default Design</vt:lpstr>
      <vt:lpstr>MMX</vt:lpstr>
      <vt:lpstr>Group Member</vt:lpstr>
      <vt:lpstr>Introduction</vt:lpstr>
      <vt:lpstr>Purpose for company</vt:lpstr>
      <vt:lpstr>TYPE                   OF                                CAR   </vt:lpstr>
      <vt:lpstr> TYPE                   OF                                CAR </vt:lpstr>
      <vt:lpstr> TYPE                   OF                                CAR </vt:lpstr>
      <vt:lpstr> TYPE                   OF                                CAR </vt:lpstr>
      <vt:lpstr> TYPE                   OF                                CAR </vt:lpstr>
      <vt:lpstr> TYPE                   OF                                CAR </vt:lpstr>
      <vt:lpstr>Function of system</vt:lpstr>
      <vt:lpstr>Algorithm(Flowchart)</vt:lpstr>
      <vt:lpstr>Algorithm(Pseudocode) </vt:lpstr>
      <vt:lpstr>Algorithm(Pseudocode) </vt:lpstr>
      <vt:lpstr>Algorithm(Pseudocode) </vt:lpstr>
      <vt:lpstr>Algorithm(Pseudocode)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MMX</dc:title>
  <dc:creator/>
  <cp:lastModifiedBy>kai hong</cp:lastModifiedBy>
  <cp:revision>14</cp:revision>
  <dcterms:created xsi:type="dcterms:W3CDTF">2019-07-11T17:24:42Z</dcterms:created>
  <dcterms:modified xsi:type="dcterms:W3CDTF">2019-07-12T06:15:07Z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1033-11.2.0.8668</vt:lpwstr>
  </property>
</Properties>
</file>