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7" y="120"/>
      </p:cViewPr>
      <p:guideLst>
        <p:guide orient="horz" pos="1440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40EA-B700-426E-90A9-907C774301E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E49E-8FA0-4BC5-9037-420E8E1B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40EA-B700-426E-90A9-907C774301E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E49E-8FA0-4BC5-9037-420E8E1B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40EA-B700-426E-90A9-907C774301E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E49E-8FA0-4BC5-9037-420E8E1B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40EA-B700-426E-90A9-907C774301E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E49E-8FA0-4BC5-9037-420E8E1B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40EA-B700-426E-90A9-907C774301E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E49E-8FA0-4BC5-9037-420E8E1B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40EA-B700-426E-90A9-907C774301E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E49E-8FA0-4BC5-9037-420E8E1B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40EA-B700-426E-90A9-907C774301E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E49E-8FA0-4BC5-9037-420E8E1B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40EA-B700-426E-90A9-907C774301E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E49E-8FA0-4BC5-9037-420E8E1B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40EA-B700-426E-90A9-907C774301E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E49E-8FA0-4BC5-9037-420E8E1B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1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40EA-B700-426E-90A9-907C774301E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E49E-8FA0-4BC5-9037-420E8E1B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40EA-B700-426E-90A9-907C774301E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E49E-8FA0-4BC5-9037-420E8E1B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A40EA-B700-426E-90A9-907C774301E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0E49E-8FA0-4BC5-9037-420E8E1B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8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17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喵 喵</dc:creator>
  <cp:lastModifiedBy>喵 喵</cp:lastModifiedBy>
  <cp:revision>2</cp:revision>
  <dcterms:created xsi:type="dcterms:W3CDTF">2019-11-21T14:53:05Z</dcterms:created>
  <dcterms:modified xsi:type="dcterms:W3CDTF">2019-11-21T15:02:02Z</dcterms:modified>
</cp:coreProperties>
</file>