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98A3F9-8D91-4C19-B031-F89C133398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設計說明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6EF781-378E-40F1-BC00-3A11B3C7F1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資工三</a:t>
            </a:r>
            <a:r>
              <a:rPr lang="en-US" altLang="zh-TW" dirty="0"/>
              <a:t>106590041</a:t>
            </a:r>
            <a:r>
              <a:rPr lang="zh-TW" altLang="en-US" dirty="0"/>
              <a:t>周皇辰</a:t>
            </a:r>
          </a:p>
        </p:txBody>
      </p:sp>
    </p:spTree>
    <p:extLst>
      <p:ext uri="{BB962C8B-B14F-4D97-AF65-F5344CB8AC3E}">
        <p14:creationId xmlns:p14="http://schemas.microsoft.com/office/powerpoint/2010/main" val="78189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709E89C7-4B42-4608-85A6-594DA3BB5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223" y="1155585"/>
            <a:ext cx="3093685" cy="416932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AB84BA7-CED4-4A18-A978-BC82BC7E5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907" y="1155585"/>
            <a:ext cx="2681285" cy="416932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229D872-68BF-41AA-BF08-52280DE4B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602" y="1155585"/>
            <a:ext cx="984593" cy="4169328"/>
          </a:xfrm>
          <a:prstGeom prst="rect">
            <a:avLst/>
          </a:prstGeom>
        </p:spPr>
      </p:pic>
      <p:sp>
        <p:nvSpPr>
          <p:cNvPr id="16" name="標題 1">
            <a:extLst>
              <a:ext uri="{FF2B5EF4-FFF2-40B4-BE49-F238E27FC236}">
                <a16:creationId xmlns:a16="http://schemas.microsoft.com/office/drawing/2014/main" id="{05DE28CC-AB26-4BD0-B26F-E648655781A4}"/>
              </a:ext>
            </a:extLst>
          </p:cNvPr>
          <p:cNvSpPr txBox="1">
            <a:spLocks/>
          </p:cNvSpPr>
          <p:nvPr/>
        </p:nvSpPr>
        <p:spPr>
          <a:xfrm>
            <a:off x="5411378" y="236491"/>
            <a:ext cx="8361229" cy="2098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設計圖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95231A8-47FC-4967-96C8-C446C1323E85}"/>
              </a:ext>
            </a:extLst>
          </p:cNvPr>
          <p:cNvSpPr txBox="1"/>
          <p:nvPr/>
        </p:nvSpPr>
        <p:spPr>
          <a:xfrm>
            <a:off x="2700471" y="5421816"/>
            <a:ext cx="216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1280px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6358F42-281C-4A41-8B81-5437174A631C}"/>
              </a:ext>
            </a:extLst>
          </p:cNvPr>
          <p:cNvSpPr txBox="1"/>
          <p:nvPr/>
        </p:nvSpPr>
        <p:spPr>
          <a:xfrm>
            <a:off x="6493380" y="5421816"/>
            <a:ext cx="216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768px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F324F91-FBA1-48BF-8653-6C12A9DA4351}"/>
              </a:ext>
            </a:extLst>
          </p:cNvPr>
          <p:cNvSpPr txBox="1"/>
          <p:nvPr/>
        </p:nvSpPr>
        <p:spPr>
          <a:xfrm>
            <a:off x="9591992" y="5421816"/>
            <a:ext cx="216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320px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440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86657A59-A0B8-4BA6-B197-8F4910FC0285}"/>
              </a:ext>
            </a:extLst>
          </p:cNvPr>
          <p:cNvSpPr txBox="1">
            <a:spLocks/>
          </p:cNvSpPr>
          <p:nvPr/>
        </p:nvSpPr>
        <p:spPr>
          <a:xfrm>
            <a:off x="1121390" y="330495"/>
            <a:ext cx="8361229" cy="2098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主導覽列變化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7A2B699-56CF-4349-8FB8-CB8623389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415" y="2428721"/>
            <a:ext cx="7074431" cy="68483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E911444-DBD0-421B-BCCC-37C6DEF93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415" y="3494612"/>
            <a:ext cx="3476190" cy="71428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88BE0E4-CC9A-4D69-8B1D-6CDAB7F6719D}"/>
              </a:ext>
            </a:extLst>
          </p:cNvPr>
          <p:cNvSpPr txBox="1"/>
          <p:nvPr/>
        </p:nvSpPr>
        <p:spPr>
          <a:xfrm>
            <a:off x="1121390" y="1396386"/>
            <a:ext cx="8861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隨者頁面尺寸縮小的改變主導覽列會改變為漢堡式選單，方便使用者選取想看的內容，此設計也比較不佔用版面空間</a:t>
            </a:r>
          </a:p>
        </p:txBody>
      </p:sp>
    </p:spTree>
    <p:extLst>
      <p:ext uri="{BB962C8B-B14F-4D97-AF65-F5344CB8AC3E}">
        <p14:creationId xmlns:p14="http://schemas.microsoft.com/office/powerpoint/2010/main" val="132668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987B67DA-078F-488F-ABDD-EDE072187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646" y="98570"/>
            <a:ext cx="1572973" cy="6660859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497B7961-4B94-4C6D-A54A-9DF457827E1F}"/>
              </a:ext>
            </a:extLst>
          </p:cNvPr>
          <p:cNvSpPr txBox="1">
            <a:spLocks/>
          </p:cNvSpPr>
          <p:nvPr/>
        </p:nvSpPr>
        <p:spPr>
          <a:xfrm>
            <a:off x="1121390" y="330495"/>
            <a:ext cx="8361229" cy="2098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排版改變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91A364B-F528-46A0-B052-D7FC23F8B4DF}"/>
              </a:ext>
            </a:extLst>
          </p:cNvPr>
          <p:cNvSpPr txBox="1"/>
          <p:nvPr/>
        </p:nvSpPr>
        <p:spPr>
          <a:xfrm>
            <a:off x="1121390" y="1182848"/>
            <a:ext cx="8861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320px</a:t>
            </a:r>
            <a:r>
              <a:rPr lang="zh-TW" altLang="en-US" dirty="0"/>
              <a:t>的寬度較短，長度較長，因此改用垂直排版的方式將商品</a:t>
            </a:r>
            <a:endParaRPr lang="en-US" altLang="zh-TW" dirty="0"/>
          </a:p>
          <a:p>
            <a:r>
              <a:rPr lang="zh-TW" altLang="en-US" dirty="0"/>
              <a:t>垂直排列下來方便使用者滑動閱讀，也有醒目的按扭可輕易選取</a:t>
            </a:r>
            <a:endParaRPr lang="en-US" altLang="zh-TW" dirty="0"/>
          </a:p>
          <a:p>
            <a:r>
              <a:rPr lang="zh-TW" altLang="en-US" dirty="0"/>
              <a:t>想看的區塊，右上選單也改為漢堡選單</a:t>
            </a:r>
          </a:p>
        </p:txBody>
      </p:sp>
    </p:spTree>
    <p:extLst>
      <p:ext uri="{BB962C8B-B14F-4D97-AF65-F5344CB8AC3E}">
        <p14:creationId xmlns:p14="http://schemas.microsoft.com/office/powerpoint/2010/main" val="321257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15A84D-F80D-4EEF-B928-42A661D1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41852"/>
            <a:ext cx="9601200" cy="1485900"/>
          </a:xfrm>
        </p:spPr>
        <p:txBody>
          <a:bodyPr/>
          <a:lstStyle/>
          <a:p>
            <a:r>
              <a:rPr lang="en-US" altLang="zh-TW" dirty="0"/>
              <a:t>ICON</a:t>
            </a:r>
            <a:r>
              <a:rPr lang="zh-TW" altLang="en-US" dirty="0"/>
              <a:t>取代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F03D39C-21CB-4126-9C0A-7E5CB8A7C896}"/>
              </a:ext>
            </a:extLst>
          </p:cNvPr>
          <p:cNvSpPr txBox="1"/>
          <p:nvPr/>
        </p:nvSpPr>
        <p:spPr>
          <a:xfrm>
            <a:off x="1295399" y="1312687"/>
            <a:ext cx="587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隨者畫面縮小，為了減少不必要的排版，將特定內容直接改用大眾易懂的</a:t>
            </a:r>
            <a:r>
              <a:rPr lang="en-US" altLang="zh-TW" dirty="0"/>
              <a:t>ICON</a:t>
            </a:r>
            <a:r>
              <a:rPr lang="zh-TW" altLang="en-US" dirty="0"/>
              <a:t>去取代，也比較美化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C48071-EE72-4F23-8E1D-8AF617184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893" y="2417959"/>
            <a:ext cx="5079025" cy="100363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67825CD-BEFA-4435-AD7E-85B33B850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893" y="3928468"/>
            <a:ext cx="6651167" cy="77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20410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70</TotalTime>
  <Words>128</Words>
  <Application>Microsoft Office PowerPoint</Application>
  <PresentationFormat>寬螢幕</PresentationFormat>
  <Paragraphs>14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Franklin Gothic Book</vt:lpstr>
      <vt:lpstr>裁剪</vt:lpstr>
      <vt:lpstr>設計說明</vt:lpstr>
      <vt:lpstr>PowerPoint 簡報</vt:lpstr>
      <vt:lpstr>PowerPoint 簡報</vt:lpstr>
      <vt:lpstr>PowerPoint 簡報</vt:lpstr>
      <vt:lpstr>ICON取代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設計說明</dc:title>
  <dc:creator>QMO</dc:creator>
  <cp:lastModifiedBy>QMO</cp:lastModifiedBy>
  <cp:revision>10</cp:revision>
  <dcterms:created xsi:type="dcterms:W3CDTF">2020-04-24T05:34:38Z</dcterms:created>
  <dcterms:modified xsi:type="dcterms:W3CDTF">2020-06-06T06:15:18Z</dcterms:modified>
</cp:coreProperties>
</file>