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5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4" y="7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6887cabb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6887cabb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231d3b2b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231d3b2b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231d3b2b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231d3b2b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231d3b2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231d3b2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231d3b2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231d3b2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for both bedroom and time skip scene. ANY SCENE in doors will not need a background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231d3b2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231d3b2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231d3b2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231d3b2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cene 5 </a:t>
            </a:r>
            <a:r>
              <a:rPr lang="en-US" dirty="0"/>
              <a:t>I</a:t>
            </a:r>
            <a:r>
              <a:rPr lang="en" dirty="0"/>
              <a:t>s black filler for scenen change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13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231d3b2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231d3b2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231d3b2b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231d3b2b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231d3b2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231d3b2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231d3b2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231d3b2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for both bedroom and time skip scene. ANY SCENE in doors will not need a background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651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SCHOOL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70150"/>
            <a:ext cx="9144003" cy="609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Black, then shadow (animation)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DA507-B34C-49D5-9E43-76945851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98308"/>
            <a:ext cx="9144000" cy="6241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2F5A4-DB12-4695-B56E-876A53C2FB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1096795">
            <a:off x="615820" y="1883252"/>
            <a:ext cx="4572000" cy="4572000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2">
                <a:alpha val="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SCHOOL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70150"/>
            <a:ext cx="9144003" cy="609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 LAND BUT LITTLE DIF STILL VIET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569299"/>
            <a:ext cx="9144003" cy="60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DARK. NOTHING. TIME SKIP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2350" y="-409175"/>
            <a:ext cx="10533525" cy="56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 LAND RICE SMALL HOUSER COUNTRY SIDE VIET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55925" y="1134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PICTURE HERE STEPHAN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246900"/>
            <a:ext cx="9143997" cy="60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DARK. NOTHING. TIME SKIP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2350" y="-409175"/>
            <a:ext cx="10533525" cy="568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60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CEMETARY ON HILL VIET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696950"/>
            <a:ext cx="9144003" cy="609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 here stephan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6571" y="0"/>
            <a:ext cx="9797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WITH WATER DARK GLOOMY NIGHT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4942"/>
          <a:stretch/>
        </p:blipFill>
        <p:spPr>
          <a:xfrm>
            <a:off x="-16150" y="-902325"/>
            <a:ext cx="9176300" cy="617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DARK. NOTHING. TIME SKIP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2350" y="-409175"/>
            <a:ext cx="10533525" cy="568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1574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110</Words>
  <Application>Microsoft Office PowerPoint</Application>
  <PresentationFormat>On-screen Show (16:9)</PresentationFormat>
  <Paragraphs>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BACK TO SCHOOL</vt:lpstr>
      <vt:lpstr>FARM LAND BUT LITTLE DIF STILL VIET</vt:lpstr>
      <vt:lpstr>DARK. NOTHING. TIME SKIP</vt:lpstr>
      <vt:lpstr>FARM LAND RICE SMALL HOUSER COUNTRY SIDE VIET</vt:lpstr>
      <vt:lpstr>DARK. NOTHING. TIME SKIP</vt:lpstr>
      <vt:lpstr>CEMETARY ON HILL VIET</vt:lpstr>
      <vt:lpstr>MARKET</vt:lpstr>
      <vt:lpstr>LAKE WITH WATER DARK GLOOMY NIGHT</vt:lpstr>
      <vt:lpstr>DARK. NOTHING. TIME SKIP</vt:lpstr>
      <vt:lpstr>Black, then shadow (animation)</vt:lpstr>
      <vt:lpstr>BACK TO SCHOOL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SCHOOL</dc:title>
  <dc:creator>Minh Quang Pham</dc:creator>
  <cp:lastModifiedBy>Minh Quang Pham</cp:lastModifiedBy>
  <cp:revision>9</cp:revision>
  <dcterms:modified xsi:type="dcterms:W3CDTF">2024-03-01T02:51:04Z</dcterms:modified>
</cp:coreProperties>
</file>