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sldIdLst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87D87-84E6-455D-9137-C7CF503EAEF1}" type="doc">
      <dgm:prSet loTypeId="urn:microsoft.com/office/officeart/2016/7/layout/AccentHomeChevron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C77153-0632-4305-8E03-2BCC6C8C7459}">
      <dgm:prSet custT="1"/>
      <dgm:spPr/>
      <dgm:t>
        <a:bodyPr/>
        <a:lstStyle/>
        <a:p>
          <a:r>
            <a:rPr lang="en-US" sz="1600" dirty="0"/>
            <a:t>Stage 1</a:t>
          </a:r>
          <a:endParaRPr lang="en-US" sz="1300" dirty="0"/>
        </a:p>
      </dgm:t>
    </dgm:pt>
    <dgm:pt modelId="{A4525C56-39CB-4215-A95D-39B6E499BA09}" type="parTrans" cxnId="{111157E0-EA47-436A-9E75-856959C340BD}">
      <dgm:prSet/>
      <dgm:spPr/>
      <dgm:t>
        <a:bodyPr/>
        <a:lstStyle/>
        <a:p>
          <a:endParaRPr lang="en-US"/>
        </a:p>
      </dgm:t>
    </dgm:pt>
    <dgm:pt modelId="{201200D3-7841-4E8A-9B28-5E6E7CCAD894}" type="sibTrans" cxnId="{111157E0-EA47-436A-9E75-856959C340BD}">
      <dgm:prSet/>
      <dgm:spPr/>
      <dgm:t>
        <a:bodyPr/>
        <a:lstStyle/>
        <a:p>
          <a:endParaRPr lang="en-US"/>
        </a:p>
      </dgm:t>
    </dgm:pt>
    <dgm:pt modelId="{6CFF382B-A01C-4893-950B-4C73B65EEEEC}">
      <dgm:prSet custT="1"/>
      <dgm:spPr/>
      <dgm:t>
        <a:bodyPr/>
        <a:lstStyle/>
        <a:p>
          <a:r>
            <a:rPr lang="en-US" sz="1200" dirty="0" err="1"/>
            <a:t>Subsetting</a:t>
          </a:r>
          <a:r>
            <a:rPr lang="en-US" sz="1200" dirty="0"/>
            <a:t> Data</a:t>
          </a:r>
        </a:p>
      </dgm:t>
    </dgm:pt>
    <dgm:pt modelId="{B7C96CB3-A68C-4183-8C40-4F9620236662}" type="parTrans" cxnId="{6F975387-7989-4884-8B34-39B1587E43F0}">
      <dgm:prSet/>
      <dgm:spPr/>
      <dgm:t>
        <a:bodyPr/>
        <a:lstStyle/>
        <a:p>
          <a:endParaRPr lang="en-US"/>
        </a:p>
      </dgm:t>
    </dgm:pt>
    <dgm:pt modelId="{83CE1AC1-E70F-4806-860C-D78C14D0A733}" type="sibTrans" cxnId="{6F975387-7989-4884-8B34-39B1587E43F0}">
      <dgm:prSet/>
      <dgm:spPr/>
      <dgm:t>
        <a:bodyPr/>
        <a:lstStyle/>
        <a:p>
          <a:endParaRPr lang="en-US"/>
        </a:p>
      </dgm:t>
    </dgm:pt>
    <dgm:pt modelId="{D9A67F6B-3D91-47AC-9509-EE7F6DE34CDA}">
      <dgm:prSet custT="1"/>
      <dgm:spPr/>
      <dgm:t>
        <a:bodyPr/>
        <a:lstStyle/>
        <a:p>
          <a:r>
            <a:rPr lang="en-US" sz="1600" dirty="0"/>
            <a:t>Stage 2</a:t>
          </a:r>
          <a:endParaRPr lang="en-US" sz="1300" dirty="0"/>
        </a:p>
      </dgm:t>
    </dgm:pt>
    <dgm:pt modelId="{96746EE7-6EAE-4F15-AD27-FE0DC224EFDA}" type="parTrans" cxnId="{30ECA7C1-90D7-49EA-B846-37B334451FB2}">
      <dgm:prSet/>
      <dgm:spPr/>
      <dgm:t>
        <a:bodyPr/>
        <a:lstStyle/>
        <a:p>
          <a:endParaRPr lang="en-US"/>
        </a:p>
      </dgm:t>
    </dgm:pt>
    <dgm:pt modelId="{F473B4B7-9265-47BE-A8FE-8AB348E2ABC2}" type="sibTrans" cxnId="{30ECA7C1-90D7-49EA-B846-37B334451FB2}">
      <dgm:prSet/>
      <dgm:spPr/>
      <dgm:t>
        <a:bodyPr/>
        <a:lstStyle/>
        <a:p>
          <a:endParaRPr lang="en-US"/>
        </a:p>
      </dgm:t>
    </dgm:pt>
    <dgm:pt modelId="{02D74D69-297E-43BF-A5AF-D6AA0BFC05AB}">
      <dgm:prSet custT="1"/>
      <dgm:spPr/>
      <dgm:t>
        <a:bodyPr/>
        <a:lstStyle/>
        <a:p>
          <a:r>
            <a:rPr lang="en-US" sz="1200" dirty="0"/>
            <a:t>Scrubbing Data</a:t>
          </a:r>
        </a:p>
      </dgm:t>
    </dgm:pt>
    <dgm:pt modelId="{E9E42E90-AF28-4A33-89F9-740E257D8458}" type="parTrans" cxnId="{E4F9D68D-7BA9-44D9-B82E-4962629C4524}">
      <dgm:prSet/>
      <dgm:spPr/>
      <dgm:t>
        <a:bodyPr/>
        <a:lstStyle/>
        <a:p>
          <a:endParaRPr lang="en-US"/>
        </a:p>
      </dgm:t>
    </dgm:pt>
    <dgm:pt modelId="{E1B8E8B6-D39D-4B34-953B-0E9EBB93BC69}" type="sibTrans" cxnId="{E4F9D68D-7BA9-44D9-B82E-4962629C4524}">
      <dgm:prSet/>
      <dgm:spPr/>
      <dgm:t>
        <a:bodyPr/>
        <a:lstStyle/>
        <a:p>
          <a:endParaRPr lang="en-US"/>
        </a:p>
      </dgm:t>
    </dgm:pt>
    <dgm:pt modelId="{17BFA5A2-ABDD-48DD-AAFA-22F43D87FC35}">
      <dgm:prSet custT="1"/>
      <dgm:spPr/>
      <dgm:t>
        <a:bodyPr/>
        <a:lstStyle/>
        <a:p>
          <a:r>
            <a:rPr lang="en-US" sz="1600" dirty="0"/>
            <a:t>Stage 3</a:t>
          </a:r>
          <a:endParaRPr lang="en-US" sz="1300" dirty="0"/>
        </a:p>
      </dgm:t>
    </dgm:pt>
    <dgm:pt modelId="{67AE45E2-495F-4610-98C0-FE3E11BDA056}" type="parTrans" cxnId="{A45608E4-F167-4840-8773-17AEB5ED8B6C}">
      <dgm:prSet/>
      <dgm:spPr/>
      <dgm:t>
        <a:bodyPr/>
        <a:lstStyle/>
        <a:p>
          <a:endParaRPr lang="en-US"/>
        </a:p>
      </dgm:t>
    </dgm:pt>
    <dgm:pt modelId="{59F05DE8-7C2D-42A7-8ABD-84E0D78626E5}" type="sibTrans" cxnId="{A45608E4-F167-4840-8773-17AEB5ED8B6C}">
      <dgm:prSet/>
      <dgm:spPr/>
      <dgm:t>
        <a:bodyPr/>
        <a:lstStyle/>
        <a:p>
          <a:endParaRPr lang="en-US"/>
        </a:p>
      </dgm:t>
    </dgm:pt>
    <dgm:pt modelId="{AFFD43BC-53B9-4C99-8D86-1735EC123E5B}">
      <dgm:prSet custT="1"/>
      <dgm:spPr/>
      <dgm:t>
        <a:bodyPr/>
        <a:lstStyle/>
        <a:p>
          <a:r>
            <a:rPr lang="en-US" sz="1200" dirty="0"/>
            <a:t>Final Processing</a:t>
          </a:r>
        </a:p>
      </dgm:t>
    </dgm:pt>
    <dgm:pt modelId="{4FC3A91A-3552-47D5-B1EF-BBF5663E3411}" type="parTrans" cxnId="{9A58D734-49C1-4724-9B58-D4A95131C128}">
      <dgm:prSet/>
      <dgm:spPr/>
      <dgm:t>
        <a:bodyPr/>
        <a:lstStyle/>
        <a:p>
          <a:endParaRPr lang="en-US"/>
        </a:p>
      </dgm:t>
    </dgm:pt>
    <dgm:pt modelId="{D92FFE60-F8F9-447A-B5A7-728DDC5B5773}" type="sibTrans" cxnId="{9A58D734-49C1-4724-9B58-D4A95131C128}">
      <dgm:prSet/>
      <dgm:spPr/>
      <dgm:t>
        <a:bodyPr/>
        <a:lstStyle/>
        <a:p>
          <a:endParaRPr lang="en-US"/>
        </a:p>
      </dgm:t>
    </dgm:pt>
    <dgm:pt modelId="{638DD2F9-71C5-4BCB-B3CF-64FE43DD2C23}">
      <dgm:prSet custT="1"/>
      <dgm:spPr/>
      <dgm:t>
        <a:bodyPr/>
        <a:lstStyle/>
        <a:p>
          <a:r>
            <a:rPr lang="en-US" sz="1200" dirty="0"/>
            <a:t>100,000 data points per month</a:t>
          </a:r>
        </a:p>
      </dgm:t>
    </dgm:pt>
    <dgm:pt modelId="{36B98622-1B27-4FD5-9EC4-B293B17ADBC8}" type="parTrans" cxnId="{EF11ED56-5AFA-4CAA-971B-8832262DAC6C}">
      <dgm:prSet/>
      <dgm:spPr/>
      <dgm:t>
        <a:bodyPr/>
        <a:lstStyle/>
        <a:p>
          <a:endParaRPr lang="en-US"/>
        </a:p>
      </dgm:t>
    </dgm:pt>
    <dgm:pt modelId="{8FA45CB3-5A26-4E66-814D-6D7E51FB8CEC}" type="sibTrans" cxnId="{EF11ED56-5AFA-4CAA-971B-8832262DAC6C}">
      <dgm:prSet/>
      <dgm:spPr/>
      <dgm:t>
        <a:bodyPr/>
        <a:lstStyle/>
        <a:p>
          <a:endParaRPr lang="en-US"/>
        </a:p>
      </dgm:t>
    </dgm:pt>
    <dgm:pt modelId="{45549C5E-24FB-4AEF-8015-EEB076A42517}">
      <dgm:prSet custT="1"/>
      <dgm:spPr/>
      <dgm:t>
        <a:bodyPr/>
        <a:lstStyle/>
        <a:p>
          <a:r>
            <a:rPr lang="en-US" sz="1200" dirty="0"/>
            <a:t>Rate Code ID</a:t>
          </a:r>
        </a:p>
      </dgm:t>
    </dgm:pt>
    <dgm:pt modelId="{BD4CD101-45D9-43C7-8F45-4971CF742162}" type="parTrans" cxnId="{4FB87E7D-06B1-48FF-A34B-4C015D18417D}">
      <dgm:prSet/>
      <dgm:spPr/>
      <dgm:t>
        <a:bodyPr/>
        <a:lstStyle/>
        <a:p>
          <a:endParaRPr lang="en-US"/>
        </a:p>
      </dgm:t>
    </dgm:pt>
    <dgm:pt modelId="{008E5DF6-40D1-4026-A47B-E88CA217AEBF}" type="sibTrans" cxnId="{4FB87E7D-06B1-48FF-A34B-4C015D18417D}">
      <dgm:prSet/>
      <dgm:spPr/>
      <dgm:t>
        <a:bodyPr/>
        <a:lstStyle/>
        <a:p>
          <a:endParaRPr lang="en-US"/>
        </a:p>
      </dgm:t>
    </dgm:pt>
    <dgm:pt modelId="{4837F432-B51E-41F0-8942-A1AA4A84A629}">
      <dgm:prSet custT="1"/>
      <dgm:spPr/>
      <dgm:t>
        <a:bodyPr/>
        <a:lstStyle/>
        <a:p>
          <a:r>
            <a:rPr lang="en-US" sz="1200" dirty="0"/>
            <a:t>Passenger Counts</a:t>
          </a:r>
        </a:p>
      </dgm:t>
    </dgm:pt>
    <dgm:pt modelId="{EC79BB7B-CE18-4521-B9E8-A60EA8B70687}" type="parTrans" cxnId="{162257EC-4470-4201-990E-8881E70A6DFB}">
      <dgm:prSet/>
      <dgm:spPr/>
      <dgm:t>
        <a:bodyPr/>
        <a:lstStyle/>
        <a:p>
          <a:endParaRPr lang="en-US"/>
        </a:p>
      </dgm:t>
    </dgm:pt>
    <dgm:pt modelId="{620C62D4-DD6B-49B9-B44F-0701C463C797}" type="sibTrans" cxnId="{162257EC-4470-4201-990E-8881E70A6DFB}">
      <dgm:prSet/>
      <dgm:spPr/>
      <dgm:t>
        <a:bodyPr/>
        <a:lstStyle/>
        <a:p>
          <a:endParaRPr lang="en-US"/>
        </a:p>
      </dgm:t>
    </dgm:pt>
    <dgm:pt modelId="{CF536C63-AE3A-4A57-86FF-E2D5AB3A7C7F}">
      <dgm:prSet custT="1"/>
      <dgm:spPr/>
      <dgm:t>
        <a:bodyPr/>
        <a:lstStyle/>
        <a:p>
          <a:r>
            <a:rPr lang="en-US" sz="1200" dirty="0"/>
            <a:t>Fare Amount</a:t>
          </a:r>
        </a:p>
      </dgm:t>
    </dgm:pt>
    <dgm:pt modelId="{E7A0D855-C035-4B01-B5CC-3DA56BBE665C}" type="parTrans" cxnId="{7A8BD875-BDC9-44B8-8B3A-FDDB1E6949F1}">
      <dgm:prSet/>
      <dgm:spPr/>
      <dgm:t>
        <a:bodyPr/>
        <a:lstStyle/>
        <a:p>
          <a:endParaRPr lang="en-US"/>
        </a:p>
      </dgm:t>
    </dgm:pt>
    <dgm:pt modelId="{82EAC4F1-C8B3-4B5D-B5DB-8B0ED8CD6636}" type="sibTrans" cxnId="{7A8BD875-BDC9-44B8-8B3A-FDDB1E6949F1}">
      <dgm:prSet/>
      <dgm:spPr/>
      <dgm:t>
        <a:bodyPr/>
        <a:lstStyle/>
        <a:p>
          <a:endParaRPr lang="en-US"/>
        </a:p>
      </dgm:t>
    </dgm:pt>
    <dgm:pt modelId="{78977652-F7C2-425E-8BA6-226481205538}">
      <dgm:prSet custT="1"/>
      <dgm:spPr/>
      <dgm:t>
        <a:bodyPr/>
        <a:lstStyle/>
        <a:p>
          <a:r>
            <a:rPr lang="en-US" sz="1200" dirty="0"/>
            <a:t>Fare By Distance</a:t>
          </a:r>
        </a:p>
      </dgm:t>
    </dgm:pt>
    <dgm:pt modelId="{45E49BF4-E809-41E0-B892-9DE879AAB2F0}" type="parTrans" cxnId="{B0536F97-1F17-4446-9FDE-263F57367732}">
      <dgm:prSet/>
      <dgm:spPr/>
      <dgm:t>
        <a:bodyPr/>
        <a:lstStyle/>
        <a:p>
          <a:endParaRPr lang="en-US"/>
        </a:p>
      </dgm:t>
    </dgm:pt>
    <dgm:pt modelId="{5FBF19F5-6C25-49DE-952A-977D31E480BB}" type="sibTrans" cxnId="{B0536F97-1F17-4446-9FDE-263F57367732}">
      <dgm:prSet/>
      <dgm:spPr/>
      <dgm:t>
        <a:bodyPr/>
        <a:lstStyle/>
        <a:p>
          <a:endParaRPr lang="en-US"/>
        </a:p>
      </dgm:t>
    </dgm:pt>
    <dgm:pt modelId="{E8E517C6-6685-4EB7-A5E6-C08BE5DA355C}">
      <dgm:prSet custT="1"/>
      <dgm:spPr/>
      <dgm:t>
        <a:bodyPr/>
        <a:lstStyle/>
        <a:p>
          <a:r>
            <a:rPr lang="en-US" sz="1200" dirty="0"/>
            <a:t>Avg MPH</a:t>
          </a:r>
          <a:endParaRPr lang="en-US" sz="1100" dirty="0"/>
        </a:p>
      </dgm:t>
    </dgm:pt>
    <dgm:pt modelId="{6A2C18EC-2481-442B-B5F3-FBB279C6D311}" type="parTrans" cxnId="{92F8CC18-F3BA-4D56-A11C-5F62EDB96326}">
      <dgm:prSet/>
      <dgm:spPr/>
      <dgm:t>
        <a:bodyPr/>
        <a:lstStyle/>
        <a:p>
          <a:endParaRPr lang="en-US"/>
        </a:p>
      </dgm:t>
    </dgm:pt>
    <dgm:pt modelId="{202EB3AE-2A67-4D40-9146-262FC1A8D540}" type="sibTrans" cxnId="{92F8CC18-F3BA-4D56-A11C-5F62EDB96326}">
      <dgm:prSet/>
      <dgm:spPr/>
      <dgm:t>
        <a:bodyPr/>
        <a:lstStyle/>
        <a:p>
          <a:endParaRPr lang="en-US"/>
        </a:p>
      </dgm:t>
    </dgm:pt>
    <dgm:pt modelId="{3EB3618F-ED96-41BE-A051-93C862797FC2}">
      <dgm:prSet custT="1"/>
      <dgm:spPr/>
      <dgm:t>
        <a:bodyPr/>
        <a:lstStyle/>
        <a:p>
          <a:r>
            <a:rPr lang="en-US" sz="1200" dirty="0"/>
            <a:t>Dealing with time data</a:t>
          </a:r>
        </a:p>
      </dgm:t>
    </dgm:pt>
    <dgm:pt modelId="{93AE5657-926D-429E-91A4-C7A5CE86275B}" type="parTrans" cxnId="{D3E0CE94-1787-4707-BEE5-A3D1E77DCE1C}">
      <dgm:prSet/>
      <dgm:spPr/>
      <dgm:t>
        <a:bodyPr/>
        <a:lstStyle/>
        <a:p>
          <a:endParaRPr lang="en-US"/>
        </a:p>
      </dgm:t>
    </dgm:pt>
    <dgm:pt modelId="{F75A910E-B2DB-4E4C-8734-4C8A629FB28B}" type="sibTrans" cxnId="{D3E0CE94-1787-4707-BEE5-A3D1E77DCE1C}">
      <dgm:prSet/>
      <dgm:spPr/>
      <dgm:t>
        <a:bodyPr/>
        <a:lstStyle/>
        <a:p>
          <a:endParaRPr lang="en-US"/>
        </a:p>
      </dgm:t>
    </dgm:pt>
    <dgm:pt modelId="{FCCD414C-D105-4B8B-BB5A-22B7D2D46AA6}">
      <dgm:prSet custT="1"/>
      <dgm:spPr/>
      <dgm:t>
        <a:bodyPr/>
        <a:lstStyle/>
        <a:p>
          <a:r>
            <a:rPr lang="en-US" sz="1200" dirty="0"/>
            <a:t>Negative or infinity values</a:t>
          </a:r>
          <a:endParaRPr lang="en-US" sz="1050" dirty="0"/>
        </a:p>
      </dgm:t>
    </dgm:pt>
    <dgm:pt modelId="{F192E464-569A-44AC-B663-C5F2433CA41E}" type="parTrans" cxnId="{4DBE06F5-5A39-4B5B-A53B-48B5A75557BE}">
      <dgm:prSet/>
      <dgm:spPr/>
      <dgm:t>
        <a:bodyPr/>
        <a:lstStyle/>
        <a:p>
          <a:endParaRPr lang="en-US"/>
        </a:p>
      </dgm:t>
    </dgm:pt>
    <dgm:pt modelId="{46A4123E-4D91-498B-9A93-1FA8E31FDA35}" type="sibTrans" cxnId="{4DBE06F5-5A39-4B5B-A53B-48B5A75557BE}">
      <dgm:prSet/>
      <dgm:spPr/>
      <dgm:t>
        <a:bodyPr/>
        <a:lstStyle/>
        <a:p>
          <a:endParaRPr lang="en-US"/>
        </a:p>
      </dgm:t>
    </dgm:pt>
    <dgm:pt modelId="{7AB83142-D63D-436A-B0B1-528DDC65D326}">
      <dgm:prSet custT="1"/>
      <dgm:spPr/>
      <dgm:t>
        <a:bodyPr/>
        <a:lstStyle/>
        <a:p>
          <a:r>
            <a:rPr lang="en-US" sz="1200" dirty="0"/>
            <a:t>Quality Check</a:t>
          </a:r>
        </a:p>
      </dgm:t>
    </dgm:pt>
    <dgm:pt modelId="{341FF285-A37A-444F-A7C7-37CECBFB938F}" type="parTrans" cxnId="{19CD9122-A512-40D7-890E-30CEBAE50CF3}">
      <dgm:prSet/>
      <dgm:spPr/>
      <dgm:t>
        <a:bodyPr/>
        <a:lstStyle/>
        <a:p>
          <a:endParaRPr lang="en-US"/>
        </a:p>
      </dgm:t>
    </dgm:pt>
    <dgm:pt modelId="{694BB124-5867-4165-B252-E239B4249C76}" type="sibTrans" cxnId="{19CD9122-A512-40D7-890E-30CEBAE50CF3}">
      <dgm:prSet/>
      <dgm:spPr/>
      <dgm:t>
        <a:bodyPr/>
        <a:lstStyle/>
        <a:p>
          <a:endParaRPr lang="en-US"/>
        </a:p>
      </dgm:t>
    </dgm:pt>
    <dgm:pt modelId="{B4A97AC6-5E92-4E9E-A1AD-4C4857E5F397}" type="pres">
      <dgm:prSet presAssocID="{93F87D87-84E6-455D-9137-C7CF503EAEF1}" presName="Name0" presStyleCnt="0">
        <dgm:presLayoutVars>
          <dgm:animLvl val="lvl"/>
          <dgm:resizeHandles val="exact"/>
        </dgm:presLayoutVars>
      </dgm:prSet>
      <dgm:spPr/>
    </dgm:pt>
    <dgm:pt modelId="{553C5494-7B0B-497B-BE50-ED8C67249709}" type="pres">
      <dgm:prSet presAssocID="{A9C77153-0632-4305-8E03-2BCC6C8C7459}" presName="composite" presStyleCnt="0"/>
      <dgm:spPr/>
    </dgm:pt>
    <dgm:pt modelId="{B1ED519E-9332-4298-8BC0-38E08B9E91EA}" type="pres">
      <dgm:prSet presAssocID="{A9C77153-0632-4305-8E03-2BCC6C8C7459}" presName="L" presStyleLbl="solidFgAcc1" presStyleIdx="0" presStyleCnt="3">
        <dgm:presLayoutVars>
          <dgm:chMax val="0"/>
          <dgm:chPref val="0"/>
        </dgm:presLayoutVars>
      </dgm:prSet>
      <dgm:spPr/>
    </dgm:pt>
    <dgm:pt modelId="{A243EBB1-DEBB-487C-88D3-3EFD316D71E9}" type="pres">
      <dgm:prSet presAssocID="{A9C77153-0632-4305-8E03-2BCC6C8C74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2911FCB-CF61-463E-9EA6-F7BF95A67E51}" type="pres">
      <dgm:prSet presAssocID="{A9C77153-0632-4305-8E03-2BCC6C8C7459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F6CE185-0298-4854-ACDD-FCA8D25F8C4E}" type="pres">
      <dgm:prSet presAssocID="{A9C77153-0632-4305-8E03-2BCC6C8C7459}" presName="EmptyPlaceHolder" presStyleCnt="0"/>
      <dgm:spPr/>
    </dgm:pt>
    <dgm:pt modelId="{FE981211-9F32-4655-B811-9BB6FC55B778}" type="pres">
      <dgm:prSet presAssocID="{201200D3-7841-4E8A-9B28-5E6E7CCAD894}" presName="space" presStyleCnt="0"/>
      <dgm:spPr/>
    </dgm:pt>
    <dgm:pt modelId="{C3867B3C-A56E-47DC-912F-D3DBE275183F}" type="pres">
      <dgm:prSet presAssocID="{D9A67F6B-3D91-47AC-9509-EE7F6DE34CDA}" presName="composite" presStyleCnt="0"/>
      <dgm:spPr/>
    </dgm:pt>
    <dgm:pt modelId="{36775784-7760-420D-8D9A-5464FD9141AE}" type="pres">
      <dgm:prSet presAssocID="{D9A67F6B-3D91-47AC-9509-EE7F6DE34CDA}" presName="L" presStyleLbl="solidFgAcc1" presStyleIdx="1" presStyleCnt="3">
        <dgm:presLayoutVars>
          <dgm:chMax val="0"/>
          <dgm:chPref val="0"/>
        </dgm:presLayoutVars>
      </dgm:prSet>
      <dgm:spPr/>
    </dgm:pt>
    <dgm:pt modelId="{916A5A41-D6F0-4EA9-AB50-F05D425BCA52}" type="pres">
      <dgm:prSet presAssocID="{D9A67F6B-3D91-47AC-9509-EE7F6DE34CDA}" presName="parTx" presStyleLbl="alignNode1" presStyleIdx="1" presStyleCnt="3" custLinFactNeighborY="-866">
        <dgm:presLayoutVars>
          <dgm:chMax val="0"/>
          <dgm:chPref val="0"/>
          <dgm:bulletEnabled val="1"/>
        </dgm:presLayoutVars>
      </dgm:prSet>
      <dgm:spPr/>
    </dgm:pt>
    <dgm:pt modelId="{EDC85F65-41DE-490E-AF0A-69E363ACAF5F}" type="pres">
      <dgm:prSet presAssocID="{D9A67F6B-3D91-47AC-9509-EE7F6DE34CDA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701F89B-C91F-48B0-9B9A-DCDF7065C77C}" type="pres">
      <dgm:prSet presAssocID="{D9A67F6B-3D91-47AC-9509-EE7F6DE34CDA}" presName="EmptyPlaceHolder" presStyleCnt="0"/>
      <dgm:spPr/>
    </dgm:pt>
    <dgm:pt modelId="{169F64FD-B028-48F0-B031-9535FE431B2C}" type="pres">
      <dgm:prSet presAssocID="{F473B4B7-9265-47BE-A8FE-8AB348E2ABC2}" presName="space" presStyleCnt="0"/>
      <dgm:spPr/>
    </dgm:pt>
    <dgm:pt modelId="{9AEC58EE-9ED4-4404-9BF3-B8D89398206A}" type="pres">
      <dgm:prSet presAssocID="{17BFA5A2-ABDD-48DD-AAFA-22F43D87FC35}" presName="composite" presStyleCnt="0"/>
      <dgm:spPr/>
    </dgm:pt>
    <dgm:pt modelId="{3D8D9F4B-4537-4E3C-9549-BF552E2DED80}" type="pres">
      <dgm:prSet presAssocID="{17BFA5A2-ABDD-48DD-AAFA-22F43D87FC35}" presName="L" presStyleLbl="solidFgAcc1" presStyleIdx="2" presStyleCnt="3">
        <dgm:presLayoutVars>
          <dgm:chMax val="0"/>
          <dgm:chPref val="0"/>
        </dgm:presLayoutVars>
      </dgm:prSet>
      <dgm:spPr/>
    </dgm:pt>
    <dgm:pt modelId="{D230D845-D759-4C2C-A2D3-AF3AFA826819}" type="pres">
      <dgm:prSet presAssocID="{17BFA5A2-ABDD-48DD-AAFA-22F43D87FC3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98F3BB-7942-4C90-B62F-93C8AA660DDB}" type="pres">
      <dgm:prSet presAssocID="{17BFA5A2-ABDD-48DD-AAFA-22F43D87FC35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AF07BE0-94FF-41ED-BC62-08B419A3B6F9}" type="pres">
      <dgm:prSet presAssocID="{17BFA5A2-ABDD-48DD-AAFA-22F43D87FC35}" presName="EmptyPlaceHolder" presStyleCnt="0"/>
      <dgm:spPr/>
    </dgm:pt>
  </dgm:ptLst>
  <dgm:cxnLst>
    <dgm:cxn modelId="{92F8CC18-F3BA-4D56-A11C-5F62EDB96326}" srcId="{D9A67F6B-3D91-47AC-9509-EE7F6DE34CDA}" destId="{E8E517C6-6685-4EB7-A5E6-C08BE5DA355C}" srcOrd="5" destOrd="0" parTransId="{6A2C18EC-2481-442B-B5F3-FBB279C6D311}" sibTransId="{202EB3AE-2A67-4D40-9146-262FC1A8D540}"/>
    <dgm:cxn modelId="{54C7E01D-84EB-4672-9009-60DB98C547BD}" type="presOf" srcId="{45549C5E-24FB-4AEF-8015-EEB076A42517}" destId="{EDC85F65-41DE-490E-AF0A-69E363ACAF5F}" srcOrd="0" destOrd="1" presId="urn:microsoft.com/office/officeart/2016/7/layout/AccentHomeChevronProcess"/>
    <dgm:cxn modelId="{19CD9122-A512-40D7-890E-30CEBAE50CF3}" srcId="{A9C77153-0632-4305-8E03-2BCC6C8C7459}" destId="{7AB83142-D63D-436A-B0B1-528DDC65D326}" srcOrd="2" destOrd="0" parTransId="{341FF285-A37A-444F-A7C7-37CECBFB938F}" sibTransId="{694BB124-5867-4165-B252-E239B4249C76}"/>
    <dgm:cxn modelId="{37BA862A-B7BA-4E5F-BBDF-493DFC9AEECC}" type="presOf" srcId="{17BFA5A2-ABDD-48DD-AAFA-22F43D87FC35}" destId="{D230D845-D759-4C2C-A2D3-AF3AFA826819}" srcOrd="0" destOrd="0" presId="urn:microsoft.com/office/officeart/2016/7/layout/AccentHomeChevronProcess"/>
    <dgm:cxn modelId="{9A58D734-49C1-4724-9B58-D4A95131C128}" srcId="{17BFA5A2-ABDD-48DD-AAFA-22F43D87FC35}" destId="{AFFD43BC-53B9-4C99-8D86-1735EC123E5B}" srcOrd="0" destOrd="0" parTransId="{4FC3A91A-3552-47D5-B1EF-BBF5663E3411}" sibTransId="{D92FFE60-F8F9-447A-B5A7-728DDC5B5773}"/>
    <dgm:cxn modelId="{B5E9ED37-0A29-4A10-8A37-501C86F172D5}" type="presOf" srcId="{AFFD43BC-53B9-4C99-8D86-1735EC123E5B}" destId="{9A98F3BB-7942-4C90-B62F-93C8AA660DDB}" srcOrd="0" destOrd="0" presId="urn:microsoft.com/office/officeart/2016/7/layout/AccentHomeChevronProcess"/>
    <dgm:cxn modelId="{74398141-CD5E-456E-8A64-108F2DF3C195}" type="presOf" srcId="{6CFF382B-A01C-4893-950B-4C73B65EEEEC}" destId="{62911FCB-CF61-463E-9EA6-F7BF95A67E51}" srcOrd="0" destOrd="0" presId="urn:microsoft.com/office/officeart/2016/7/layout/AccentHomeChevronProcess"/>
    <dgm:cxn modelId="{BC101170-35BE-40D6-8DB6-46621E3DCBE7}" type="presOf" srcId="{3EB3618F-ED96-41BE-A051-93C862797FC2}" destId="{9A98F3BB-7942-4C90-B62F-93C8AA660DDB}" srcOrd="0" destOrd="1" presId="urn:microsoft.com/office/officeart/2016/7/layout/AccentHomeChevronProcess"/>
    <dgm:cxn modelId="{000E5B74-6D0A-4759-B7DB-4640A4FFF7F9}" type="presOf" srcId="{CF536C63-AE3A-4A57-86FF-E2D5AB3A7C7F}" destId="{EDC85F65-41DE-490E-AF0A-69E363ACAF5F}" srcOrd="0" destOrd="3" presId="urn:microsoft.com/office/officeart/2016/7/layout/AccentHomeChevronProcess"/>
    <dgm:cxn modelId="{7A8BD875-BDC9-44B8-8B3A-FDDB1E6949F1}" srcId="{D9A67F6B-3D91-47AC-9509-EE7F6DE34CDA}" destId="{CF536C63-AE3A-4A57-86FF-E2D5AB3A7C7F}" srcOrd="3" destOrd="0" parTransId="{E7A0D855-C035-4B01-B5CC-3DA56BBE665C}" sibTransId="{82EAC4F1-C8B3-4B5D-B5DB-8B0ED8CD6636}"/>
    <dgm:cxn modelId="{EF11ED56-5AFA-4CAA-971B-8832262DAC6C}" srcId="{A9C77153-0632-4305-8E03-2BCC6C8C7459}" destId="{638DD2F9-71C5-4BCB-B3CF-64FE43DD2C23}" srcOrd="1" destOrd="0" parTransId="{36B98622-1B27-4FD5-9EC4-B293B17ADBC8}" sibTransId="{8FA45CB3-5A26-4E66-814D-6D7E51FB8CEC}"/>
    <dgm:cxn modelId="{4FB87E7D-06B1-48FF-A34B-4C015D18417D}" srcId="{D9A67F6B-3D91-47AC-9509-EE7F6DE34CDA}" destId="{45549C5E-24FB-4AEF-8015-EEB076A42517}" srcOrd="1" destOrd="0" parTransId="{BD4CD101-45D9-43C7-8F45-4971CF742162}" sibTransId="{008E5DF6-40D1-4026-A47B-E88CA217AEBF}"/>
    <dgm:cxn modelId="{96D96882-FDFA-4583-95EB-2386D9DE4A48}" type="presOf" srcId="{7AB83142-D63D-436A-B0B1-528DDC65D326}" destId="{62911FCB-CF61-463E-9EA6-F7BF95A67E51}" srcOrd="0" destOrd="2" presId="urn:microsoft.com/office/officeart/2016/7/layout/AccentHomeChevronProcess"/>
    <dgm:cxn modelId="{6F975387-7989-4884-8B34-39B1587E43F0}" srcId="{A9C77153-0632-4305-8E03-2BCC6C8C7459}" destId="{6CFF382B-A01C-4893-950B-4C73B65EEEEC}" srcOrd="0" destOrd="0" parTransId="{B7C96CB3-A68C-4183-8C40-4F9620236662}" sibTransId="{83CE1AC1-E70F-4806-860C-D78C14D0A733}"/>
    <dgm:cxn modelId="{2F8A4688-2F2F-41E2-B86E-3337A1B1C2C6}" type="presOf" srcId="{D9A67F6B-3D91-47AC-9509-EE7F6DE34CDA}" destId="{916A5A41-D6F0-4EA9-AB50-F05D425BCA52}" srcOrd="0" destOrd="0" presId="urn:microsoft.com/office/officeart/2016/7/layout/AccentHomeChevronProcess"/>
    <dgm:cxn modelId="{32E9EF89-75B0-46CE-9561-1B86E4154A71}" type="presOf" srcId="{02D74D69-297E-43BF-A5AF-D6AA0BFC05AB}" destId="{EDC85F65-41DE-490E-AF0A-69E363ACAF5F}" srcOrd="0" destOrd="0" presId="urn:microsoft.com/office/officeart/2016/7/layout/AccentHomeChevronProcess"/>
    <dgm:cxn modelId="{E4F9D68D-7BA9-44D9-B82E-4962629C4524}" srcId="{D9A67F6B-3D91-47AC-9509-EE7F6DE34CDA}" destId="{02D74D69-297E-43BF-A5AF-D6AA0BFC05AB}" srcOrd="0" destOrd="0" parTransId="{E9E42E90-AF28-4A33-89F9-740E257D8458}" sibTransId="{E1B8E8B6-D39D-4B34-953B-0E9EBB93BC69}"/>
    <dgm:cxn modelId="{A1A3C48E-A425-4C8F-866F-6A8A77F186B0}" type="presOf" srcId="{638DD2F9-71C5-4BCB-B3CF-64FE43DD2C23}" destId="{62911FCB-CF61-463E-9EA6-F7BF95A67E51}" srcOrd="0" destOrd="1" presId="urn:microsoft.com/office/officeart/2016/7/layout/AccentHomeChevronProcess"/>
    <dgm:cxn modelId="{17026B8F-E8DB-4A83-8575-FA4F324BC301}" type="presOf" srcId="{E8E517C6-6685-4EB7-A5E6-C08BE5DA355C}" destId="{EDC85F65-41DE-490E-AF0A-69E363ACAF5F}" srcOrd="0" destOrd="5" presId="urn:microsoft.com/office/officeart/2016/7/layout/AccentHomeChevronProcess"/>
    <dgm:cxn modelId="{D3E0CE94-1787-4707-BEE5-A3D1E77DCE1C}" srcId="{17BFA5A2-ABDD-48DD-AAFA-22F43D87FC35}" destId="{3EB3618F-ED96-41BE-A051-93C862797FC2}" srcOrd="1" destOrd="0" parTransId="{93AE5657-926D-429E-91A4-C7A5CE86275B}" sibTransId="{F75A910E-B2DB-4E4C-8734-4C8A629FB28B}"/>
    <dgm:cxn modelId="{B0536F97-1F17-4446-9FDE-263F57367732}" srcId="{D9A67F6B-3D91-47AC-9509-EE7F6DE34CDA}" destId="{78977652-F7C2-425E-8BA6-226481205538}" srcOrd="4" destOrd="0" parTransId="{45E49BF4-E809-41E0-B892-9DE879AAB2F0}" sibTransId="{5FBF19F5-6C25-49DE-952A-977D31E480BB}"/>
    <dgm:cxn modelId="{F1A8379B-E2A7-4A3D-B7A4-C12DDBC93167}" type="presOf" srcId="{93F87D87-84E6-455D-9137-C7CF503EAEF1}" destId="{B4A97AC6-5E92-4E9E-A1AD-4C4857E5F397}" srcOrd="0" destOrd="0" presId="urn:microsoft.com/office/officeart/2016/7/layout/AccentHomeChevronProcess"/>
    <dgm:cxn modelId="{333CAA9E-E058-4F20-ABCD-845B2DDF3B8C}" type="presOf" srcId="{FCCD414C-D105-4B8B-BB5A-22B7D2D46AA6}" destId="{9A98F3BB-7942-4C90-B62F-93C8AA660DDB}" srcOrd="0" destOrd="2" presId="urn:microsoft.com/office/officeart/2016/7/layout/AccentHomeChevronProcess"/>
    <dgm:cxn modelId="{6C5F30A6-F85D-4A2F-8D8A-BA36530938EC}" type="presOf" srcId="{78977652-F7C2-425E-8BA6-226481205538}" destId="{EDC85F65-41DE-490E-AF0A-69E363ACAF5F}" srcOrd="0" destOrd="4" presId="urn:microsoft.com/office/officeart/2016/7/layout/AccentHomeChevronProcess"/>
    <dgm:cxn modelId="{30ECA7C1-90D7-49EA-B846-37B334451FB2}" srcId="{93F87D87-84E6-455D-9137-C7CF503EAEF1}" destId="{D9A67F6B-3D91-47AC-9509-EE7F6DE34CDA}" srcOrd="1" destOrd="0" parTransId="{96746EE7-6EAE-4F15-AD27-FE0DC224EFDA}" sibTransId="{F473B4B7-9265-47BE-A8FE-8AB348E2ABC2}"/>
    <dgm:cxn modelId="{8A943EDC-CA57-4942-A50E-C38A68CB04C5}" type="presOf" srcId="{A9C77153-0632-4305-8E03-2BCC6C8C7459}" destId="{A243EBB1-DEBB-487C-88D3-3EFD316D71E9}" srcOrd="0" destOrd="0" presId="urn:microsoft.com/office/officeart/2016/7/layout/AccentHomeChevronProcess"/>
    <dgm:cxn modelId="{111157E0-EA47-436A-9E75-856959C340BD}" srcId="{93F87D87-84E6-455D-9137-C7CF503EAEF1}" destId="{A9C77153-0632-4305-8E03-2BCC6C8C7459}" srcOrd="0" destOrd="0" parTransId="{A4525C56-39CB-4215-A95D-39B6E499BA09}" sibTransId="{201200D3-7841-4E8A-9B28-5E6E7CCAD894}"/>
    <dgm:cxn modelId="{A45608E4-F167-4840-8773-17AEB5ED8B6C}" srcId="{93F87D87-84E6-455D-9137-C7CF503EAEF1}" destId="{17BFA5A2-ABDD-48DD-AAFA-22F43D87FC35}" srcOrd="2" destOrd="0" parTransId="{67AE45E2-495F-4610-98C0-FE3E11BDA056}" sibTransId="{59F05DE8-7C2D-42A7-8ABD-84E0D78626E5}"/>
    <dgm:cxn modelId="{564A62E7-B9DB-450B-BED6-E860EC8CE297}" type="presOf" srcId="{4837F432-B51E-41F0-8942-A1AA4A84A629}" destId="{EDC85F65-41DE-490E-AF0A-69E363ACAF5F}" srcOrd="0" destOrd="2" presId="urn:microsoft.com/office/officeart/2016/7/layout/AccentHomeChevronProcess"/>
    <dgm:cxn modelId="{162257EC-4470-4201-990E-8881E70A6DFB}" srcId="{D9A67F6B-3D91-47AC-9509-EE7F6DE34CDA}" destId="{4837F432-B51E-41F0-8942-A1AA4A84A629}" srcOrd="2" destOrd="0" parTransId="{EC79BB7B-CE18-4521-B9E8-A60EA8B70687}" sibTransId="{620C62D4-DD6B-49B9-B44F-0701C463C797}"/>
    <dgm:cxn modelId="{4DBE06F5-5A39-4B5B-A53B-48B5A75557BE}" srcId="{17BFA5A2-ABDD-48DD-AAFA-22F43D87FC35}" destId="{FCCD414C-D105-4B8B-BB5A-22B7D2D46AA6}" srcOrd="2" destOrd="0" parTransId="{F192E464-569A-44AC-B663-C5F2433CA41E}" sibTransId="{46A4123E-4D91-498B-9A93-1FA8E31FDA35}"/>
    <dgm:cxn modelId="{42AEA83A-FB22-48EB-B3F7-0F5DC1E43396}" type="presParOf" srcId="{B4A97AC6-5E92-4E9E-A1AD-4C4857E5F397}" destId="{553C5494-7B0B-497B-BE50-ED8C67249709}" srcOrd="0" destOrd="0" presId="urn:microsoft.com/office/officeart/2016/7/layout/AccentHomeChevronProcess"/>
    <dgm:cxn modelId="{4BC8AF5E-6864-4EA6-A225-B02EDAD72EF8}" type="presParOf" srcId="{553C5494-7B0B-497B-BE50-ED8C67249709}" destId="{B1ED519E-9332-4298-8BC0-38E08B9E91EA}" srcOrd="0" destOrd="0" presId="urn:microsoft.com/office/officeart/2016/7/layout/AccentHomeChevronProcess"/>
    <dgm:cxn modelId="{FF954232-D3EF-4C77-B3D4-B757FD4D8B48}" type="presParOf" srcId="{553C5494-7B0B-497B-BE50-ED8C67249709}" destId="{A243EBB1-DEBB-487C-88D3-3EFD316D71E9}" srcOrd="1" destOrd="0" presId="urn:microsoft.com/office/officeart/2016/7/layout/AccentHomeChevronProcess"/>
    <dgm:cxn modelId="{D6C6A7FC-2376-4772-A623-857C1313A41A}" type="presParOf" srcId="{553C5494-7B0B-497B-BE50-ED8C67249709}" destId="{62911FCB-CF61-463E-9EA6-F7BF95A67E51}" srcOrd="2" destOrd="0" presId="urn:microsoft.com/office/officeart/2016/7/layout/AccentHomeChevronProcess"/>
    <dgm:cxn modelId="{2E749388-1101-4CEB-BA73-6AE7AE9D3C16}" type="presParOf" srcId="{553C5494-7B0B-497B-BE50-ED8C67249709}" destId="{1F6CE185-0298-4854-ACDD-FCA8D25F8C4E}" srcOrd="3" destOrd="0" presId="urn:microsoft.com/office/officeart/2016/7/layout/AccentHomeChevronProcess"/>
    <dgm:cxn modelId="{CD04EA8E-BBAA-43C1-B635-A9C040C18111}" type="presParOf" srcId="{B4A97AC6-5E92-4E9E-A1AD-4C4857E5F397}" destId="{FE981211-9F32-4655-B811-9BB6FC55B778}" srcOrd="1" destOrd="0" presId="urn:microsoft.com/office/officeart/2016/7/layout/AccentHomeChevronProcess"/>
    <dgm:cxn modelId="{D0797D91-199B-4B7C-92BF-29DCBDE644AB}" type="presParOf" srcId="{B4A97AC6-5E92-4E9E-A1AD-4C4857E5F397}" destId="{C3867B3C-A56E-47DC-912F-D3DBE275183F}" srcOrd="2" destOrd="0" presId="urn:microsoft.com/office/officeart/2016/7/layout/AccentHomeChevronProcess"/>
    <dgm:cxn modelId="{7A583192-7ACA-4A24-9F97-35141CAFA99C}" type="presParOf" srcId="{C3867B3C-A56E-47DC-912F-D3DBE275183F}" destId="{36775784-7760-420D-8D9A-5464FD9141AE}" srcOrd="0" destOrd="0" presId="urn:microsoft.com/office/officeart/2016/7/layout/AccentHomeChevronProcess"/>
    <dgm:cxn modelId="{0952F77C-310E-4DE7-A7C5-6BA9DC4B6D00}" type="presParOf" srcId="{C3867B3C-A56E-47DC-912F-D3DBE275183F}" destId="{916A5A41-D6F0-4EA9-AB50-F05D425BCA52}" srcOrd="1" destOrd="0" presId="urn:microsoft.com/office/officeart/2016/7/layout/AccentHomeChevronProcess"/>
    <dgm:cxn modelId="{DB5673B8-6B10-4AA5-9A39-2AD232483DC3}" type="presParOf" srcId="{C3867B3C-A56E-47DC-912F-D3DBE275183F}" destId="{EDC85F65-41DE-490E-AF0A-69E363ACAF5F}" srcOrd="2" destOrd="0" presId="urn:microsoft.com/office/officeart/2016/7/layout/AccentHomeChevronProcess"/>
    <dgm:cxn modelId="{DD571491-1AA9-4CBD-8FAA-7D18F8DFBD9C}" type="presParOf" srcId="{C3867B3C-A56E-47DC-912F-D3DBE275183F}" destId="{C701F89B-C91F-48B0-9B9A-DCDF7065C77C}" srcOrd="3" destOrd="0" presId="urn:microsoft.com/office/officeart/2016/7/layout/AccentHomeChevronProcess"/>
    <dgm:cxn modelId="{35E1908A-8F6D-453A-A9EF-428D6B84619C}" type="presParOf" srcId="{B4A97AC6-5E92-4E9E-A1AD-4C4857E5F397}" destId="{169F64FD-B028-48F0-B031-9535FE431B2C}" srcOrd="3" destOrd="0" presId="urn:microsoft.com/office/officeart/2016/7/layout/AccentHomeChevronProcess"/>
    <dgm:cxn modelId="{BFD7B8E2-7E95-42A3-B8CC-33310B978A5A}" type="presParOf" srcId="{B4A97AC6-5E92-4E9E-A1AD-4C4857E5F397}" destId="{9AEC58EE-9ED4-4404-9BF3-B8D89398206A}" srcOrd="4" destOrd="0" presId="urn:microsoft.com/office/officeart/2016/7/layout/AccentHomeChevronProcess"/>
    <dgm:cxn modelId="{3F893109-9373-4899-9261-D0B96189DE57}" type="presParOf" srcId="{9AEC58EE-9ED4-4404-9BF3-B8D89398206A}" destId="{3D8D9F4B-4537-4E3C-9549-BF552E2DED80}" srcOrd="0" destOrd="0" presId="urn:microsoft.com/office/officeart/2016/7/layout/AccentHomeChevronProcess"/>
    <dgm:cxn modelId="{4AD407CC-762B-4260-A50B-C73788967B1B}" type="presParOf" srcId="{9AEC58EE-9ED4-4404-9BF3-B8D89398206A}" destId="{D230D845-D759-4C2C-A2D3-AF3AFA826819}" srcOrd="1" destOrd="0" presId="urn:microsoft.com/office/officeart/2016/7/layout/AccentHomeChevronProcess"/>
    <dgm:cxn modelId="{1B0A4889-F86A-454C-A4B5-ABF4550F8BD6}" type="presParOf" srcId="{9AEC58EE-9ED4-4404-9BF3-B8D89398206A}" destId="{9A98F3BB-7942-4C90-B62F-93C8AA660DDB}" srcOrd="2" destOrd="0" presId="urn:microsoft.com/office/officeart/2016/7/layout/AccentHomeChevronProcess"/>
    <dgm:cxn modelId="{851C2561-38D6-4987-99E9-59B65F25D5FC}" type="presParOf" srcId="{9AEC58EE-9ED4-4404-9BF3-B8D89398206A}" destId="{7AF07BE0-94FF-41ED-BC62-08B419A3B6F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D519E-9332-4298-8BC0-38E08B9E91EA}">
      <dsp:nvSpPr>
        <dsp:cNvPr id="0" name=""/>
        <dsp:cNvSpPr/>
      </dsp:nvSpPr>
      <dsp:spPr>
        <a:xfrm rot="5400000">
          <a:off x="-663063" y="1333026"/>
          <a:ext cx="1501375" cy="16987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3EBB1-DEBB-487C-88D3-3EFD316D71E9}">
      <dsp:nvSpPr>
        <dsp:cNvPr id="0" name=""/>
        <dsp:cNvSpPr/>
      </dsp:nvSpPr>
      <dsp:spPr>
        <a:xfrm>
          <a:off x="2684" y="2168653"/>
          <a:ext cx="2123479" cy="500458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Stage 1</a:t>
          </a:r>
          <a:endParaRPr lang="en-US" sz="1300" kern="1200" dirty="0"/>
        </a:p>
      </dsp:txBody>
      <dsp:txXfrm>
        <a:off x="2684" y="2168653"/>
        <a:ext cx="2060922" cy="500458"/>
      </dsp:txXfrm>
    </dsp:sp>
    <dsp:sp modelId="{62911FCB-CF61-463E-9EA6-F7BF95A67E51}">
      <dsp:nvSpPr>
        <dsp:cNvPr id="0" name=""/>
        <dsp:cNvSpPr/>
      </dsp:nvSpPr>
      <dsp:spPr>
        <a:xfrm>
          <a:off x="172563" y="769205"/>
          <a:ext cx="1724265" cy="10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Subsetting</a:t>
          </a:r>
          <a:r>
            <a:rPr lang="en-US" sz="1200" kern="1200" dirty="0"/>
            <a:t>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100,000 data points per month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Quality Check</a:t>
          </a:r>
        </a:p>
      </dsp:txBody>
      <dsp:txXfrm>
        <a:off x="172563" y="769205"/>
        <a:ext cx="1724265" cy="1099525"/>
      </dsp:txXfrm>
    </dsp:sp>
    <dsp:sp modelId="{36775784-7760-420D-8D9A-5464FD9141AE}">
      <dsp:nvSpPr>
        <dsp:cNvPr id="0" name=""/>
        <dsp:cNvSpPr/>
      </dsp:nvSpPr>
      <dsp:spPr>
        <a:xfrm rot="5400000">
          <a:off x="1396711" y="1328692"/>
          <a:ext cx="1501375" cy="16987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632318"/>
              <a:satOff val="-1859"/>
              <a:lumOff val="-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A5A41-D6F0-4EA9-AB50-F05D425BCA52}">
      <dsp:nvSpPr>
        <dsp:cNvPr id="0" name=""/>
        <dsp:cNvSpPr/>
      </dsp:nvSpPr>
      <dsp:spPr>
        <a:xfrm>
          <a:off x="2062460" y="2164319"/>
          <a:ext cx="2123479" cy="500458"/>
        </a:xfrm>
        <a:prstGeom prst="chevron">
          <a:avLst>
            <a:gd name="adj" fmla="val 25000"/>
          </a:avLst>
        </a:prstGeom>
        <a:solidFill>
          <a:schemeClr val="accent2">
            <a:hueOff val="632318"/>
            <a:satOff val="-1859"/>
            <a:lumOff val="-1372"/>
            <a:alphaOff val="0"/>
          </a:schemeClr>
        </a:solidFill>
        <a:ln w="12700" cap="flat" cmpd="sng" algn="in">
          <a:solidFill>
            <a:schemeClr val="accent2">
              <a:hueOff val="632318"/>
              <a:satOff val="-1859"/>
              <a:lumOff val="-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Stage 2</a:t>
          </a:r>
          <a:endParaRPr lang="en-US" sz="1300" kern="1200" dirty="0"/>
        </a:p>
      </dsp:txBody>
      <dsp:txXfrm>
        <a:off x="2187575" y="2164319"/>
        <a:ext cx="1873250" cy="500458"/>
      </dsp:txXfrm>
    </dsp:sp>
    <dsp:sp modelId="{EDC85F65-41DE-490E-AF0A-69E363ACAF5F}">
      <dsp:nvSpPr>
        <dsp:cNvPr id="0" name=""/>
        <dsp:cNvSpPr/>
      </dsp:nvSpPr>
      <dsp:spPr>
        <a:xfrm>
          <a:off x="2232338" y="764871"/>
          <a:ext cx="1724265" cy="10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Scrubbing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Rate Code ID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Passenger Counts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Fare Amount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Fare By Distance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Avg MPH</a:t>
          </a:r>
          <a:endParaRPr lang="en-US" sz="1100" kern="1200" dirty="0"/>
        </a:p>
      </dsp:txBody>
      <dsp:txXfrm>
        <a:off x="2232338" y="764871"/>
        <a:ext cx="1724265" cy="1099525"/>
      </dsp:txXfrm>
    </dsp:sp>
    <dsp:sp modelId="{3D8D9F4B-4537-4E3C-9549-BF552E2DED80}">
      <dsp:nvSpPr>
        <dsp:cNvPr id="0" name=""/>
        <dsp:cNvSpPr/>
      </dsp:nvSpPr>
      <dsp:spPr>
        <a:xfrm rot="5400000">
          <a:off x="3456486" y="1333026"/>
          <a:ext cx="1501375" cy="16987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0D845-D759-4C2C-A2D3-AF3AFA826819}">
      <dsp:nvSpPr>
        <dsp:cNvPr id="0" name=""/>
        <dsp:cNvSpPr/>
      </dsp:nvSpPr>
      <dsp:spPr>
        <a:xfrm>
          <a:off x="4122235" y="2168653"/>
          <a:ext cx="2123479" cy="500458"/>
        </a:xfrm>
        <a:prstGeom prst="chevron">
          <a:avLst>
            <a:gd name="adj" fmla="val 25000"/>
          </a:avLst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Stage 3</a:t>
          </a:r>
          <a:endParaRPr lang="en-US" sz="1300" kern="1200" dirty="0"/>
        </a:p>
      </dsp:txBody>
      <dsp:txXfrm>
        <a:off x="4247350" y="2168653"/>
        <a:ext cx="1873250" cy="500458"/>
      </dsp:txXfrm>
    </dsp:sp>
    <dsp:sp modelId="{9A98F3BB-7942-4C90-B62F-93C8AA660DDB}">
      <dsp:nvSpPr>
        <dsp:cNvPr id="0" name=""/>
        <dsp:cNvSpPr/>
      </dsp:nvSpPr>
      <dsp:spPr>
        <a:xfrm>
          <a:off x="4292113" y="769205"/>
          <a:ext cx="1724265" cy="10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 Processing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Dealing with time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Negative or infinity values</a:t>
          </a:r>
          <a:endParaRPr lang="en-US" sz="1050" kern="1200" dirty="0"/>
        </a:p>
      </dsp:txBody>
      <dsp:txXfrm>
        <a:off x="4292113" y="769205"/>
        <a:ext cx="1724265" cy="109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82080-DFB7-4D58-B854-701FE7156F4E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9827E-D12D-45BE-8B06-B53B720C90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6E64283-4DED-4BB4-B905-C8E06E9743A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B138-D4A0-4DE4-B999-8DAC2C156CD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6B95E82-E30C-4C29-BF62-FDAFBBD67D7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8169-F9D5-439A-9DCC-1A8DE3F7B04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914F06C-EF64-44BE-B33D-87D4EE4B0C4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0723-E7A2-44D8-945E-35A8A775075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40AF-8F6E-4802-9332-ADA3EE94DFE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40EC-09F9-4174-96A8-01B02B8CB2F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46D-89DC-4C6F-8C9B-88EE87C6478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2D9C-C0C3-4E55-9C15-34AA9C9AE43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EA57-A89A-4F58-8F39-5DB3E3DD9E6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032D038-A2DC-4C64-8132-9648D2DE7706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jaeham/groupw_websi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219-1CC5-461F-B93A-AD74100D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454" y="1143293"/>
            <a:ext cx="5946953" cy="4268965"/>
          </a:xfrm>
        </p:spPr>
        <p:txBody>
          <a:bodyPr>
            <a:normAutofit/>
          </a:bodyPr>
          <a:lstStyle/>
          <a:p>
            <a:r>
              <a:rPr lang="en-US" sz="6000" dirty="0"/>
              <a:t>Group w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NYC taxi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BC79F-F6F5-4F2D-8F47-A2F71057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454" y="5537925"/>
            <a:ext cx="5946954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Jae Ham &amp; Andrew </a:t>
            </a:r>
            <a:r>
              <a:rPr lang="en-US" dirty="0" err="1"/>
              <a:t>Thvedt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FEC06-B1D3-4F3C-9119-B7D9ACA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04" r="7579" b="-1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7A4BEB-4899-4448-A309-875F28E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69584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9D7560CF-257B-4022-9664-FA9DE3030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893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5F9AD-B906-472E-AF14-ACC72D0F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12" y="967176"/>
            <a:ext cx="3838776" cy="1921022"/>
          </a:xfrm>
        </p:spPr>
        <p:txBody>
          <a:bodyPr/>
          <a:lstStyle/>
          <a:p>
            <a:r>
              <a:rPr lang="en-US" dirty="0"/>
              <a:t>Project Rationale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8E668-8168-474F-93A0-1B268BEA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 Yellow Cab 2019 Data</a:t>
            </a:r>
          </a:p>
          <a:p>
            <a:pPr lvl="1"/>
            <a:r>
              <a:rPr lang="en-US" dirty="0"/>
              <a:t>Derived from TLC Website</a:t>
            </a:r>
          </a:p>
          <a:p>
            <a:pPr lvl="1"/>
            <a:r>
              <a:rPr lang="en-US" dirty="0"/>
              <a:t>Exclusive focus on yellow cabs</a:t>
            </a:r>
          </a:p>
          <a:p>
            <a:pPr lvl="1"/>
            <a:r>
              <a:rPr lang="en-US" dirty="0"/>
              <a:t>Year 2019</a:t>
            </a:r>
          </a:p>
          <a:p>
            <a:pPr marL="402336" lvl="1" indent="0">
              <a:buNone/>
            </a:pPr>
            <a:endParaRPr lang="en-US" dirty="0"/>
          </a:p>
          <a:p>
            <a:r>
              <a:rPr lang="en-US" dirty="0"/>
              <a:t>Preprocessing Data Steps</a:t>
            </a:r>
          </a:p>
          <a:p>
            <a:pPr lvl="1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6E7DDC-EE4B-41DD-94B7-6ECD3CE3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6" y="3065536"/>
            <a:ext cx="4692372" cy="2631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2" descr="accent home chevron process timeline SmartArt">
            <a:extLst>
              <a:ext uri="{FF2B5EF4-FFF2-40B4-BE49-F238E27FC236}">
                <a16:creationId xmlns:a16="http://schemas.microsoft.com/office/drawing/2014/main" id="{E2C7A2E2-391D-472B-AC01-97C4A71CC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713262"/>
              </p:ext>
            </p:extLst>
          </p:nvPr>
        </p:nvGraphicFramePr>
        <p:xfrm>
          <a:off x="5181600" y="2888198"/>
          <a:ext cx="6248400" cy="333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8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EE18-8A5A-4766-BE2F-A3554D37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8828" y="391895"/>
            <a:ext cx="11378298" cy="984517"/>
          </a:xfrm>
        </p:spPr>
        <p:txBody>
          <a:bodyPr>
            <a:noAutofit/>
          </a:bodyPr>
          <a:lstStyle/>
          <a:p>
            <a:r>
              <a:rPr lang="en-US" sz="4800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D1DA-3BAF-49F7-9E98-94B494500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483" y="1179104"/>
            <a:ext cx="4953709" cy="819150"/>
          </a:xfrm>
        </p:spPr>
        <p:txBody>
          <a:bodyPr/>
          <a:lstStyle/>
          <a:p>
            <a:pPr algn="l"/>
            <a:r>
              <a:rPr lang="en-US" dirty="0"/>
              <a:t>Bivariate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DEFD9-4132-42FE-83AB-AD352B72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59" y="1840765"/>
            <a:ext cx="4827685" cy="3428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BE0B794-CD97-48EA-B8AF-733692E691AB}"/>
              </a:ext>
            </a:extLst>
          </p:cNvPr>
          <p:cNvSpPr txBox="1">
            <a:spLocks/>
          </p:cNvSpPr>
          <p:nvPr/>
        </p:nvSpPr>
        <p:spPr>
          <a:xfrm>
            <a:off x="737442" y="1179104"/>
            <a:ext cx="4953709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Univariate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86643-96E4-4FEE-8819-2E1814F1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7" y="1998254"/>
            <a:ext cx="2599959" cy="1829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3B9F-E809-44C9-8165-946AC601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658" y="2959442"/>
            <a:ext cx="2599959" cy="184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60F13-AF0C-4BAE-8311-C740BDC9A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57" y="4016638"/>
            <a:ext cx="2599959" cy="1815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17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F2FE-2367-458C-B28E-C62B06E2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247914" cy="4268965"/>
          </a:xfrm>
        </p:spPr>
        <p:txBody>
          <a:bodyPr>
            <a:normAutofit/>
          </a:bodyPr>
          <a:lstStyle/>
          <a:p>
            <a:r>
              <a:rPr lang="en-US" dirty="0"/>
              <a:t>Time Series Analysis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DFEB8BE-7893-42E3-9233-C728C86B7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250" y="4229163"/>
            <a:ext cx="10538267" cy="7063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this section, we will be referring to the actual main website due to the interactive features of the plots</a:t>
            </a:r>
          </a:p>
          <a:p>
            <a:r>
              <a:rPr lang="en-US" dirty="0">
                <a:hlinkClick r:id="rId2"/>
              </a:rPr>
              <a:t>https://rpubs.com/jaeham/groupw_website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57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CBBD45-8B40-43D7-9EDE-9F29D8BA801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E37D0EA-FE7E-4E9C-9357-7A88A33B4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F677CF-1C0A-4204-9388-FE4775515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Headlines design</Template>
  <TotalTime>0</TotalTime>
  <Words>114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Corbel</vt:lpstr>
      <vt:lpstr>Headlines</vt:lpstr>
      <vt:lpstr>Group w  NYC taxi data</vt:lpstr>
      <vt:lpstr>Project Rationale</vt:lpstr>
      <vt:lpstr>Exploratory Data Analysis</vt:lpstr>
      <vt:lpstr>Time Series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2020-05-11T19:26:27Z</dcterms:created>
  <dcterms:modified xsi:type="dcterms:W3CDTF">2020-05-11T20:48:51Z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