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B31CAF4-CDDE-4E0B-A0C0-5A2F5DF6CB4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8014680-0C0A-4669-A00D-03F8934D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7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CAF4-CDDE-4E0B-A0C0-5A2F5DF6CB4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680-0C0A-4669-A00D-03F8934D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8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31CAF4-CDDE-4E0B-A0C0-5A2F5DF6CB4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014680-0C0A-4669-A00D-03F8934D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31CAF4-CDDE-4E0B-A0C0-5A2F5DF6CB4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014680-0C0A-4669-A00D-03F8934DB6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76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31CAF4-CDDE-4E0B-A0C0-5A2F5DF6CB4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014680-0C0A-4669-A00D-03F8934D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77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CAF4-CDDE-4E0B-A0C0-5A2F5DF6CB4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680-0C0A-4669-A00D-03F8934D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9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CAF4-CDDE-4E0B-A0C0-5A2F5DF6CB4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680-0C0A-4669-A00D-03F8934D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18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CAF4-CDDE-4E0B-A0C0-5A2F5DF6CB4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680-0C0A-4669-A00D-03F8934D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8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31CAF4-CDDE-4E0B-A0C0-5A2F5DF6CB4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014680-0C0A-4669-A00D-03F8934D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CAF4-CDDE-4E0B-A0C0-5A2F5DF6CB4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680-0C0A-4669-A00D-03F8934D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7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31CAF4-CDDE-4E0B-A0C0-5A2F5DF6CB4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014680-0C0A-4669-A00D-03F8934D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1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CAF4-CDDE-4E0B-A0C0-5A2F5DF6CB4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680-0C0A-4669-A00D-03F8934D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5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CAF4-CDDE-4E0B-A0C0-5A2F5DF6CB4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680-0C0A-4669-A00D-03F8934D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CAF4-CDDE-4E0B-A0C0-5A2F5DF6CB4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680-0C0A-4669-A00D-03F8934D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6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CAF4-CDDE-4E0B-A0C0-5A2F5DF6CB4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680-0C0A-4669-A00D-03F8934D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CAF4-CDDE-4E0B-A0C0-5A2F5DF6CB4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680-0C0A-4669-A00D-03F8934D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7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CAF4-CDDE-4E0B-A0C0-5A2F5DF6CB4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680-0C0A-4669-A00D-03F8934D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3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1CAF4-CDDE-4E0B-A0C0-5A2F5DF6CB4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4680-0C0A-4669-A00D-03F8934D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1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77516"/>
            <a:ext cx="9448800" cy="1825096"/>
          </a:xfrm>
        </p:spPr>
        <p:txBody>
          <a:bodyPr/>
          <a:lstStyle/>
          <a:p>
            <a:pPr algn="ctr"/>
            <a:r>
              <a:rPr lang="en-US" dirty="0" smtClean="0"/>
              <a:t>GR5052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52241"/>
            <a:ext cx="9448800" cy="350672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Group </a:t>
            </a:r>
            <a:r>
              <a:rPr lang="en-US" sz="3200" dirty="0"/>
              <a:t>CPXYY</a:t>
            </a:r>
            <a:endParaRPr lang="en-US" sz="32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Chunyu </a:t>
            </a:r>
            <a:r>
              <a:rPr lang="en-US" sz="2400" dirty="0" smtClean="0"/>
              <a:t>Li</a:t>
            </a:r>
          </a:p>
          <a:p>
            <a:pPr algn="ctr"/>
            <a:r>
              <a:rPr lang="en-US" sz="2400" dirty="0"/>
              <a:t>Patric </a:t>
            </a:r>
            <a:r>
              <a:rPr lang="en-US" sz="2400" dirty="0" smtClean="0"/>
              <a:t>Ryser</a:t>
            </a:r>
            <a:endParaRPr lang="en-US" sz="2400" dirty="0" smtClean="0"/>
          </a:p>
          <a:p>
            <a:pPr algn="ctr"/>
            <a:r>
              <a:rPr lang="en-US" sz="2400" dirty="0" smtClean="0"/>
              <a:t>Xiaoshu Xu</a:t>
            </a:r>
          </a:p>
          <a:p>
            <a:pPr algn="ctr"/>
            <a:r>
              <a:rPr lang="en-US" sz="2400" dirty="0" smtClean="0"/>
              <a:t>Yu </a:t>
            </a:r>
            <a:r>
              <a:rPr lang="en-US" sz="2400" dirty="0" smtClean="0"/>
              <a:t>Zhang</a:t>
            </a:r>
          </a:p>
          <a:p>
            <a:pPr algn="ctr"/>
            <a:r>
              <a:rPr lang="en-US" sz="2400" dirty="0" smtClean="0"/>
              <a:t>Yingtong Zhou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13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Subset – loans only (two products):</a:t>
            </a:r>
          </a:p>
          <a:p>
            <a:pPr lvl="1"/>
            <a:r>
              <a:rPr lang="en-US" sz="2800" dirty="0" smtClean="0"/>
              <a:t>Credit </a:t>
            </a:r>
            <a:r>
              <a:rPr lang="en-US" sz="2800" dirty="0"/>
              <a:t>reporting, credit repair services, or other personal consumer </a:t>
            </a:r>
            <a:r>
              <a:rPr lang="en-US" sz="2800" dirty="0" smtClean="0"/>
              <a:t>reports</a:t>
            </a:r>
          </a:p>
          <a:p>
            <a:pPr lvl="1"/>
            <a:r>
              <a:rPr lang="en-US" sz="2800" dirty="0" smtClean="0"/>
              <a:t>Payday </a:t>
            </a:r>
            <a:r>
              <a:rPr lang="en-US" sz="2800" dirty="0"/>
              <a:t>loan, title loan, or personal loan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22,650 complaints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612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FOR LISTENING by Dj Matz | SoulfulCloud | on SoundClou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98" y="153685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y home and stay safe concept poster design | Free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728" y="1536853"/>
            <a:ext cx="4768965" cy="476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9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121</TotalTime>
  <Words>46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GR5052 Presentation</vt:lpstr>
      <vt:lpstr>data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GR5052 Presentation</dc:title>
  <dc:creator>Yingtong Zhou</dc:creator>
  <cp:lastModifiedBy>Yingtong Zhou</cp:lastModifiedBy>
  <cp:revision>6</cp:revision>
  <dcterms:created xsi:type="dcterms:W3CDTF">2020-04-30T01:02:27Z</dcterms:created>
  <dcterms:modified xsi:type="dcterms:W3CDTF">2020-04-30T20:28:30Z</dcterms:modified>
</cp:coreProperties>
</file>