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1" r:id="rId7"/>
    <p:sldId id="263" r:id="rId8"/>
    <p:sldId id="257" r:id="rId9"/>
    <p:sldId id="264" r:id="rId10"/>
    <p:sldId id="260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607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2597-4379-4229-983C-81C1EEDD2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81776-B3AC-4AC3-B14B-013EFB950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22D79-B083-430E-83FB-4A08814C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D2E9-378C-4A16-9BB4-3354D2BAA1D5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24236-0855-489B-98A0-AD7B9B8E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52219-2BAD-4D8A-8753-7FA622E5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2CA-E2E3-470A-9106-34828E40B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439F-475C-489B-94AE-9CA477E0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7F876-5122-43A6-A67A-5CA7FDA69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BC71E-73B8-4DA2-9E6E-31A1A974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D2E9-378C-4A16-9BB4-3354D2BAA1D5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D51FC-4772-43FE-B2D3-881AA7F7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6D2B8-6101-430E-A1EA-6BD7D1F1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2CA-E2E3-470A-9106-34828E40B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76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BC0BE-271A-4BF7-88B5-591C0D46E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3CE13-7617-4ED3-8DB5-4C0C5E22E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C26BD-A957-4D20-8C66-05CF8115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D2E9-378C-4A16-9BB4-3354D2BAA1D5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C9D54-387F-40F0-B9CA-08AC9723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CC79E-ADDA-4763-ABCE-81A2B339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2CA-E2E3-470A-9106-34828E40B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02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18C6-192E-4E7E-9107-3A485F35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A214-F1AF-415C-82E4-B35C0B71E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4AF7-5AD2-4209-A99E-67700E2D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D2E9-378C-4A16-9BB4-3354D2BAA1D5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D91F3-22BD-44B1-B150-904DF052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C251E-A268-4646-90A5-6A11DC17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2CA-E2E3-470A-9106-34828E40B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70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3E9C-26C8-49CC-86E9-A6DB9F6E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9E26C-D56B-421B-BD0C-2F17132B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A3965-8240-4075-AF09-8AE00014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D2E9-378C-4A16-9BB4-3354D2BAA1D5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843F9-2FEA-4A9D-BB3B-56E949BB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2A7F2-12F1-4519-B2A0-E8198A68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2CA-E2E3-470A-9106-34828E40B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48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F0DB-8232-4C43-B785-7E2DBB38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41F95-3794-41CB-BDC1-3C4E09FE9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355E5-3A89-47E7-979E-E04EB00D8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75424-C735-40FD-83B1-4A56763E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D2E9-378C-4A16-9BB4-3354D2BAA1D5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69708-6BD4-4CC3-8254-7058105E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F7BBB-BD44-4847-B9A8-7886C874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2CA-E2E3-470A-9106-34828E40B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6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713F-13E2-48B1-9EC5-F23037CD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2F102-71B4-482D-97B9-857249619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C2698-5C93-48F4-A0BC-693B9B484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0CE67-7C04-49DF-9F93-857D382F8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2A500-9C03-4E96-8979-79D12DFA0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61168-17B8-4BA9-A670-D78E1CCE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D2E9-378C-4A16-9BB4-3354D2BAA1D5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ECD49-1CCC-4578-8CDA-045C9059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35375-8B52-4711-AA04-FAE5EC2D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2CA-E2E3-470A-9106-34828E40B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4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653F-3EEB-4084-8025-85EB5050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540C4-E5AD-41E0-AB17-0C0BE8C3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D2E9-378C-4A16-9BB4-3354D2BAA1D5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ED599-B4A5-459E-9CB3-AA53D890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DB819-D2A1-4453-94E7-7957DD99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2CA-E2E3-470A-9106-34828E40B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60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BD87C-3C9C-4329-BC06-596D4D0F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D2E9-378C-4A16-9BB4-3354D2BAA1D5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3A30B-0225-441A-9308-2943ECE8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8A42C-8829-4D20-B3DE-57635932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2CA-E2E3-470A-9106-34828E40B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27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5BB8-ABB4-43E9-B371-1D5A538D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2BDC2-1B9D-4935-B686-5FCA46833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FC8AC-E4C7-4C6C-AC7D-478481B90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D4D4E-D591-4162-8542-5A1212E0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D2E9-378C-4A16-9BB4-3354D2BAA1D5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8ED5D-0317-4E00-84EE-150476BA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40911-1015-4D3A-B4A4-DA9106BB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2CA-E2E3-470A-9106-34828E40B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17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73E7-40A9-4B7D-B73F-401B9978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80EC8-A967-4BBA-A085-ABC2656CC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C6AD6-DAA2-4B34-AE96-902C2BD3C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86DBB-20BF-4F7B-A9E1-6F12E4A1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D2E9-378C-4A16-9BB4-3354D2BAA1D5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B8C17-C212-476C-9B31-F9F4C032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EC0D3-9E31-4799-97C9-534653FB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B2CA-E2E3-470A-9106-34828E40B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89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E5DB3-F347-4586-8E7F-E09BA363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09824-5E58-4E17-8F0C-887CDA85F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2AE92-8B8F-4C16-A83C-80F210281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0D2E9-378C-4A16-9BB4-3354D2BAA1D5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2C878-779C-4D22-8486-B572AC8A3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F9535-FDF6-4AF1-B394-96ADFB543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AB2CA-E2E3-470A-9106-34828E40B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CC58-32EC-4C73-A268-B533D1F98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8B8EA-239E-41E6-ADE6-1CEE4615D0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69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6D08-DF91-4C77-B53A-CE143030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Lut</a:t>
            </a:r>
            <a:r>
              <a:rPr lang="en-GB" dirty="0"/>
              <a:t> 14500, </a:t>
            </a:r>
            <a:r>
              <a:rPr lang="en-GB" dirty="0" err="1"/>
              <a:t>chla</a:t>
            </a:r>
            <a:r>
              <a:rPr lang="en-GB" dirty="0"/>
              <a:t> 14900: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A60A843-5E7B-4567-98EB-D8A138E0D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37691"/>
            <a:ext cx="4661801" cy="306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92A642C-69F6-48B0-9CA8-97EFBCB6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76" y="4240989"/>
            <a:ext cx="2671159" cy="181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BD05A0F-3B52-4EAE-8B26-1F5CF519E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6" y="4240989"/>
            <a:ext cx="2671159" cy="181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1C9FEA53-A134-45FD-9903-7F96E1427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741" y="4240989"/>
            <a:ext cx="2671159" cy="181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BEDC9567-9E37-48D6-BBC2-F82C104AE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732" y="4240989"/>
            <a:ext cx="2671159" cy="181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88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1A01-71E3-40E5-BDE0-4478A5E9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Lut</a:t>
            </a:r>
            <a:r>
              <a:rPr lang="en-GB" dirty="0"/>
              <a:t> 14700, </a:t>
            </a:r>
            <a:r>
              <a:rPr lang="en-GB" dirty="0" err="1"/>
              <a:t>chla</a:t>
            </a:r>
            <a:r>
              <a:rPr lang="en-GB" dirty="0"/>
              <a:t> 14900: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401F1CA-3DDB-450D-8E56-E7A5A3F2E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247" y="461962"/>
            <a:ext cx="5167504" cy="33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CD2F9AF-1971-42EC-A6AD-8F6970E45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7" y="3905523"/>
            <a:ext cx="2648010" cy="180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B06CB2B-AC1A-488B-A6F1-19BCE4A0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063" y="3905522"/>
            <a:ext cx="2648010" cy="180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D81408D-80C2-4692-8A71-8F8EE1A92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88" y="3905522"/>
            <a:ext cx="2648010" cy="180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84723B8B-BEFC-4D81-B9A2-828790C7D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234" y="3905522"/>
            <a:ext cx="2648010" cy="180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6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A864-7A88-422E-956A-DFC55AF7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Lut</a:t>
            </a:r>
            <a:r>
              <a:rPr lang="en-GB" dirty="0"/>
              <a:t> 14800, </a:t>
            </a:r>
            <a:r>
              <a:rPr lang="en-GB" dirty="0" err="1"/>
              <a:t>chla</a:t>
            </a:r>
            <a:r>
              <a:rPr lang="en-GB" dirty="0"/>
              <a:t> 14900: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7C6BC71-DA49-4964-BFCC-7999ECD7D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717" y="461962"/>
            <a:ext cx="5105794" cy="33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BCD0BC34-4583-4D09-8395-9825A14CC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0" y="3813854"/>
            <a:ext cx="2775331" cy="18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B402A456-597D-4709-8D5B-410D00B5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149" y="3813854"/>
            <a:ext cx="2775331" cy="18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9A838664-03B1-429D-B1DE-E1BAAA241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235" y="3813854"/>
            <a:ext cx="2775331" cy="18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AB726B09-F3D4-4B8A-8A37-F8FA80C8E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373" y="3813854"/>
            <a:ext cx="2775331" cy="18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46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5B16-6285-4376-888B-5F7A8C5C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14,900 cm-1:</a:t>
            </a:r>
          </a:p>
        </p:txBody>
      </p:sp>
      <p:pic>
        <p:nvPicPr>
          <p:cNvPr id="5" name="Picture 4" descr="A picture containing white&#10;&#10;Description automatically generated">
            <a:extLst>
              <a:ext uri="{FF2B5EF4-FFF2-40B4-BE49-F238E27FC236}">
                <a16:creationId xmlns:a16="http://schemas.microsoft.com/office/drawing/2014/main" id="{09C22E0B-C460-452E-9D2A-94EEDE609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3" y="4545239"/>
            <a:ext cx="2682242" cy="1825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8ADCA6-E9C6-4363-AE69-B48535C5F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15" y="4545239"/>
            <a:ext cx="2688628" cy="1830252"/>
          </a:xfrm>
          <a:prstGeom prst="rect">
            <a:avLst/>
          </a:prstGeom>
        </p:spPr>
      </p:pic>
      <p:pic>
        <p:nvPicPr>
          <p:cNvPr id="9" name="Picture 8" descr="A picture containing clock, white&#10;&#10;Description automatically generated">
            <a:extLst>
              <a:ext uri="{FF2B5EF4-FFF2-40B4-BE49-F238E27FC236}">
                <a16:creationId xmlns:a16="http://schemas.microsoft.com/office/drawing/2014/main" id="{01331EFC-6E70-4A3A-87A8-CEAFEEFB1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81" y="4596933"/>
            <a:ext cx="2606304" cy="1774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6C53CA-3D23-4F40-AE71-A70E61CDC5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953" y="4545239"/>
            <a:ext cx="2906356" cy="1947636"/>
          </a:xfrm>
          <a:prstGeom prst="rect">
            <a:avLst/>
          </a:prstGeom>
        </p:spPr>
      </p:pic>
      <p:pic>
        <p:nvPicPr>
          <p:cNvPr id="1026" name="x_Picture 1">
            <a:extLst>
              <a:ext uri="{FF2B5EF4-FFF2-40B4-BE49-F238E27FC236}">
                <a16:creationId xmlns:a16="http://schemas.microsoft.com/office/drawing/2014/main" id="{36510089-F587-4D74-9CDA-9CDF09810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933" y="271557"/>
            <a:ext cx="5290472" cy="3481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52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3A51-1385-497D-A092-ABB8C63A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Lut</a:t>
            </a:r>
            <a:r>
              <a:rPr lang="en-GB" dirty="0"/>
              <a:t> 15000, </a:t>
            </a:r>
            <a:r>
              <a:rPr lang="en-GB" dirty="0" err="1"/>
              <a:t>chla</a:t>
            </a:r>
            <a:r>
              <a:rPr lang="en-GB" dirty="0"/>
              <a:t> 14900: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01274F8-FFD9-4793-9C8F-41F7FCF93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44" y="365125"/>
            <a:ext cx="5255328" cy="34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E6BDA34C-745A-4AFB-8F33-B9C332E77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31" y="3944989"/>
            <a:ext cx="2653797" cy="180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F33E1B9A-EF7E-42A2-AF77-AB4D87389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47" y="3944989"/>
            <a:ext cx="2695810" cy="180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28844311-4C28-48B2-B10D-BC8685A1B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541" y="3944989"/>
            <a:ext cx="2653797" cy="180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C9EF2997-1B5B-4EB0-8AA3-DB66B955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882" y="3944989"/>
            <a:ext cx="2695810" cy="180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52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5B45-2281-49EB-A955-A4264E14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Lut</a:t>
            </a:r>
            <a:r>
              <a:rPr lang="en-GB" dirty="0"/>
              <a:t> 15100, </a:t>
            </a:r>
            <a:r>
              <a:rPr lang="en-GB" dirty="0" err="1"/>
              <a:t>chla</a:t>
            </a:r>
            <a:r>
              <a:rPr lang="en-GB" dirty="0"/>
              <a:t> 14900: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2AD7AE-8A0E-46CE-A00A-FB930B034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293" y="244154"/>
            <a:ext cx="4957122" cy="325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37BE86B-EEDB-4865-A076-76A9A1495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97" y="3716091"/>
            <a:ext cx="2608162" cy="177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9A999F6-8744-48DB-BCA2-3A0414640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402" y="3716091"/>
            <a:ext cx="2649452" cy="177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4CF0E97-1ACF-4C13-98C8-4D92935DF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998" y="3716091"/>
            <a:ext cx="2608162" cy="177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13642FEC-EA59-4E65-8B5B-884F2185A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54" y="3716091"/>
            <a:ext cx="2649452" cy="177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82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2256-BB66-46B1-ADE5-3572854B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Lut</a:t>
            </a:r>
            <a:r>
              <a:rPr lang="en-GB" dirty="0"/>
              <a:t> 15300, </a:t>
            </a:r>
            <a:r>
              <a:rPr lang="en-GB" dirty="0" err="1"/>
              <a:t>chla</a:t>
            </a:r>
            <a:r>
              <a:rPr lang="en-GB" dirty="0"/>
              <a:t> 14900: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F20C48-238F-4EDB-ACB2-C8FC1BB05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248" y="437968"/>
            <a:ext cx="5406812" cy="354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FCB3320-6A77-4A7C-B419-A021EE47C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10" y="4674124"/>
            <a:ext cx="2484698" cy="169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5B58475-3624-4151-8CFB-A36043C3F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537" y="4674124"/>
            <a:ext cx="2484698" cy="169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E3BEFFC-E857-413C-9A06-D5410EE71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964" y="4674124"/>
            <a:ext cx="2484698" cy="169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FBD87A9-8280-4FB2-A16C-69D5ED2B4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62" y="4674124"/>
            <a:ext cx="2484698" cy="169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60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130FB5BC30544C9AE48B3B4CA09A56" ma:contentTypeVersion="9" ma:contentTypeDescription="Create a new document." ma:contentTypeScope="" ma:versionID="b1822f487fcfce960ca30f3591fc45cb">
  <xsd:schema xmlns:xsd="http://www.w3.org/2001/XMLSchema" xmlns:xs="http://www.w3.org/2001/XMLSchema" xmlns:p="http://schemas.microsoft.com/office/2006/metadata/properties" xmlns:ns3="af20bb60-6ef4-456e-8016-8c50045630e1" targetNamespace="http://schemas.microsoft.com/office/2006/metadata/properties" ma:root="true" ma:fieldsID="8ffb708635eabffc005d2fbf9bd2f3b5" ns3:_="">
    <xsd:import namespace="af20bb60-6ef4-456e-8016-8c50045630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20bb60-6ef4-456e-8016-8c50045630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8D17FE-438D-4859-9053-F636F328BB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20bb60-6ef4-456e-8016-8c5004563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ED1510-3DF7-41AE-BDFE-A4EEDCF608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A5DD6C-FA7C-48FD-B510-DEB1682F023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41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results</vt:lpstr>
      <vt:lpstr>Lut 14500, chla 14900:</vt:lpstr>
      <vt:lpstr>Lut 14700, chla 14900:</vt:lpstr>
      <vt:lpstr>Lut 14800, chla 14900:</vt:lpstr>
      <vt:lpstr>All 14,900 cm-1:</vt:lpstr>
      <vt:lpstr>Lut 15000, chla 14900:</vt:lpstr>
      <vt:lpstr>Lut 15100, chla 14900:</vt:lpstr>
      <vt:lpstr>Lut 15300, chla 14900: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Tiejun Wei</dc:creator>
  <cp:lastModifiedBy>Tiejun Wei</cp:lastModifiedBy>
  <cp:revision>6</cp:revision>
  <dcterms:created xsi:type="dcterms:W3CDTF">2020-04-01T15:26:33Z</dcterms:created>
  <dcterms:modified xsi:type="dcterms:W3CDTF">2020-04-01T16:41:18Z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0x01010077130FB5BC30544C9AE48B3B4CA09A56</vt:lpwstr>
  </property>
</Properties>
</file>