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0" r:id="rId6"/>
    <p:sldId id="261" r:id="rId7"/>
    <p:sldId id="269" r:id="rId8"/>
    <p:sldId id="262" r:id="rId9"/>
    <p:sldId id="267" r:id="rId10"/>
    <p:sldId id="263" r:id="rId11"/>
    <p:sldId id="268" r:id="rId12"/>
    <p:sldId id="26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032F2-6840-4C55-9DBD-43058BB05930}" v="319" dt="2020-06-25T14:25:3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jun Wei" userId="77860890-8fdc-4cbe-990b-d246cd4bcf92" providerId="ADAL" clId="{B94032F2-6840-4C55-9DBD-43058BB05930}"/>
    <pc:docChg chg="undo custSel addSld modSld">
      <pc:chgData name="Tiejun Wei" userId="77860890-8fdc-4cbe-990b-d246cd4bcf92" providerId="ADAL" clId="{B94032F2-6840-4C55-9DBD-43058BB05930}" dt="2020-06-25T14:25:33.685" v="1800" actId="167"/>
      <pc:docMkLst>
        <pc:docMk/>
      </pc:docMkLst>
      <pc:sldChg chg="addSp modSp mod">
        <pc:chgData name="Tiejun Wei" userId="77860890-8fdc-4cbe-990b-d246cd4bcf92" providerId="ADAL" clId="{B94032F2-6840-4C55-9DBD-43058BB05930}" dt="2020-06-16T10:33:36.413" v="208" actId="1076"/>
        <pc:sldMkLst>
          <pc:docMk/>
          <pc:sldMk cId="680757462" sldId="257"/>
        </pc:sldMkLst>
        <pc:spChg chg="add mod">
          <ac:chgData name="Tiejun Wei" userId="77860890-8fdc-4cbe-990b-d246cd4bcf92" providerId="ADAL" clId="{B94032F2-6840-4C55-9DBD-43058BB05930}" dt="2020-06-16T10:33:15.113" v="159" actId="14100"/>
          <ac:spMkLst>
            <pc:docMk/>
            <pc:sldMk cId="680757462" sldId="257"/>
            <ac:spMk id="3" creationId="{206AFC8B-EE39-4B9F-B08D-874E12535689}"/>
          </ac:spMkLst>
        </pc:spChg>
        <pc:spChg chg="add mod">
          <ac:chgData name="Tiejun Wei" userId="77860890-8fdc-4cbe-990b-d246cd4bcf92" providerId="ADAL" clId="{B94032F2-6840-4C55-9DBD-43058BB05930}" dt="2020-06-16T10:33:36.413" v="208" actId="1076"/>
          <ac:spMkLst>
            <pc:docMk/>
            <pc:sldMk cId="680757462" sldId="257"/>
            <ac:spMk id="7" creationId="{CB6800BB-82FD-4B5A-AE78-3E74F282F2F2}"/>
          </ac:spMkLst>
        </pc:spChg>
      </pc:sldChg>
      <pc:sldChg chg="modSp mod">
        <pc:chgData name="Tiejun Wei" userId="77860890-8fdc-4cbe-990b-d246cd4bcf92" providerId="ADAL" clId="{B94032F2-6840-4C55-9DBD-43058BB05930}" dt="2020-06-24T14:06:10.042" v="1761" actId="1076"/>
        <pc:sldMkLst>
          <pc:docMk/>
          <pc:sldMk cId="1637040188" sldId="258"/>
        </pc:sldMkLst>
        <pc:spChg chg="mod">
          <ac:chgData name="Tiejun Wei" userId="77860890-8fdc-4cbe-990b-d246cd4bcf92" providerId="ADAL" clId="{B94032F2-6840-4C55-9DBD-43058BB05930}" dt="2020-06-24T14:06:10.042" v="1761" actId="1076"/>
          <ac:spMkLst>
            <pc:docMk/>
            <pc:sldMk cId="1637040188" sldId="258"/>
            <ac:spMk id="6" creationId="{5A6FF993-F8AD-4335-AFE8-31B9957AA3E0}"/>
          </ac:spMkLst>
        </pc:spChg>
        <pc:graphicFrameChg chg="modGraphic">
          <ac:chgData name="Tiejun Wei" userId="77860890-8fdc-4cbe-990b-d246cd4bcf92" providerId="ADAL" clId="{B94032F2-6840-4C55-9DBD-43058BB05930}" dt="2020-06-10T10:06:01.203" v="0" actId="207"/>
          <ac:graphicFrameMkLst>
            <pc:docMk/>
            <pc:sldMk cId="1637040188" sldId="258"/>
            <ac:graphicFrameMk id="4" creationId="{F2547075-2244-4B3C-9C0B-A68899FCCA6C}"/>
          </ac:graphicFrameMkLst>
        </pc:graphicFrameChg>
      </pc:sldChg>
      <pc:sldChg chg="addSp modSp new mod">
        <pc:chgData name="Tiejun Wei" userId="77860890-8fdc-4cbe-990b-d246cd4bcf92" providerId="ADAL" clId="{B94032F2-6840-4C55-9DBD-43058BB05930}" dt="2020-06-22T09:45:40.386" v="648" actId="14100"/>
        <pc:sldMkLst>
          <pc:docMk/>
          <pc:sldMk cId="1034279567" sldId="259"/>
        </pc:sldMkLst>
        <pc:spChg chg="mod">
          <ac:chgData name="Tiejun Wei" userId="77860890-8fdc-4cbe-990b-d246cd4bcf92" providerId="ADAL" clId="{B94032F2-6840-4C55-9DBD-43058BB05930}" dt="2020-06-16T10:22:45.855" v="37"/>
          <ac:spMkLst>
            <pc:docMk/>
            <pc:sldMk cId="1034279567" sldId="259"/>
            <ac:spMk id="2" creationId="{1F592175-AF36-47F2-BB59-87720CD1D873}"/>
          </ac:spMkLst>
        </pc:spChg>
        <pc:spChg chg="mod">
          <ac:chgData name="Tiejun Wei" userId="77860890-8fdc-4cbe-990b-d246cd4bcf92" providerId="ADAL" clId="{B94032F2-6840-4C55-9DBD-43058BB05930}" dt="2020-06-22T09:45:02.329" v="638" actId="20577"/>
          <ac:spMkLst>
            <pc:docMk/>
            <pc:sldMk cId="1034279567" sldId="259"/>
            <ac:spMk id="3" creationId="{A8C7551D-0718-482E-A4A2-9B374031F531}"/>
          </ac:spMkLst>
        </pc:spChg>
        <pc:spChg chg="add mod">
          <ac:chgData name="Tiejun Wei" userId="77860890-8fdc-4cbe-990b-d246cd4bcf92" providerId="ADAL" clId="{B94032F2-6840-4C55-9DBD-43058BB05930}" dt="2020-06-16T10:26:01.612" v="108" actId="208"/>
          <ac:spMkLst>
            <pc:docMk/>
            <pc:sldMk cId="1034279567" sldId="259"/>
            <ac:spMk id="5" creationId="{8792B372-ECB8-4788-8045-9D910E17E7AA}"/>
          </ac:spMkLst>
        </pc:spChg>
        <pc:spChg chg="add mod">
          <ac:chgData name="Tiejun Wei" userId="77860890-8fdc-4cbe-990b-d246cd4bcf92" providerId="ADAL" clId="{B94032F2-6840-4C55-9DBD-43058BB05930}" dt="2020-06-16T10:26:34.010" v="113" actId="207"/>
          <ac:spMkLst>
            <pc:docMk/>
            <pc:sldMk cId="1034279567" sldId="259"/>
            <ac:spMk id="8" creationId="{655BBB97-0FBB-4A5D-9A8B-B8B1BDA6855D}"/>
          </ac:spMkLst>
        </pc:spChg>
        <pc:spChg chg="add mod">
          <ac:chgData name="Tiejun Wei" userId="77860890-8fdc-4cbe-990b-d246cd4bcf92" providerId="ADAL" clId="{B94032F2-6840-4C55-9DBD-43058BB05930}" dt="2020-06-16T10:28:48.688" v="141" actId="20577"/>
          <ac:spMkLst>
            <pc:docMk/>
            <pc:sldMk cId="1034279567" sldId="259"/>
            <ac:spMk id="11" creationId="{6FCB084F-2B05-474D-9F99-4FE2352C3DB4}"/>
          </ac:spMkLst>
        </pc:spChg>
        <pc:spChg chg="add mod">
          <ac:chgData name="Tiejun Wei" userId="77860890-8fdc-4cbe-990b-d246cd4bcf92" providerId="ADAL" clId="{B94032F2-6840-4C55-9DBD-43058BB05930}" dt="2020-06-16T10:28:17.657" v="139" actId="1076"/>
          <ac:spMkLst>
            <pc:docMk/>
            <pc:sldMk cId="1034279567" sldId="259"/>
            <ac:spMk id="12" creationId="{7A4B8F9E-B4AB-434C-A302-B83612B9508E}"/>
          </ac:spMkLst>
        </pc:spChg>
        <pc:spChg chg="add mod">
          <ac:chgData name="Tiejun Wei" userId="77860890-8fdc-4cbe-990b-d246cd4bcf92" providerId="ADAL" clId="{B94032F2-6840-4C55-9DBD-43058BB05930}" dt="2020-06-16T10:29:16.167" v="143" actId="20577"/>
          <ac:spMkLst>
            <pc:docMk/>
            <pc:sldMk cId="1034279567" sldId="259"/>
            <ac:spMk id="13" creationId="{A14E6354-F796-47B9-8F4B-6D1364E688FF}"/>
          </ac:spMkLst>
        </pc:spChg>
        <pc:spChg chg="add mod">
          <ac:chgData name="Tiejun Wei" userId="77860890-8fdc-4cbe-990b-d246cd4bcf92" providerId="ADAL" clId="{B94032F2-6840-4C55-9DBD-43058BB05930}" dt="2020-06-16T10:28:51.079" v="142" actId="20577"/>
          <ac:spMkLst>
            <pc:docMk/>
            <pc:sldMk cId="1034279567" sldId="259"/>
            <ac:spMk id="14" creationId="{3F8D24C6-D77D-43FF-8E61-5E9E95209F01}"/>
          </ac:spMkLst>
        </pc:spChg>
        <pc:spChg chg="add mod">
          <ac:chgData name="Tiejun Wei" userId="77860890-8fdc-4cbe-990b-d246cd4bcf92" providerId="ADAL" clId="{B94032F2-6840-4C55-9DBD-43058BB05930}" dt="2020-06-16T10:29:18.585" v="144" actId="20577"/>
          <ac:spMkLst>
            <pc:docMk/>
            <pc:sldMk cId="1034279567" sldId="259"/>
            <ac:spMk id="15" creationId="{E2169676-CCBA-43F7-A068-7FFE2738FDC7}"/>
          </ac:spMkLst>
        </pc:spChg>
        <pc:picChg chg="add mod">
          <ac:chgData name="Tiejun Wei" userId="77860890-8fdc-4cbe-990b-d246cd4bcf92" providerId="ADAL" clId="{B94032F2-6840-4C55-9DBD-43058BB05930}" dt="2020-06-16T10:29:24.158" v="145" actId="1076"/>
          <ac:picMkLst>
            <pc:docMk/>
            <pc:sldMk cId="1034279567" sldId="259"/>
            <ac:picMk id="4" creationId="{B49A63CE-86DB-47CF-B5D9-9948066F1E33}"/>
          </ac:picMkLst>
        </pc:picChg>
        <pc:picChg chg="add mod">
          <ac:chgData name="Tiejun Wei" userId="77860890-8fdc-4cbe-990b-d246cd4bcf92" providerId="ADAL" clId="{B94032F2-6840-4C55-9DBD-43058BB05930}" dt="2020-06-16T10:31:25.585" v="153" actId="1076"/>
          <ac:picMkLst>
            <pc:docMk/>
            <pc:sldMk cId="1034279567" sldId="259"/>
            <ac:picMk id="16" creationId="{3F42A9FB-E518-4926-B0FE-793793C1F7E8}"/>
          </ac:picMkLst>
        </pc:picChg>
        <pc:cxnChg chg="add">
          <ac:chgData name="Tiejun Wei" userId="77860890-8fdc-4cbe-990b-d246cd4bcf92" providerId="ADAL" clId="{B94032F2-6840-4C55-9DBD-43058BB05930}" dt="2020-06-16T10:26:13.037" v="109" actId="11529"/>
          <ac:cxnSpMkLst>
            <pc:docMk/>
            <pc:sldMk cId="1034279567" sldId="259"/>
            <ac:cxnSpMk id="7" creationId="{247FC79D-FC94-4DD6-90AF-922BAA263CE8}"/>
          </ac:cxnSpMkLst>
        </pc:cxnChg>
        <pc:cxnChg chg="add mod">
          <ac:chgData name="Tiejun Wei" userId="77860890-8fdc-4cbe-990b-d246cd4bcf92" providerId="ADAL" clId="{B94032F2-6840-4C55-9DBD-43058BB05930}" dt="2020-06-22T09:45:38.610" v="647" actId="14100"/>
          <ac:cxnSpMkLst>
            <pc:docMk/>
            <pc:sldMk cId="1034279567" sldId="259"/>
            <ac:cxnSpMk id="10" creationId="{59073705-8B3A-4855-94FA-3CD8C9CF20B3}"/>
          </ac:cxnSpMkLst>
        </pc:cxnChg>
        <pc:cxnChg chg="add mod">
          <ac:chgData name="Tiejun Wei" userId="77860890-8fdc-4cbe-990b-d246cd4bcf92" providerId="ADAL" clId="{B94032F2-6840-4C55-9DBD-43058BB05930}" dt="2020-06-22T09:45:40.386" v="648" actId="14100"/>
          <ac:cxnSpMkLst>
            <pc:docMk/>
            <pc:sldMk cId="1034279567" sldId="259"/>
            <ac:cxnSpMk id="17" creationId="{F9CA6054-3FBA-4777-90F8-7FA584D29714}"/>
          </ac:cxnSpMkLst>
        </pc:cxnChg>
        <pc:cxnChg chg="add mod">
          <ac:chgData name="Tiejun Wei" userId="77860890-8fdc-4cbe-990b-d246cd4bcf92" providerId="ADAL" clId="{B94032F2-6840-4C55-9DBD-43058BB05930}" dt="2020-06-22T09:45:36.283" v="646" actId="14100"/>
          <ac:cxnSpMkLst>
            <pc:docMk/>
            <pc:sldMk cId="1034279567" sldId="259"/>
            <ac:cxnSpMk id="19" creationId="{B9855880-987E-46B5-AF3D-F37C6AE568C2}"/>
          </ac:cxnSpMkLst>
        </pc:cxnChg>
      </pc:sldChg>
      <pc:sldChg chg="addSp delSp modSp new mod">
        <pc:chgData name="Tiejun Wei" userId="77860890-8fdc-4cbe-990b-d246cd4bcf92" providerId="ADAL" clId="{B94032F2-6840-4C55-9DBD-43058BB05930}" dt="2020-06-24T13:24:46.603" v="1688" actId="14100"/>
        <pc:sldMkLst>
          <pc:docMk/>
          <pc:sldMk cId="886764491" sldId="260"/>
        </pc:sldMkLst>
        <pc:spChg chg="mod">
          <ac:chgData name="Tiejun Wei" userId="77860890-8fdc-4cbe-990b-d246cd4bcf92" providerId="ADAL" clId="{B94032F2-6840-4C55-9DBD-43058BB05930}" dt="2020-06-16T10:35:15.787" v="253" actId="20577"/>
          <ac:spMkLst>
            <pc:docMk/>
            <pc:sldMk cId="886764491" sldId="260"/>
            <ac:spMk id="2" creationId="{F01F899D-39E7-4C8F-94BE-1C7A733A3503}"/>
          </ac:spMkLst>
        </pc:spChg>
        <pc:spChg chg="del">
          <ac:chgData name="Tiejun Wei" userId="77860890-8fdc-4cbe-990b-d246cd4bcf92" providerId="ADAL" clId="{B94032F2-6840-4C55-9DBD-43058BB05930}" dt="2020-06-16T10:39:17.120" v="260" actId="478"/>
          <ac:spMkLst>
            <pc:docMk/>
            <pc:sldMk cId="886764491" sldId="260"/>
            <ac:spMk id="3" creationId="{E37A03A4-6864-422C-8BD4-85A7009B58FA}"/>
          </ac:spMkLst>
        </pc:spChg>
        <pc:spChg chg="add mod">
          <ac:chgData name="Tiejun Wei" userId="77860890-8fdc-4cbe-990b-d246cd4bcf92" providerId="ADAL" clId="{B94032F2-6840-4C55-9DBD-43058BB05930}" dt="2020-06-16T10:57:22.208" v="433" actId="14100"/>
          <ac:spMkLst>
            <pc:docMk/>
            <pc:sldMk cId="886764491" sldId="260"/>
            <ac:spMk id="7" creationId="{62E509AE-C4EE-42A9-9033-93396F06CF81}"/>
          </ac:spMkLst>
        </pc:spChg>
        <pc:spChg chg="add mod">
          <ac:chgData name="Tiejun Wei" userId="77860890-8fdc-4cbe-990b-d246cd4bcf92" providerId="ADAL" clId="{B94032F2-6840-4C55-9DBD-43058BB05930}" dt="2020-06-16T10:54:44.860" v="415" actId="1076"/>
          <ac:spMkLst>
            <pc:docMk/>
            <pc:sldMk cId="886764491" sldId="260"/>
            <ac:spMk id="11" creationId="{DA853C0E-2ACD-473C-86EC-3F9E089BCCC4}"/>
          </ac:spMkLst>
        </pc:spChg>
        <pc:spChg chg="add mod">
          <ac:chgData name="Tiejun Wei" userId="77860890-8fdc-4cbe-990b-d246cd4bcf92" providerId="ADAL" clId="{B94032F2-6840-4C55-9DBD-43058BB05930}" dt="2020-06-16T10:54:55.295" v="420" actId="20577"/>
          <ac:spMkLst>
            <pc:docMk/>
            <pc:sldMk cId="886764491" sldId="260"/>
            <ac:spMk id="12" creationId="{8DF5A5B5-0103-460F-B06C-5EE4D25C993D}"/>
          </ac:spMkLst>
        </pc:spChg>
        <pc:spChg chg="add mod">
          <ac:chgData name="Tiejun Wei" userId="77860890-8fdc-4cbe-990b-d246cd4bcf92" providerId="ADAL" clId="{B94032F2-6840-4C55-9DBD-43058BB05930}" dt="2020-06-16T10:55:13.875" v="430" actId="1076"/>
          <ac:spMkLst>
            <pc:docMk/>
            <pc:sldMk cId="886764491" sldId="260"/>
            <ac:spMk id="13" creationId="{E10379DE-ACD7-4EC6-91AA-23BDBFFE9213}"/>
          </ac:spMkLst>
        </pc:spChg>
        <pc:spChg chg="add mod">
          <ac:chgData name="Tiejun Wei" userId="77860890-8fdc-4cbe-990b-d246cd4bcf92" providerId="ADAL" clId="{B94032F2-6840-4C55-9DBD-43058BB05930}" dt="2020-06-16T10:55:11.259" v="429" actId="20577"/>
          <ac:spMkLst>
            <pc:docMk/>
            <pc:sldMk cId="886764491" sldId="260"/>
            <ac:spMk id="14" creationId="{915A8C62-C9B7-4E8A-9230-8BB6BD55E53E}"/>
          </ac:spMkLst>
        </pc:spChg>
        <pc:spChg chg="add mod">
          <ac:chgData name="Tiejun Wei" userId="77860890-8fdc-4cbe-990b-d246cd4bcf92" providerId="ADAL" clId="{B94032F2-6840-4C55-9DBD-43058BB05930}" dt="2020-06-16T10:57:38.752" v="466" actId="5793"/>
          <ac:spMkLst>
            <pc:docMk/>
            <pc:sldMk cId="886764491" sldId="260"/>
            <ac:spMk id="16" creationId="{FB7D03BD-E46B-4408-9BE5-ADF1BA2D7C9C}"/>
          </ac:spMkLst>
        </pc:spChg>
        <pc:spChg chg="add mod">
          <ac:chgData name="Tiejun Wei" userId="77860890-8fdc-4cbe-990b-d246cd4bcf92" providerId="ADAL" clId="{B94032F2-6840-4C55-9DBD-43058BB05930}" dt="2020-06-16T11:12:27.763" v="468" actId="1076"/>
          <ac:spMkLst>
            <pc:docMk/>
            <pc:sldMk cId="886764491" sldId="260"/>
            <ac:spMk id="17" creationId="{1ADFBEC5-A403-4875-B27E-64A6841FAC55}"/>
          </ac:spMkLst>
        </pc:spChg>
        <pc:picChg chg="add mod ord">
          <ac:chgData name="Tiejun Wei" userId="77860890-8fdc-4cbe-990b-d246cd4bcf92" providerId="ADAL" clId="{B94032F2-6840-4C55-9DBD-43058BB05930}" dt="2020-06-24T13:24:17.994" v="1684" actId="167"/>
          <ac:picMkLst>
            <pc:docMk/>
            <pc:sldMk cId="886764491" sldId="260"/>
            <ac:picMk id="3" creationId="{A120AABE-36FD-44AD-9715-60F8F714ED5E}"/>
          </ac:picMkLst>
        </pc:picChg>
        <pc:picChg chg="add mod">
          <ac:chgData name="Tiejun Wei" userId="77860890-8fdc-4cbe-990b-d246cd4bcf92" providerId="ADAL" clId="{B94032F2-6840-4C55-9DBD-43058BB05930}" dt="2020-06-16T10:39:18.565" v="261" actId="1076"/>
          <ac:picMkLst>
            <pc:docMk/>
            <pc:sldMk cId="886764491" sldId="260"/>
            <ac:picMk id="4" creationId="{2CB76391-E10D-41CE-9C97-7B477C3F3517}"/>
          </ac:picMkLst>
        </pc:picChg>
        <pc:picChg chg="del">
          <ac:chgData name="Tiejun Wei" userId="77860890-8fdc-4cbe-990b-d246cd4bcf92" providerId="ADAL" clId="{B94032F2-6840-4C55-9DBD-43058BB05930}" dt="2020-06-24T13:22:21.189" v="1680" actId="478"/>
          <ac:picMkLst>
            <pc:docMk/>
            <pc:sldMk cId="886764491" sldId="260"/>
            <ac:picMk id="5" creationId="{CAE4E23C-C5FC-477E-A577-EE71300B3BA4}"/>
          </ac:picMkLst>
        </pc:picChg>
        <pc:picChg chg="add mod">
          <ac:chgData name="Tiejun Wei" userId="77860890-8fdc-4cbe-990b-d246cd4bcf92" providerId="ADAL" clId="{B94032F2-6840-4C55-9DBD-43058BB05930}" dt="2020-06-16T10:54:42.100" v="414" actId="1076"/>
          <ac:picMkLst>
            <pc:docMk/>
            <pc:sldMk cId="886764491" sldId="260"/>
            <ac:picMk id="8" creationId="{EA0AB6EF-B2DA-42FB-9583-4CBFF613DEE7}"/>
          </ac:picMkLst>
        </pc:picChg>
        <pc:cxnChg chg="add mod">
          <ac:chgData name="Tiejun Wei" userId="77860890-8fdc-4cbe-990b-d246cd4bcf92" providerId="ADAL" clId="{B94032F2-6840-4C55-9DBD-43058BB05930}" dt="2020-06-16T10:39:57.690" v="284" actId="1038"/>
          <ac:cxnSpMkLst>
            <pc:docMk/>
            <pc:sldMk cId="886764491" sldId="260"/>
            <ac:cxnSpMk id="6" creationId="{72F43EDD-1C6A-4924-9B77-725FE9B6A37C}"/>
          </ac:cxnSpMkLst>
        </pc:cxnChg>
        <pc:cxnChg chg="add mod">
          <ac:chgData name="Tiejun Wei" userId="77860890-8fdc-4cbe-990b-d246cd4bcf92" providerId="ADAL" clId="{B94032F2-6840-4C55-9DBD-43058BB05930}" dt="2020-06-16T11:13:50.298" v="469" actId="14100"/>
          <ac:cxnSpMkLst>
            <pc:docMk/>
            <pc:sldMk cId="886764491" sldId="260"/>
            <ac:cxnSpMk id="9" creationId="{002DE364-9331-4F08-8BCB-C8ED11A640A7}"/>
          </ac:cxnSpMkLst>
        </pc:cxnChg>
        <pc:cxnChg chg="mod">
          <ac:chgData name="Tiejun Wei" userId="77860890-8fdc-4cbe-990b-d246cd4bcf92" providerId="ADAL" clId="{B94032F2-6840-4C55-9DBD-43058BB05930}" dt="2020-06-24T13:24:46.603" v="1688" actId="14100"/>
          <ac:cxnSpMkLst>
            <pc:docMk/>
            <pc:sldMk cId="886764491" sldId="260"/>
            <ac:cxnSpMk id="18" creationId="{2DC49792-0E09-40BE-AA37-61E8F26F2E59}"/>
          </ac:cxnSpMkLst>
        </pc:cxnChg>
      </pc:sldChg>
      <pc:sldChg chg="modSp mod">
        <pc:chgData name="Tiejun Wei" userId="77860890-8fdc-4cbe-990b-d246cd4bcf92" providerId="ADAL" clId="{B94032F2-6840-4C55-9DBD-43058BB05930}" dt="2020-06-22T09:33:36.819" v="564" actId="20577"/>
        <pc:sldMkLst>
          <pc:docMk/>
          <pc:sldMk cId="2151368120" sldId="261"/>
        </pc:sldMkLst>
        <pc:spChg chg="mod">
          <ac:chgData name="Tiejun Wei" userId="77860890-8fdc-4cbe-990b-d246cd4bcf92" providerId="ADAL" clId="{B94032F2-6840-4C55-9DBD-43058BB05930}" dt="2020-06-22T09:33:36.819" v="564" actId="20577"/>
          <ac:spMkLst>
            <pc:docMk/>
            <pc:sldMk cId="2151368120" sldId="261"/>
            <ac:spMk id="3" creationId="{192DF4E4-363D-45CA-A9EB-042C8B99FC16}"/>
          </ac:spMkLst>
        </pc:spChg>
        <pc:picChg chg="mod">
          <ac:chgData name="Tiejun Wei" userId="77860890-8fdc-4cbe-990b-d246cd4bcf92" providerId="ADAL" clId="{B94032F2-6840-4C55-9DBD-43058BB05930}" dt="2020-06-22T09:32:46.686" v="472" actId="1076"/>
          <ac:picMkLst>
            <pc:docMk/>
            <pc:sldMk cId="2151368120" sldId="261"/>
            <ac:picMk id="4" creationId="{B777DDEA-C665-41AA-8712-66A64A29C802}"/>
          </ac:picMkLst>
        </pc:picChg>
      </pc:sldChg>
      <pc:sldChg chg="addSp delSp modSp new mod">
        <pc:chgData name="Tiejun Wei" userId="77860890-8fdc-4cbe-990b-d246cd4bcf92" providerId="ADAL" clId="{B94032F2-6840-4C55-9DBD-43058BB05930}" dt="2020-06-25T14:23:57.217" v="1774" actId="167"/>
        <pc:sldMkLst>
          <pc:docMk/>
          <pc:sldMk cId="643289540" sldId="262"/>
        </pc:sldMkLst>
        <pc:spChg chg="mod">
          <ac:chgData name="Tiejun Wei" userId="77860890-8fdc-4cbe-990b-d246cd4bcf92" providerId="ADAL" clId="{B94032F2-6840-4C55-9DBD-43058BB05930}" dt="2020-06-22T09:42:06.037" v="623" actId="20577"/>
          <ac:spMkLst>
            <pc:docMk/>
            <pc:sldMk cId="643289540" sldId="262"/>
            <ac:spMk id="2" creationId="{E677D4C0-D712-4A58-B426-CF205B1C5DAB}"/>
          </ac:spMkLst>
        </pc:spChg>
        <pc:spChg chg="del">
          <ac:chgData name="Tiejun Wei" userId="77860890-8fdc-4cbe-990b-d246cd4bcf92" providerId="ADAL" clId="{B94032F2-6840-4C55-9DBD-43058BB05930}" dt="2020-06-22T09:41:13.639" v="584"/>
          <ac:spMkLst>
            <pc:docMk/>
            <pc:sldMk cId="643289540" sldId="262"/>
            <ac:spMk id="3" creationId="{632C70B7-EBAE-4758-803F-6E0EE45F9E32}"/>
          </ac:spMkLst>
        </pc:spChg>
        <pc:spChg chg="add del mod">
          <ac:chgData name="Tiejun Wei" userId="77860890-8fdc-4cbe-990b-d246cd4bcf92" providerId="ADAL" clId="{B94032F2-6840-4C55-9DBD-43058BB05930}" dt="2020-06-22T09:41:41.306" v="594" actId="478"/>
          <ac:spMkLst>
            <pc:docMk/>
            <pc:sldMk cId="643289540" sldId="262"/>
            <ac:spMk id="4" creationId="{88BF7765-A237-45B4-BF9E-87A465338D65}"/>
          </ac:spMkLst>
        </pc:spChg>
        <pc:spChg chg="add mod">
          <ac:chgData name="Tiejun Wei" userId="77860890-8fdc-4cbe-990b-d246cd4bcf92" providerId="ADAL" clId="{B94032F2-6840-4C55-9DBD-43058BB05930}" dt="2020-06-23T12:08:34.154" v="1648" actId="1076"/>
          <ac:spMkLst>
            <pc:docMk/>
            <pc:sldMk cId="643289540" sldId="262"/>
            <ac:spMk id="5" creationId="{DD178EEA-1363-4A87-B616-98F262BA08F6}"/>
          </ac:spMkLst>
        </pc:spChg>
        <pc:spChg chg="add mod">
          <ac:chgData name="Tiejun Wei" userId="77860890-8fdc-4cbe-990b-d246cd4bcf92" providerId="ADAL" clId="{B94032F2-6840-4C55-9DBD-43058BB05930}" dt="2020-06-23T12:09:06.236" v="1671" actId="20577"/>
          <ac:spMkLst>
            <pc:docMk/>
            <pc:sldMk cId="643289540" sldId="262"/>
            <ac:spMk id="6" creationId="{0EC9DC6F-6C06-40F0-9935-B7E3C5FD64BA}"/>
          </ac:spMkLst>
        </pc:spChg>
        <pc:spChg chg="add mod">
          <ac:chgData name="Tiejun Wei" userId="77860890-8fdc-4cbe-990b-d246cd4bcf92" providerId="ADAL" clId="{B94032F2-6840-4C55-9DBD-43058BB05930}" dt="2020-06-23T12:09:05.379" v="1670" actId="20577"/>
          <ac:spMkLst>
            <pc:docMk/>
            <pc:sldMk cId="643289540" sldId="262"/>
            <ac:spMk id="27" creationId="{795112C6-74B9-40DF-9E71-CB01568A5DEE}"/>
          </ac:spMkLst>
        </pc:spChg>
        <pc:spChg chg="add mod">
          <ac:chgData name="Tiejun Wei" userId="77860890-8fdc-4cbe-990b-d246cd4bcf92" providerId="ADAL" clId="{B94032F2-6840-4C55-9DBD-43058BB05930}" dt="2020-06-23T12:09:04.417" v="1669" actId="20577"/>
          <ac:spMkLst>
            <pc:docMk/>
            <pc:sldMk cId="643289540" sldId="262"/>
            <ac:spMk id="28" creationId="{E576D363-955F-4DE1-A1AB-9603C1F9F26E}"/>
          </ac:spMkLst>
        </pc:spChg>
        <pc:picChg chg="add del mod">
          <ac:chgData name="Tiejun Wei" userId="77860890-8fdc-4cbe-990b-d246cd4bcf92" providerId="ADAL" clId="{B94032F2-6840-4C55-9DBD-43058BB05930}" dt="2020-06-25T14:22:54.780" v="1762" actId="478"/>
          <ac:picMkLst>
            <pc:docMk/>
            <pc:sldMk cId="643289540" sldId="262"/>
            <ac:picMk id="3" creationId="{CFFDF324-7A3F-4A0F-B5B9-A9B09A8961A2}"/>
          </ac:picMkLst>
        </pc:picChg>
        <pc:picChg chg="add del mod">
          <ac:chgData name="Tiejun Wei" userId="77860890-8fdc-4cbe-990b-d246cd4bcf92" providerId="ADAL" clId="{B94032F2-6840-4C55-9DBD-43058BB05930}" dt="2020-06-25T14:22:54.780" v="1762" actId="478"/>
          <ac:picMkLst>
            <pc:docMk/>
            <pc:sldMk cId="643289540" sldId="262"/>
            <ac:picMk id="4" creationId="{202DDB0C-4293-4F89-BEE4-1F85659F47CB}"/>
          </ac:picMkLst>
        </pc:picChg>
        <pc:picChg chg="add mod">
          <ac:chgData name="Tiejun Wei" userId="77860890-8fdc-4cbe-990b-d246cd4bcf92" providerId="ADAL" clId="{B94032F2-6840-4C55-9DBD-43058BB05930}" dt="2020-06-25T14:23:57.217" v="1774" actId="167"/>
          <ac:picMkLst>
            <pc:docMk/>
            <pc:sldMk cId="643289540" sldId="262"/>
            <ac:picMk id="7" creationId="{9EAE8227-4A2A-4718-BD9F-E015E276E955}"/>
          </ac:picMkLst>
        </pc:picChg>
        <pc:picChg chg="add del mod">
          <ac:chgData name="Tiejun Wei" userId="77860890-8fdc-4cbe-990b-d246cd4bcf92" providerId="ADAL" clId="{B94032F2-6840-4C55-9DBD-43058BB05930}" dt="2020-06-25T14:23:30.141" v="1765" actId="478"/>
          <ac:picMkLst>
            <pc:docMk/>
            <pc:sldMk cId="643289540" sldId="262"/>
            <ac:picMk id="1026" creationId="{0B80BE67-094B-43AE-A75E-62E6AFDBD8FE}"/>
          </ac:picMkLst>
        </pc:picChg>
        <pc:picChg chg="add del mod">
          <ac:chgData name="Tiejun Wei" userId="77860890-8fdc-4cbe-990b-d246cd4bcf92" providerId="ADAL" clId="{B94032F2-6840-4C55-9DBD-43058BB05930}" dt="2020-06-22T09:33:59.158" v="567" actId="478"/>
          <ac:picMkLst>
            <pc:docMk/>
            <pc:sldMk cId="643289540" sldId="262"/>
            <ac:picMk id="1026" creationId="{29AD7400-C780-4977-8C37-DE593D50EE34}"/>
          </ac:picMkLst>
        </pc:picChg>
        <pc:picChg chg="del">
          <ac:chgData name="Tiejun Wei" userId="77860890-8fdc-4cbe-990b-d246cd4bcf92" providerId="ADAL" clId="{B94032F2-6840-4C55-9DBD-43058BB05930}" dt="2020-06-24T13:28:06.010" v="1689" actId="478"/>
          <ac:picMkLst>
            <pc:docMk/>
            <pc:sldMk cId="643289540" sldId="262"/>
            <ac:picMk id="1026" creationId="{B8AA95FA-23F3-444A-861A-9D4A600E9021}"/>
          </ac:picMkLst>
        </pc:picChg>
        <pc:picChg chg="add del mod">
          <ac:chgData name="Tiejun Wei" userId="77860890-8fdc-4cbe-990b-d246cd4bcf92" providerId="ADAL" clId="{B94032F2-6840-4C55-9DBD-43058BB05930}" dt="2020-06-22T09:41:08.715" v="582" actId="478"/>
          <ac:picMkLst>
            <pc:docMk/>
            <pc:sldMk cId="643289540" sldId="262"/>
            <ac:picMk id="1028" creationId="{8CDE450D-C460-4DCD-8832-5F9E28DB66F2}"/>
          </ac:picMkLst>
        </pc:picChg>
        <pc:picChg chg="del">
          <ac:chgData name="Tiejun Wei" userId="77860890-8fdc-4cbe-990b-d246cd4bcf92" providerId="ADAL" clId="{B94032F2-6840-4C55-9DBD-43058BB05930}" dt="2020-06-24T13:28:06.010" v="1689" actId="478"/>
          <ac:picMkLst>
            <pc:docMk/>
            <pc:sldMk cId="643289540" sldId="262"/>
            <ac:picMk id="1028" creationId="{99D438B3-0803-4609-8159-54F2F84AFE59}"/>
          </ac:picMkLst>
        </pc:picChg>
        <pc:picChg chg="add mod">
          <ac:chgData name="Tiejun Wei" userId="77860890-8fdc-4cbe-990b-d246cd4bcf92" providerId="ADAL" clId="{B94032F2-6840-4C55-9DBD-43058BB05930}" dt="2020-06-25T14:23:57.217" v="1774" actId="167"/>
          <ac:picMkLst>
            <pc:docMk/>
            <pc:sldMk cId="643289540" sldId="262"/>
            <ac:picMk id="1028" creationId="{A3B00BAF-A9CF-487B-8C1B-CC69F6EA2F24}"/>
          </ac:picMkLst>
        </pc:picChg>
        <pc:picChg chg="add del mod">
          <ac:chgData name="Tiejun Wei" userId="77860890-8fdc-4cbe-990b-d246cd4bcf92" providerId="ADAL" clId="{B94032F2-6840-4C55-9DBD-43058BB05930}" dt="2020-06-25T14:22:54.780" v="1762" actId="478"/>
          <ac:picMkLst>
            <pc:docMk/>
            <pc:sldMk cId="643289540" sldId="262"/>
            <ac:picMk id="1030" creationId="{1742E2B2-66EE-4B8D-A68A-577E505AF4ED}"/>
          </ac:picMkLst>
        </pc:picChg>
        <pc:picChg chg="add del mod">
          <ac:chgData name="Tiejun Wei" userId="77860890-8fdc-4cbe-990b-d246cd4bcf92" providerId="ADAL" clId="{B94032F2-6840-4C55-9DBD-43058BB05930}" dt="2020-06-22T09:41:08.715" v="582" actId="478"/>
          <ac:picMkLst>
            <pc:docMk/>
            <pc:sldMk cId="643289540" sldId="262"/>
            <ac:picMk id="1030" creationId="{FD231B4B-868D-4F47-B77B-3EABC3269DFD}"/>
          </ac:picMkLst>
        </pc:picChg>
        <pc:picChg chg="del">
          <ac:chgData name="Tiejun Wei" userId="77860890-8fdc-4cbe-990b-d246cd4bcf92" providerId="ADAL" clId="{B94032F2-6840-4C55-9DBD-43058BB05930}" dt="2020-06-24T13:28:06.010" v="1689" actId="478"/>
          <ac:picMkLst>
            <pc:docMk/>
            <pc:sldMk cId="643289540" sldId="262"/>
            <ac:picMk id="1032" creationId="{17BD0904-C752-496F-9F18-8622A1F1743F}"/>
          </ac:picMkLst>
        </pc:picChg>
        <pc:picChg chg="add del mod">
          <ac:chgData name="Tiejun Wei" userId="77860890-8fdc-4cbe-990b-d246cd4bcf92" providerId="ADAL" clId="{B94032F2-6840-4C55-9DBD-43058BB05930}" dt="2020-06-22T09:41:08.715" v="582" actId="478"/>
          <ac:picMkLst>
            <pc:docMk/>
            <pc:sldMk cId="643289540" sldId="262"/>
            <ac:picMk id="1032" creationId="{35A149C3-C623-43B6-9B9E-37ECAA0B162E}"/>
          </ac:picMkLst>
        </pc:picChg>
        <pc:picChg chg="add mod">
          <ac:chgData name="Tiejun Wei" userId="77860890-8fdc-4cbe-990b-d246cd4bcf92" providerId="ADAL" clId="{B94032F2-6840-4C55-9DBD-43058BB05930}" dt="2020-06-25T14:23:57.217" v="1774" actId="167"/>
          <ac:picMkLst>
            <pc:docMk/>
            <pc:sldMk cId="643289540" sldId="262"/>
            <ac:picMk id="1032" creationId="{A0744D6B-F927-40D5-A116-DE60BD8F22C3}"/>
          </ac:picMkLst>
        </pc:picChg>
        <pc:picChg chg="add del mod">
          <ac:chgData name="Tiejun Wei" userId="77860890-8fdc-4cbe-990b-d246cd4bcf92" providerId="ADAL" clId="{B94032F2-6840-4C55-9DBD-43058BB05930}" dt="2020-06-23T11:59:37.594" v="1078" actId="478"/>
          <ac:picMkLst>
            <pc:docMk/>
            <pc:sldMk cId="643289540" sldId="262"/>
            <ac:picMk id="1034" creationId="{A89E167C-F907-4F1F-B0D4-53E5ABB61BE1}"/>
          </ac:picMkLst>
        </pc:picChg>
        <pc:picChg chg="add del mod">
          <ac:chgData name="Tiejun Wei" userId="77860890-8fdc-4cbe-990b-d246cd4bcf92" providerId="ADAL" clId="{B94032F2-6840-4C55-9DBD-43058BB05930}" dt="2020-06-22T09:41:29.720" v="590" actId="478"/>
          <ac:picMkLst>
            <pc:docMk/>
            <pc:sldMk cId="643289540" sldId="262"/>
            <ac:picMk id="1036" creationId="{C4BD9C68-DA8E-4ACE-AAC1-3A68F749D4D6}"/>
          </ac:picMkLst>
        </pc:picChg>
        <pc:picChg chg="add del mod">
          <ac:chgData name="Tiejun Wei" userId="77860890-8fdc-4cbe-990b-d246cd4bcf92" providerId="ADAL" clId="{B94032F2-6840-4C55-9DBD-43058BB05930}" dt="2020-06-23T11:59:37.594" v="1078" actId="478"/>
          <ac:picMkLst>
            <pc:docMk/>
            <pc:sldMk cId="643289540" sldId="262"/>
            <ac:picMk id="1038" creationId="{0A090EFF-0FF5-4FF5-9CB8-1354FC10C327}"/>
          </ac:picMkLst>
        </pc:picChg>
        <pc:picChg chg="add del mod">
          <ac:chgData name="Tiejun Wei" userId="77860890-8fdc-4cbe-990b-d246cd4bcf92" providerId="ADAL" clId="{B94032F2-6840-4C55-9DBD-43058BB05930}" dt="2020-06-23T11:59:37.594" v="1078" actId="478"/>
          <ac:picMkLst>
            <pc:docMk/>
            <pc:sldMk cId="643289540" sldId="262"/>
            <ac:picMk id="1040" creationId="{EF2FAA3B-359C-4183-8BD0-8D6F3FE5BABE}"/>
          </ac:picMkLst>
        </pc:picChg>
        <pc:picChg chg="add mod">
          <ac:chgData name="Tiejun Wei" userId="77860890-8fdc-4cbe-990b-d246cd4bcf92" providerId="ADAL" clId="{B94032F2-6840-4C55-9DBD-43058BB05930}" dt="2020-06-23T12:00:57.993" v="1096" actId="1076"/>
          <ac:picMkLst>
            <pc:docMk/>
            <pc:sldMk cId="643289540" sldId="262"/>
            <ac:picMk id="1042" creationId="{C7261F55-39C3-494C-830F-7B9612A27AA1}"/>
          </ac:picMkLst>
        </pc:picChg>
        <pc:picChg chg="add mod">
          <ac:chgData name="Tiejun Wei" userId="77860890-8fdc-4cbe-990b-d246cd4bcf92" providerId="ADAL" clId="{B94032F2-6840-4C55-9DBD-43058BB05930}" dt="2020-06-23T12:00:53.990" v="1095" actId="1076"/>
          <ac:picMkLst>
            <pc:docMk/>
            <pc:sldMk cId="643289540" sldId="262"/>
            <ac:picMk id="1044" creationId="{318319C9-6438-4B3C-8CF2-F0D5DCA97167}"/>
          </ac:picMkLst>
        </pc:picChg>
        <pc:picChg chg="add mod">
          <ac:chgData name="Tiejun Wei" userId="77860890-8fdc-4cbe-990b-d246cd4bcf92" providerId="ADAL" clId="{B94032F2-6840-4C55-9DBD-43058BB05930}" dt="2020-06-23T12:00:52.391" v="1094" actId="1076"/>
          <ac:picMkLst>
            <pc:docMk/>
            <pc:sldMk cId="643289540" sldId="262"/>
            <ac:picMk id="1046" creationId="{283C9C49-D24D-4FC3-ABCC-0C63C646E10C}"/>
          </ac:picMkLst>
        </pc:picChg>
        <pc:cxnChg chg="add mod">
          <ac:chgData name="Tiejun Wei" userId="77860890-8fdc-4cbe-990b-d246cd4bcf92" providerId="ADAL" clId="{B94032F2-6840-4C55-9DBD-43058BB05930}" dt="2020-06-23T12:05:56.215" v="1338" actId="1076"/>
          <ac:cxnSpMkLst>
            <pc:docMk/>
            <pc:sldMk cId="643289540" sldId="262"/>
            <ac:cxnSpMk id="16" creationId="{6937C52A-1D14-4A79-A1E6-5957A033EAEE}"/>
          </ac:cxnSpMkLst>
        </pc:cxnChg>
        <pc:cxnChg chg="add mod">
          <ac:chgData name="Tiejun Wei" userId="77860890-8fdc-4cbe-990b-d246cd4bcf92" providerId="ADAL" clId="{B94032F2-6840-4C55-9DBD-43058BB05930}" dt="2020-06-23T12:06:02.954" v="1340" actId="1076"/>
          <ac:cxnSpMkLst>
            <pc:docMk/>
            <pc:sldMk cId="643289540" sldId="262"/>
            <ac:cxnSpMk id="17" creationId="{6937C52A-1D14-4A79-A1E6-5957A033EAEE}"/>
          </ac:cxnSpMkLst>
        </pc:cxnChg>
        <pc:cxnChg chg="add mod">
          <ac:chgData name="Tiejun Wei" userId="77860890-8fdc-4cbe-990b-d246cd4bcf92" providerId="ADAL" clId="{B94032F2-6840-4C55-9DBD-43058BB05930}" dt="2020-06-23T12:06:05.673" v="1342" actId="1076"/>
          <ac:cxnSpMkLst>
            <pc:docMk/>
            <pc:sldMk cId="643289540" sldId="262"/>
            <ac:cxnSpMk id="18" creationId="{6937C52A-1D14-4A79-A1E6-5957A033EAEE}"/>
          </ac:cxnSpMkLst>
        </pc:cxnChg>
        <pc:cxnChg chg="add mod">
          <ac:chgData name="Tiejun Wei" userId="77860890-8fdc-4cbe-990b-d246cd4bcf92" providerId="ADAL" clId="{B94032F2-6840-4C55-9DBD-43058BB05930}" dt="2020-06-23T12:06:12.826" v="1344" actId="1076"/>
          <ac:cxnSpMkLst>
            <pc:docMk/>
            <pc:sldMk cId="643289540" sldId="262"/>
            <ac:cxnSpMk id="19" creationId="{5BB03BFB-B4ED-4E9E-9843-2D6292F0C5F2}"/>
          </ac:cxnSpMkLst>
        </pc:cxnChg>
        <pc:cxnChg chg="add mod">
          <ac:chgData name="Tiejun Wei" userId="77860890-8fdc-4cbe-990b-d246cd4bcf92" providerId="ADAL" clId="{B94032F2-6840-4C55-9DBD-43058BB05930}" dt="2020-06-23T12:06:12.826" v="1344" actId="1076"/>
          <ac:cxnSpMkLst>
            <pc:docMk/>
            <pc:sldMk cId="643289540" sldId="262"/>
            <ac:cxnSpMk id="20" creationId="{857D80C1-0C9C-4287-BD3D-260F1D91BD43}"/>
          </ac:cxnSpMkLst>
        </pc:cxnChg>
        <pc:cxnChg chg="add mod">
          <ac:chgData name="Tiejun Wei" userId="77860890-8fdc-4cbe-990b-d246cd4bcf92" providerId="ADAL" clId="{B94032F2-6840-4C55-9DBD-43058BB05930}" dt="2020-06-23T12:06:12.826" v="1344" actId="1076"/>
          <ac:cxnSpMkLst>
            <pc:docMk/>
            <pc:sldMk cId="643289540" sldId="262"/>
            <ac:cxnSpMk id="21" creationId="{C77CE4E5-5825-4410-91EC-75FC21CF640D}"/>
          </ac:cxnSpMkLst>
        </pc:cxnChg>
        <pc:cxnChg chg="add mod">
          <ac:chgData name="Tiejun Wei" userId="77860890-8fdc-4cbe-990b-d246cd4bcf92" providerId="ADAL" clId="{B94032F2-6840-4C55-9DBD-43058BB05930}" dt="2020-06-23T12:06:16.813" v="1346" actId="1076"/>
          <ac:cxnSpMkLst>
            <pc:docMk/>
            <pc:sldMk cId="643289540" sldId="262"/>
            <ac:cxnSpMk id="22" creationId="{C1620B8D-1365-4A2E-A2BF-CD5BBD1E5F4D}"/>
          </ac:cxnSpMkLst>
        </pc:cxnChg>
        <pc:cxnChg chg="add mod">
          <ac:chgData name="Tiejun Wei" userId="77860890-8fdc-4cbe-990b-d246cd4bcf92" providerId="ADAL" clId="{B94032F2-6840-4C55-9DBD-43058BB05930}" dt="2020-06-23T12:06:16.813" v="1346" actId="1076"/>
          <ac:cxnSpMkLst>
            <pc:docMk/>
            <pc:sldMk cId="643289540" sldId="262"/>
            <ac:cxnSpMk id="23" creationId="{DCC6635E-B4F3-4F8A-8784-1DF2AC48D07A}"/>
          </ac:cxnSpMkLst>
        </pc:cxnChg>
        <pc:cxnChg chg="add mod">
          <ac:chgData name="Tiejun Wei" userId="77860890-8fdc-4cbe-990b-d246cd4bcf92" providerId="ADAL" clId="{B94032F2-6840-4C55-9DBD-43058BB05930}" dt="2020-06-23T12:06:16.813" v="1346" actId="1076"/>
          <ac:cxnSpMkLst>
            <pc:docMk/>
            <pc:sldMk cId="643289540" sldId="262"/>
            <ac:cxnSpMk id="24" creationId="{67D999D7-8701-4940-ABB9-E38452135D59}"/>
          </ac:cxnSpMkLst>
        </pc:cxnChg>
      </pc:sldChg>
      <pc:sldChg chg="addSp delSp modSp new mod">
        <pc:chgData name="Tiejun Wei" userId="77860890-8fdc-4cbe-990b-d246cd4bcf92" providerId="ADAL" clId="{B94032F2-6840-4C55-9DBD-43058BB05930}" dt="2020-06-25T14:24:56.202" v="1789" actId="167"/>
        <pc:sldMkLst>
          <pc:docMk/>
          <pc:sldMk cId="2464541976" sldId="263"/>
        </pc:sldMkLst>
        <pc:spChg chg="mod">
          <ac:chgData name="Tiejun Wei" userId="77860890-8fdc-4cbe-990b-d246cd4bcf92" providerId="ADAL" clId="{B94032F2-6840-4C55-9DBD-43058BB05930}" dt="2020-06-22T09:42:11.225" v="629" actId="20577"/>
          <ac:spMkLst>
            <pc:docMk/>
            <pc:sldMk cId="2464541976" sldId="263"/>
            <ac:spMk id="2" creationId="{C8EB332A-703C-4B13-B4B0-F4EA17A6735D}"/>
          </ac:spMkLst>
        </pc:spChg>
        <pc:spChg chg="del">
          <ac:chgData name="Tiejun Wei" userId="77860890-8fdc-4cbe-990b-d246cd4bcf92" providerId="ADAL" clId="{B94032F2-6840-4C55-9DBD-43058BB05930}" dt="2020-06-22T09:43:12.434" v="630" actId="478"/>
          <ac:spMkLst>
            <pc:docMk/>
            <pc:sldMk cId="2464541976" sldId="263"/>
            <ac:spMk id="3" creationId="{5BCE6D86-B7CD-493D-8B21-3015E36094B3}"/>
          </ac:spMkLst>
        </pc:spChg>
        <pc:spChg chg="add mod">
          <ac:chgData name="Tiejun Wei" userId="77860890-8fdc-4cbe-990b-d246cd4bcf92" providerId="ADAL" clId="{B94032F2-6840-4C55-9DBD-43058BB05930}" dt="2020-06-23T12:09:12.972" v="1673" actId="20577"/>
          <ac:spMkLst>
            <pc:docMk/>
            <pc:sldMk cId="2464541976" sldId="263"/>
            <ac:spMk id="10" creationId="{F1FA8BA9-F78F-4289-AF14-01DB398A2A6B}"/>
          </ac:spMkLst>
        </pc:spChg>
        <pc:spChg chg="add mod">
          <ac:chgData name="Tiejun Wei" userId="77860890-8fdc-4cbe-990b-d246cd4bcf92" providerId="ADAL" clId="{B94032F2-6840-4C55-9DBD-43058BB05930}" dt="2020-06-23T12:09:14.170" v="1674" actId="20577"/>
          <ac:spMkLst>
            <pc:docMk/>
            <pc:sldMk cId="2464541976" sldId="263"/>
            <ac:spMk id="11" creationId="{3786A7C7-E491-4324-9034-D75372C4F6BF}"/>
          </ac:spMkLst>
        </pc:spChg>
        <pc:spChg chg="add mod">
          <ac:chgData name="Tiejun Wei" userId="77860890-8fdc-4cbe-990b-d246cd4bcf92" providerId="ADAL" clId="{B94032F2-6840-4C55-9DBD-43058BB05930}" dt="2020-06-23T12:09:15.337" v="1675" actId="20577"/>
          <ac:spMkLst>
            <pc:docMk/>
            <pc:sldMk cId="2464541976" sldId="263"/>
            <ac:spMk id="12" creationId="{FCEB1FE4-0BE3-4BBC-ABF3-17241907FE5B}"/>
          </ac:spMkLst>
        </pc:spChg>
        <pc:picChg chg="add mod">
          <ac:chgData name="Tiejun Wei" userId="77860890-8fdc-4cbe-990b-d246cd4bcf92" providerId="ADAL" clId="{B94032F2-6840-4C55-9DBD-43058BB05930}" dt="2020-06-25T14:24:42.191" v="1785" actId="167"/>
          <ac:picMkLst>
            <pc:docMk/>
            <pc:sldMk cId="2464541976" sldId="263"/>
            <ac:picMk id="22" creationId="{AEA93244-1AE8-4729-80B9-8DA0205B8546}"/>
          </ac:picMkLst>
        </pc:picChg>
        <pc:picChg chg="add mod">
          <ac:chgData name="Tiejun Wei" userId="77860890-8fdc-4cbe-990b-d246cd4bcf92" providerId="ADAL" clId="{B94032F2-6840-4C55-9DBD-43058BB05930}" dt="2020-06-25T14:24:46.015" v="1786" actId="1076"/>
          <ac:picMkLst>
            <pc:docMk/>
            <pc:sldMk cId="2464541976" sldId="263"/>
            <ac:picMk id="23" creationId="{2A66CB03-8EDE-48FB-AD95-2A557D034933}"/>
          </ac:picMkLst>
        </pc:picChg>
        <pc:picChg chg="add del mod">
          <ac:chgData name="Tiejun Wei" userId="77860890-8fdc-4cbe-990b-d246cd4bcf92" providerId="ADAL" clId="{B94032F2-6840-4C55-9DBD-43058BB05930}" dt="2020-06-25T14:24:25.974" v="1781" actId="478"/>
          <ac:picMkLst>
            <pc:docMk/>
            <pc:sldMk cId="2464541976" sldId="263"/>
            <ac:picMk id="2050" creationId="{83269D90-F915-4CFF-A8A4-C4D55CECB177}"/>
          </ac:picMkLst>
        </pc:picChg>
        <pc:picChg chg="add del mod">
          <ac:chgData name="Tiejun Wei" userId="77860890-8fdc-4cbe-990b-d246cd4bcf92" providerId="ADAL" clId="{B94032F2-6840-4C55-9DBD-43058BB05930}" dt="2020-06-23T12:00:26.699" v="1087" actId="478"/>
          <ac:picMkLst>
            <pc:docMk/>
            <pc:sldMk cId="2464541976" sldId="263"/>
            <ac:picMk id="2050" creationId="{B1989B49-DB4B-41A6-82EE-D0EEF8181F39}"/>
          </ac:picMkLst>
        </pc:picChg>
        <pc:picChg chg="add del mod">
          <ac:chgData name="Tiejun Wei" userId="77860890-8fdc-4cbe-990b-d246cd4bcf92" providerId="ADAL" clId="{B94032F2-6840-4C55-9DBD-43058BB05930}" dt="2020-06-23T12:00:26.699" v="1087" actId="478"/>
          <ac:picMkLst>
            <pc:docMk/>
            <pc:sldMk cId="2464541976" sldId="263"/>
            <ac:picMk id="2052" creationId="{B386118B-E0D3-4EAF-9071-767BD4F7B5CB}"/>
          </ac:picMkLst>
        </pc:picChg>
        <pc:picChg chg="add del mod">
          <ac:chgData name="Tiejun Wei" userId="77860890-8fdc-4cbe-990b-d246cd4bcf92" providerId="ADAL" clId="{B94032F2-6840-4C55-9DBD-43058BB05930}" dt="2020-06-25T14:24:25.974" v="1781" actId="478"/>
          <ac:picMkLst>
            <pc:docMk/>
            <pc:sldMk cId="2464541976" sldId="263"/>
            <ac:picMk id="2052" creationId="{EB539F01-A081-4FCE-B6C8-AE239DE93AB3}"/>
          </ac:picMkLst>
        </pc:picChg>
        <pc:picChg chg="add del mod">
          <ac:chgData name="Tiejun Wei" userId="77860890-8fdc-4cbe-990b-d246cd4bcf92" providerId="ADAL" clId="{B94032F2-6840-4C55-9DBD-43058BB05930}" dt="2020-06-23T12:00:28.219" v="1088" actId="478"/>
          <ac:picMkLst>
            <pc:docMk/>
            <pc:sldMk cId="2464541976" sldId="263"/>
            <ac:picMk id="2054" creationId="{5029F880-3D6E-4405-B450-46D918CC2702}"/>
          </ac:picMkLst>
        </pc:picChg>
        <pc:picChg chg="add del mod">
          <ac:chgData name="Tiejun Wei" userId="77860890-8fdc-4cbe-990b-d246cd4bcf92" providerId="ADAL" clId="{B94032F2-6840-4C55-9DBD-43058BB05930}" dt="2020-06-25T14:24:25.974" v="1781" actId="478"/>
          <ac:picMkLst>
            <pc:docMk/>
            <pc:sldMk cId="2464541976" sldId="263"/>
            <ac:picMk id="2054" creationId="{E7F5E9C2-72D0-48C4-A1DC-8044AD0AE8D5}"/>
          </ac:picMkLst>
        </pc:picChg>
        <pc:picChg chg="add mod">
          <ac:chgData name="Tiejun Wei" userId="77860890-8fdc-4cbe-990b-d246cd4bcf92" providerId="ADAL" clId="{B94032F2-6840-4C55-9DBD-43058BB05930}" dt="2020-06-23T12:00:30.638" v="1090" actId="1076"/>
          <ac:picMkLst>
            <pc:docMk/>
            <pc:sldMk cId="2464541976" sldId="263"/>
            <ac:picMk id="2056" creationId="{7B2CB2DE-0125-43F8-99AC-5FAE72F89E3B}"/>
          </ac:picMkLst>
        </pc:picChg>
        <pc:picChg chg="add">
          <ac:chgData name="Tiejun Wei" userId="77860890-8fdc-4cbe-990b-d246cd4bcf92" providerId="ADAL" clId="{B94032F2-6840-4C55-9DBD-43058BB05930}" dt="2020-06-23T12:00:33.457" v="1091"/>
          <ac:picMkLst>
            <pc:docMk/>
            <pc:sldMk cId="2464541976" sldId="263"/>
            <ac:picMk id="2058" creationId="{B44902E9-DE27-45DD-94A9-05C91906CB3E}"/>
          </ac:picMkLst>
        </pc:picChg>
        <pc:picChg chg="add mod">
          <ac:chgData name="Tiejun Wei" userId="77860890-8fdc-4cbe-990b-d246cd4bcf92" providerId="ADAL" clId="{B94032F2-6840-4C55-9DBD-43058BB05930}" dt="2020-06-23T12:00:39.789" v="1093" actId="1076"/>
          <ac:picMkLst>
            <pc:docMk/>
            <pc:sldMk cId="2464541976" sldId="263"/>
            <ac:picMk id="2060" creationId="{A8EF6E43-13F0-4C2D-97DD-B6667144A02F}"/>
          </ac:picMkLst>
        </pc:picChg>
        <pc:picChg chg="add mod">
          <ac:chgData name="Tiejun Wei" userId="77860890-8fdc-4cbe-990b-d246cd4bcf92" providerId="ADAL" clId="{B94032F2-6840-4C55-9DBD-43058BB05930}" dt="2020-06-25T14:24:56.202" v="1789" actId="167"/>
          <ac:picMkLst>
            <pc:docMk/>
            <pc:sldMk cId="2464541976" sldId="263"/>
            <ac:picMk id="3074" creationId="{9F9CB108-CEA9-4C94-8EAF-B9F678C7A2DC}"/>
          </ac:picMkLst>
        </pc:picChg>
        <pc:picChg chg="del mod">
          <ac:chgData name="Tiejun Wei" userId="77860890-8fdc-4cbe-990b-d246cd4bcf92" providerId="ADAL" clId="{B94032F2-6840-4C55-9DBD-43058BB05930}" dt="2020-06-24T13:28:51.962" v="1701" actId="478"/>
          <ac:picMkLst>
            <pc:docMk/>
            <pc:sldMk cId="2464541976" sldId="263"/>
            <ac:picMk id="3074" creationId="{F7ADD5C4-DCDF-442B-BD13-9829315E3FBC}"/>
          </ac:picMkLst>
        </pc:picChg>
        <pc:picChg chg="del mod">
          <ac:chgData name="Tiejun Wei" userId="77860890-8fdc-4cbe-990b-d246cd4bcf92" providerId="ADAL" clId="{B94032F2-6840-4C55-9DBD-43058BB05930}" dt="2020-06-24T13:28:51.962" v="1701" actId="478"/>
          <ac:picMkLst>
            <pc:docMk/>
            <pc:sldMk cId="2464541976" sldId="263"/>
            <ac:picMk id="3076" creationId="{74B26136-1FB1-4772-9F41-5F3A0E9D2BC9}"/>
          </ac:picMkLst>
        </pc:picChg>
        <pc:picChg chg="del">
          <ac:chgData name="Tiejun Wei" userId="77860890-8fdc-4cbe-990b-d246cd4bcf92" providerId="ADAL" clId="{B94032F2-6840-4C55-9DBD-43058BB05930}" dt="2020-06-24T13:28:51.962" v="1701" actId="478"/>
          <ac:picMkLst>
            <pc:docMk/>
            <pc:sldMk cId="2464541976" sldId="263"/>
            <ac:picMk id="3080" creationId="{8FA09AFA-AF5A-4FD7-8719-1E4AD3C8AEF1}"/>
          </ac:picMkLst>
        </pc:picChg>
        <pc:cxnChg chg="add mod">
          <ac:chgData name="Tiejun Wei" userId="77860890-8fdc-4cbe-990b-d246cd4bcf92" providerId="ADAL" clId="{B94032F2-6840-4C55-9DBD-43058BB05930}" dt="2020-06-23T12:09:40.403" v="1677" actId="1076"/>
          <ac:cxnSpMkLst>
            <pc:docMk/>
            <pc:sldMk cId="2464541976" sldId="263"/>
            <ac:cxnSpMk id="13" creationId="{F39D8FEB-9661-4546-9D88-7E030805941F}"/>
          </ac:cxnSpMkLst>
        </pc:cxnChg>
        <pc:cxnChg chg="add mod">
          <ac:chgData name="Tiejun Wei" userId="77860890-8fdc-4cbe-990b-d246cd4bcf92" providerId="ADAL" clId="{B94032F2-6840-4C55-9DBD-43058BB05930}" dt="2020-06-23T12:09:40.403" v="1677" actId="1076"/>
          <ac:cxnSpMkLst>
            <pc:docMk/>
            <pc:sldMk cId="2464541976" sldId="263"/>
            <ac:cxnSpMk id="14" creationId="{0D287321-DCD6-4B36-9D02-6362FBF13FFD}"/>
          </ac:cxnSpMkLst>
        </pc:cxnChg>
        <pc:cxnChg chg="add mod">
          <ac:chgData name="Tiejun Wei" userId="77860890-8fdc-4cbe-990b-d246cd4bcf92" providerId="ADAL" clId="{B94032F2-6840-4C55-9DBD-43058BB05930}" dt="2020-06-23T12:09:40.403" v="1677" actId="1076"/>
          <ac:cxnSpMkLst>
            <pc:docMk/>
            <pc:sldMk cId="2464541976" sldId="263"/>
            <ac:cxnSpMk id="15" creationId="{BE164AA3-3040-4272-BED5-4C8D70E03895}"/>
          </ac:cxnSpMkLst>
        </pc:cxnChg>
        <pc:cxnChg chg="add mod">
          <ac:chgData name="Tiejun Wei" userId="77860890-8fdc-4cbe-990b-d246cd4bcf92" providerId="ADAL" clId="{B94032F2-6840-4C55-9DBD-43058BB05930}" dt="2020-06-23T12:09:46.798" v="1678" actId="1076"/>
          <ac:cxnSpMkLst>
            <pc:docMk/>
            <pc:sldMk cId="2464541976" sldId="263"/>
            <ac:cxnSpMk id="16" creationId="{4F9626A2-B4C6-45EC-8E93-78118A9A5D66}"/>
          </ac:cxnSpMkLst>
        </pc:cxnChg>
        <pc:cxnChg chg="add mod">
          <ac:chgData name="Tiejun Wei" userId="77860890-8fdc-4cbe-990b-d246cd4bcf92" providerId="ADAL" clId="{B94032F2-6840-4C55-9DBD-43058BB05930}" dt="2020-06-23T12:09:46.798" v="1678" actId="1076"/>
          <ac:cxnSpMkLst>
            <pc:docMk/>
            <pc:sldMk cId="2464541976" sldId="263"/>
            <ac:cxnSpMk id="17" creationId="{8AD1221B-458D-4868-AA66-5DEE4B4A4AC0}"/>
          </ac:cxnSpMkLst>
        </pc:cxnChg>
        <pc:cxnChg chg="add mod">
          <ac:chgData name="Tiejun Wei" userId="77860890-8fdc-4cbe-990b-d246cd4bcf92" providerId="ADAL" clId="{B94032F2-6840-4C55-9DBD-43058BB05930}" dt="2020-06-23T12:09:46.798" v="1678" actId="1076"/>
          <ac:cxnSpMkLst>
            <pc:docMk/>
            <pc:sldMk cId="2464541976" sldId="263"/>
            <ac:cxnSpMk id="18" creationId="{2C868565-BAC9-42EF-A3BF-453EEE249D4A}"/>
          </ac:cxnSpMkLst>
        </pc:cxnChg>
        <pc:cxnChg chg="add mod">
          <ac:chgData name="Tiejun Wei" userId="77860890-8fdc-4cbe-990b-d246cd4bcf92" providerId="ADAL" clId="{B94032F2-6840-4C55-9DBD-43058BB05930}" dt="2020-06-23T12:09:51.951" v="1679" actId="1076"/>
          <ac:cxnSpMkLst>
            <pc:docMk/>
            <pc:sldMk cId="2464541976" sldId="263"/>
            <ac:cxnSpMk id="19" creationId="{3B888128-50AA-425E-9B8F-352E31D07CA0}"/>
          </ac:cxnSpMkLst>
        </pc:cxnChg>
        <pc:cxnChg chg="add mod">
          <ac:chgData name="Tiejun Wei" userId="77860890-8fdc-4cbe-990b-d246cd4bcf92" providerId="ADAL" clId="{B94032F2-6840-4C55-9DBD-43058BB05930}" dt="2020-06-23T12:09:51.951" v="1679" actId="1076"/>
          <ac:cxnSpMkLst>
            <pc:docMk/>
            <pc:sldMk cId="2464541976" sldId="263"/>
            <ac:cxnSpMk id="20" creationId="{BC06F1EB-3A0A-4C44-A3E5-4411BDE2E665}"/>
          </ac:cxnSpMkLst>
        </pc:cxnChg>
        <pc:cxnChg chg="add mod">
          <ac:chgData name="Tiejun Wei" userId="77860890-8fdc-4cbe-990b-d246cd4bcf92" providerId="ADAL" clId="{B94032F2-6840-4C55-9DBD-43058BB05930}" dt="2020-06-23T12:09:51.951" v="1679" actId="1076"/>
          <ac:cxnSpMkLst>
            <pc:docMk/>
            <pc:sldMk cId="2464541976" sldId="263"/>
            <ac:cxnSpMk id="21" creationId="{BD2BAC31-6EC2-46DD-B762-426C1B410CD5}"/>
          </ac:cxnSpMkLst>
        </pc:cxnChg>
      </pc:sldChg>
      <pc:sldChg chg="addSp delSp modSp new mod">
        <pc:chgData name="Tiejun Wei" userId="77860890-8fdc-4cbe-990b-d246cd4bcf92" providerId="ADAL" clId="{B94032F2-6840-4C55-9DBD-43058BB05930}" dt="2020-06-23T12:05:04.873" v="1336" actId="1076"/>
        <pc:sldMkLst>
          <pc:docMk/>
          <pc:sldMk cId="1567119289" sldId="264"/>
        </pc:sldMkLst>
        <pc:spChg chg="mod">
          <ac:chgData name="Tiejun Wei" userId="77860890-8fdc-4cbe-990b-d246cd4bcf92" providerId="ADAL" clId="{B94032F2-6840-4C55-9DBD-43058BB05930}" dt="2020-06-22T09:49:17.157" v="1077" actId="20577"/>
          <ac:spMkLst>
            <pc:docMk/>
            <pc:sldMk cId="1567119289" sldId="264"/>
            <ac:spMk id="2" creationId="{603F62D5-2DEF-440F-AE74-9B1373D47BB6}"/>
          </ac:spMkLst>
        </pc:spChg>
        <pc:spChg chg="mod">
          <ac:chgData name="Tiejun Wei" userId="77860890-8fdc-4cbe-990b-d246cd4bcf92" providerId="ADAL" clId="{B94032F2-6840-4C55-9DBD-43058BB05930}" dt="2020-06-23T12:05:02.882" v="1335" actId="20577"/>
          <ac:spMkLst>
            <pc:docMk/>
            <pc:sldMk cId="1567119289" sldId="264"/>
            <ac:spMk id="3" creationId="{96C83231-9981-4543-B701-7D6EC980116B}"/>
          </ac:spMkLst>
        </pc:spChg>
        <pc:picChg chg="add mod modCrop">
          <ac:chgData name="Tiejun Wei" userId="77860890-8fdc-4cbe-990b-d246cd4bcf92" providerId="ADAL" clId="{B94032F2-6840-4C55-9DBD-43058BB05930}" dt="2020-06-23T12:05:04.873" v="1336" actId="1076"/>
          <ac:picMkLst>
            <pc:docMk/>
            <pc:sldMk cId="1567119289" sldId="264"/>
            <ac:picMk id="4" creationId="{A85B4F51-77C0-478B-9513-4FB6D67CC763}"/>
          </ac:picMkLst>
        </pc:picChg>
        <pc:picChg chg="add del">
          <ac:chgData name="Tiejun Wei" userId="77860890-8fdc-4cbe-990b-d246cd4bcf92" providerId="ADAL" clId="{B94032F2-6840-4C55-9DBD-43058BB05930}" dt="2020-06-23T12:03:54.662" v="1184"/>
          <ac:picMkLst>
            <pc:docMk/>
            <pc:sldMk cId="1567119289" sldId="264"/>
            <ac:picMk id="5" creationId="{C69F0264-4CED-4028-8D30-7EA655BCC75A}"/>
          </ac:picMkLst>
        </pc:picChg>
      </pc:sldChg>
      <pc:sldChg chg="addSp delSp modSp">
        <pc:chgData name="Tiejun Wei" userId="77860890-8fdc-4cbe-990b-d246cd4bcf92" providerId="ADAL" clId="{B94032F2-6840-4C55-9DBD-43058BB05930}" dt="2020-06-25T14:25:10.943" v="1794" actId="167"/>
        <pc:sldMkLst>
          <pc:docMk/>
          <pc:sldMk cId="2180007925" sldId="267"/>
        </pc:sldMkLst>
        <pc:picChg chg="add del mod">
          <ac:chgData name="Tiejun Wei" userId="77860890-8fdc-4cbe-990b-d246cd4bcf92" providerId="ADAL" clId="{B94032F2-6840-4C55-9DBD-43058BB05930}" dt="2020-06-25T14:24:34.916" v="1782" actId="21"/>
          <ac:picMkLst>
            <pc:docMk/>
            <pc:sldMk cId="2180007925" sldId="267"/>
            <ac:picMk id="2050" creationId="{03FF0ECC-8497-4DC8-9DED-F22D925557B3}"/>
          </ac:picMkLst>
        </pc:picChg>
        <pc:picChg chg="del">
          <ac:chgData name="Tiejun Wei" userId="77860890-8fdc-4cbe-990b-d246cd4bcf92" providerId="ADAL" clId="{B94032F2-6840-4C55-9DBD-43058BB05930}" dt="2020-06-24T13:29:19.688" v="1709" actId="478"/>
          <ac:picMkLst>
            <pc:docMk/>
            <pc:sldMk cId="2180007925" sldId="267"/>
            <ac:picMk id="2050" creationId="{6DABACDE-DE8E-411E-B45A-D7D6F5A90179}"/>
          </ac:picMkLst>
        </pc:picChg>
        <pc:picChg chg="add del mod">
          <ac:chgData name="Tiejun Wei" userId="77860890-8fdc-4cbe-990b-d246cd4bcf92" providerId="ADAL" clId="{B94032F2-6840-4C55-9DBD-43058BB05930}" dt="2020-06-25T14:24:34.916" v="1782" actId="21"/>
          <ac:picMkLst>
            <pc:docMk/>
            <pc:sldMk cId="2180007925" sldId="267"/>
            <ac:picMk id="2052" creationId="{CE1B7E35-867A-4451-9C67-4431B9701CFD}"/>
          </ac:picMkLst>
        </pc:picChg>
        <pc:picChg chg="del">
          <ac:chgData name="Tiejun Wei" userId="77860890-8fdc-4cbe-990b-d246cd4bcf92" providerId="ADAL" clId="{B94032F2-6840-4C55-9DBD-43058BB05930}" dt="2020-06-24T13:29:19.688" v="1709" actId="478"/>
          <ac:picMkLst>
            <pc:docMk/>
            <pc:sldMk cId="2180007925" sldId="267"/>
            <ac:picMk id="2052" creationId="{F2327C99-6AFB-4FC3-821D-B308A8AA73B3}"/>
          </ac:picMkLst>
        </pc:picChg>
        <pc:picChg chg="add mod">
          <ac:chgData name="Tiejun Wei" userId="77860890-8fdc-4cbe-990b-d246cd4bcf92" providerId="ADAL" clId="{B94032F2-6840-4C55-9DBD-43058BB05930}" dt="2020-06-25T14:25:10.943" v="1794" actId="167"/>
          <ac:picMkLst>
            <pc:docMk/>
            <pc:sldMk cId="2180007925" sldId="267"/>
            <ac:picMk id="2054" creationId="{664DF334-9C49-4250-BAED-8FA8383818EF}"/>
          </ac:picMkLst>
        </pc:picChg>
        <pc:picChg chg="add mod">
          <ac:chgData name="Tiejun Wei" userId="77860890-8fdc-4cbe-990b-d246cd4bcf92" providerId="ADAL" clId="{B94032F2-6840-4C55-9DBD-43058BB05930}" dt="2020-06-25T14:25:10.943" v="1794" actId="167"/>
          <ac:picMkLst>
            <pc:docMk/>
            <pc:sldMk cId="2180007925" sldId="267"/>
            <ac:picMk id="2056" creationId="{6B434340-AF8F-4801-A55E-BE74A6F89149}"/>
          </ac:picMkLst>
        </pc:picChg>
        <pc:picChg chg="add del mod">
          <ac:chgData name="Tiejun Wei" userId="77860890-8fdc-4cbe-990b-d246cd4bcf92" providerId="ADAL" clId="{B94032F2-6840-4C55-9DBD-43058BB05930}" dt="2020-06-25T14:24:00.337" v="1775" actId="478"/>
          <ac:picMkLst>
            <pc:docMk/>
            <pc:sldMk cId="2180007925" sldId="267"/>
            <ac:picMk id="3074" creationId="{8C6C37C2-D555-463A-8B07-25B966F3F2EB}"/>
          </ac:picMkLst>
        </pc:picChg>
        <pc:picChg chg="add del mod">
          <ac:chgData name="Tiejun Wei" userId="77860890-8fdc-4cbe-990b-d246cd4bcf92" providerId="ADAL" clId="{B94032F2-6840-4C55-9DBD-43058BB05930}" dt="2020-06-25T14:24:00.337" v="1775" actId="478"/>
          <ac:picMkLst>
            <pc:docMk/>
            <pc:sldMk cId="2180007925" sldId="267"/>
            <ac:picMk id="3076" creationId="{4639CC5F-87E4-41C8-B8D7-CF6F9AABA7D0}"/>
          </ac:picMkLst>
        </pc:picChg>
      </pc:sldChg>
      <pc:sldChg chg="addSp delSp modSp">
        <pc:chgData name="Tiejun Wei" userId="77860890-8fdc-4cbe-990b-d246cd4bcf92" providerId="ADAL" clId="{B94032F2-6840-4C55-9DBD-43058BB05930}" dt="2020-06-25T14:25:33.685" v="1800" actId="167"/>
        <pc:sldMkLst>
          <pc:docMk/>
          <pc:sldMk cId="2498022964" sldId="268"/>
        </pc:sldMkLst>
        <pc:picChg chg="add del mod">
          <ac:chgData name="Tiejun Wei" userId="77860890-8fdc-4cbe-990b-d246cd4bcf92" providerId="ADAL" clId="{B94032F2-6840-4C55-9DBD-43058BB05930}" dt="2020-06-25T14:25:17.896" v="1795" actId="478"/>
          <ac:picMkLst>
            <pc:docMk/>
            <pc:sldMk cId="2498022964" sldId="268"/>
            <ac:picMk id="3" creationId="{7C713170-E9F9-4666-B692-961CA74C2440}"/>
          </ac:picMkLst>
        </pc:picChg>
        <pc:picChg chg="add del mod">
          <ac:chgData name="Tiejun Wei" userId="77860890-8fdc-4cbe-990b-d246cd4bcf92" providerId="ADAL" clId="{B94032F2-6840-4C55-9DBD-43058BB05930}" dt="2020-06-25T14:25:17.896" v="1795" actId="478"/>
          <ac:picMkLst>
            <pc:docMk/>
            <pc:sldMk cId="2498022964" sldId="268"/>
            <ac:picMk id="4" creationId="{A6CFE7A7-3FC8-4353-B5CC-7E03DD884CBE}"/>
          </ac:picMkLst>
        </pc:picChg>
        <pc:picChg chg="del">
          <ac:chgData name="Tiejun Wei" userId="77860890-8fdc-4cbe-990b-d246cd4bcf92" providerId="ADAL" clId="{B94032F2-6840-4C55-9DBD-43058BB05930}" dt="2020-06-24T13:29:39.463" v="1715" actId="478"/>
          <ac:picMkLst>
            <pc:docMk/>
            <pc:sldMk cId="2498022964" sldId="268"/>
            <ac:picMk id="4098" creationId="{47CB6486-774C-4503-B7E6-12F7743B8D4F}"/>
          </ac:picMkLst>
        </pc:picChg>
        <pc:picChg chg="add mod">
          <ac:chgData name="Tiejun Wei" userId="77860890-8fdc-4cbe-990b-d246cd4bcf92" providerId="ADAL" clId="{B94032F2-6840-4C55-9DBD-43058BB05930}" dt="2020-06-25T14:25:33.685" v="1800" actId="167"/>
          <ac:picMkLst>
            <pc:docMk/>
            <pc:sldMk cId="2498022964" sldId="268"/>
            <ac:picMk id="4098" creationId="{557C7192-6A05-4D86-AA64-E002C8158437}"/>
          </ac:picMkLst>
        </pc:picChg>
        <pc:picChg chg="add mod">
          <ac:chgData name="Tiejun Wei" userId="77860890-8fdc-4cbe-990b-d246cd4bcf92" providerId="ADAL" clId="{B94032F2-6840-4C55-9DBD-43058BB05930}" dt="2020-06-25T14:25:33.685" v="1800" actId="167"/>
          <ac:picMkLst>
            <pc:docMk/>
            <pc:sldMk cId="2498022964" sldId="268"/>
            <ac:picMk id="4100" creationId="{234A1FAE-DD75-49DF-BA43-12385070B662}"/>
          </ac:picMkLst>
        </pc:picChg>
        <pc:picChg chg="del">
          <ac:chgData name="Tiejun Wei" userId="77860890-8fdc-4cbe-990b-d246cd4bcf92" providerId="ADAL" clId="{B94032F2-6840-4C55-9DBD-43058BB05930}" dt="2020-06-24T13:29:39.463" v="1715" actId="478"/>
          <ac:picMkLst>
            <pc:docMk/>
            <pc:sldMk cId="2498022964" sldId="268"/>
            <ac:picMk id="4100" creationId="{D7F99778-22C6-4295-910A-D3DFCB1B8F4B}"/>
          </ac:picMkLst>
        </pc:picChg>
      </pc:sldChg>
    </pc:docChg>
  </pc:docChgLst>
  <pc:docChgLst>
    <pc:chgData name="Tiejun" userId="77860890-8fdc-4cbe-990b-d246cd4bcf92" providerId="ADAL" clId="{B94032F2-6840-4C55-9DBD-43058BB05930}"/>
    <pc:docChg chg="undo custSel addSld modSld">
      <pc:chgData name="Tiejun" userId="77860890-8fdc-4cbe-990b-d246cd4bcf92" providerId="ADAL" clId="{B94032F2-6840-4C55-9DBD-43058BB05930}" dt="2020-06-24T13:18:19.213" v="210" actId="767"/>
      <pc:docMkLst>
        <pc:docMk/>
      </pc:docMkLst>
      <pc:sldChg chg="modSp new mod">
        <pc:chgData name="Tiejun" userId="77860890-8fdc-4cbe-990b-d246cd4bcf92" providerId="ADAL" clId="{B94032F2-6840-4C55-9DBD-43058BB05930}" dt="2020-06-10T08:41:44.025" v="51" actId="20577"/>
        <pc:sldMkLst>
          <pc:docMk/>
          <pc:sldMk cId="1526817238" sldId="256"/>
        </pc:sldMkLst>
        <pc:spChg chg="mod">
          <ac:chgData name="Tiejun" userId="77860890-8fdc-4cbe-990b-d246cd4bcf92" providerId="ADAL" clId="{B94032F2-6840-4C55-9DBD-43058BB05930}" dt="2020-06-10T08:41:44.025" v="51" actId="20577"/>
          <ac:spMkLst>
            <pc:docMk/>
            <pc:sldMk cId="1526817238" sldId="256"/>
            <ac:spMk id="2" creationId="{22E4217F-5D31-424D-8529-B931CE4D97F3}"/>
          </ac:spMkLst>
        </pc:spChg>
      </pc:sldChg>
      <pc:sldChg chg="addSp delSp modSp new mod">
        <pc:chgData name="Tiejun" userId="77860890-8fdc-4cbe-990b-d246cd4bcf92" providerId="ADAL" clId="{B94032F2-6840-4C55-9DBD-43058BB05930}" dt="2020-06-10T08:42:42.924" v="71" actId="1076"/>
        <pc:sldMkLst>
          <pc:docMk/>
          <pc:sldMk cId="680757462" sldId="257"/>
        </pc:sldMkLst>
        <pc:spChg chg="mod">
          <ac:chgData name="Tiejun" userId="77860890-8fdc-4cbe-990b-d246cd4bcf92" providerId="ADAL" clId="{B94032F2-6840-4C55-9DBD-43058BB05930}" dt="2020-06-10T08:41:53.799" v="57" actId="20577"/>
          <ac:spMkLst>
            <pc:docMk/>
            <pc:sldMk cId="680757462" sldId="257"/>
            <ac:spMk id="2" creationId="{848EA1C6-E8FE-4012-9060-0E68111C6276}"/>
          </ac:spMkLst>
        </pc:spChg>
        <pc:spChg chg="del mod">
          <ac:chgData name="Tiejun" userId="77860890-8fdc-4cbe-990b-d246cd4bcf92" providerId="ADAL" clId="{B94032F2-6840-4C55-9DBD-43058BB05930}" dt="2020-06-10T08:42:10.319" v="60" actId="478"/>
          <ac:spMkLst>
            <pc:docMk/>
            <pc:sldMk cId="680757462" sldId="257"/>
            <ac:spMk id="3" creationId="{D2958754-007E-441A-9068-ED1428BC396B}"/>
          </ac:spMkLst>
        </pc:spChg>
        <pc:graphicFrameChg chg="add mod">
          <ac:chgData name="Tiejun" userId="77860890-8fdc-4cbe-990b-d246cd4bcf92" providerId="ADAL" clId="{B94032F2-6840-4C55-9DBD-43058BB05930}" dt="2020-06-10T08:42:16.679" v="65" actId="1076"/>
          <ac:graphicFrameMkLst>
            <pc:docMk/>
            <pc:sldMk cId="680757462" sldId="257"/>
            <ac:graphicFrameMk id="4" creationId="{6E0889F9-D510-4CAF-870C-225CCD412348}"/>
          </ac:graphicFrameMkLst>
        </pc:graphicFrameChg>
        <pc:graphicFrameChg chg="add mod">
          <ac:chgData name="Tiejun" userId="77860890-8fdc-4cbe-990b-d246cd4bcf92" providerId="ADAL" clId="{B94032F2-6840-4C55-9DBD-43058BB05930}" dt="2020-06-10T08:42:30.871" v="68" actId="1076"/>
          <ac:graphicFrameMkLst>
            <pc:docMk/>
            <pc:sldMk cId="680757462" sldId="257"/>
            <ac:graphicFrameMk id="5" creationId="{7BC9FD37-7C68-496A-A246-702CBE7B1C4E}"/>
          </ac:graphicFrameMkLst>
        </pc:graphicFrameChg>
        <pc:graphicFrameChg chg="add mod">
          <ac:chgData name="Tiejun" userId="77860890-8fdc-4cbe-990b-d246cd4bcf92" providerId="ADAL" clId="{B94032F2-6840-4C55-9DBD-43058BB05930}" dt="2020-06-10T08:42:42.924" v="71" actId="1076"/>
          <ac:graphicFrameMkLst>
            <pc:docMk/>
            <pc:sldMk cId="680757462" sldId="257"/>
            <ac:graphicFrameMk id="6" creationId="{346B5A6C-132C-4E02-8F31-2DE85241265D}"/>
          </ac:graphicFrameMkLst>
        </pc:graphicFrameChg>
      </pc:sldChg>
      <pc:sldChg chg="addSp delSp modSp new mod">
        <pc:chgData name="Tiejun" userId="77860890-8fdc-4cbe-990b-d246cd4bcf92" providerId="ADAL" clId="{B94032F2-6840-4C55-9DBD-43058BB05930}" dt="2020-06-10T09:01:46.349" v="116" actId="1076"/>
        <pc:sldMkLst>
          <pc:docMk/>
          <pc:sldMk cId="1637040188" sldId="258"/>
        </pc:sldMkLst>
        <pc:spChg chg="mod">
          <ac:chgData name="Tiejun" userId="77860890-8fdc-4cbe-990b-d246cd4bcf92" providerId="ADAL" clId="{B94032F2-6840-4C55-9DBD-43058BB05930}" dt="2020-06-10T08:43:14.331" v="89" actId="20577"/>
          <ac:spMkLst>
            <pc:docMk/>
            <pc:sldMk cId="1637040188" sldId="258"/>
            <ac:spMk id="2" creationId="{23839EF8-78D4-4E47-8C08-F0A81256726E}"/>
          </ac:spMkLst>
        </pc:spChg>
        <pc:spChg chg="del">
          <ac:chgData name="Tiejun" userId="77860890-8fdc-4cbe-990b-d246cd4bcf92" providerId="ADAL" clId="{B94032F2-6840-4C55-9DBD-43058BB05930}" dt="2020-06-10T09:00:03.067" v="90" actId="478"/>
          <ac:spMkLst>
            <pc:docMk/>
            <pc:sldMk cId="1637040188" sldId="258"/>
            <ac:spMk id="3" creationId="{B6EFD980-01BE-43AA-99FD-4CF0B24B37DF}"/>
          </ac:spMkLst>
        </pc:spChg>
        <pc:spChg chg="add mod">
          <ac:chgData name="Tiejun" userId="77860890-8fdc-4cbe-990b-d246cd4bcf92" providerId="ADAL" clId="{B94032F2-6840-4C55-9DBD-43058BB05930}" dt="2020-06-10T09:01:33.567" v="114" actId="404"/>
          <ac:spMkLst>
            <pc:docMk/>
            <pc:sldMk cId="1637040188" sldId="258"/>
            <ac:spMk id="5" creationId="{A19F1BE5-8C42-463D-8EF9-6C83D3E30F4D}"/>
          </ac:spMkLst>
        </pc:spChg>
        <pc:spChg chg="add mod">
          <ac:chgData name="Tiejun" userId="77860890-8fdc-4cbe-990b-d246cd4bcf92" providerId="ADAL" clId="{B94032F2-6840-4C55-9DBD-43058BB05930}" dt="2020-06-10T09:01:46.349" v="116" actId="1076"/>
          <ac:spMkLst>
            <pc:docMk/>
            <pc:sldMk cId="1637040188" sldId="258"/>
            <ac:spMk id="6" creationId="{5A6FF993-F8AD-4335-AFE8-31B9957AA3E0}"/>
          </ac:spMkLst>
        </pc:spChg>
        <pc:graphicFrameChg chg="add mod modGraphic">
          <ac:chgData name="Tiejun" userId="77860890-8fdc-4cbe-990b-d246cd4bcf92" providerId="ADAL" clId="{B94032F2-6840-4C55-9DBD-43058BB05930}" dt="2020-06-10T09:00:45.912" v="103" actId="1076"/>
          <ac:graphicFrameMkLst>
            <pc:docMk/>
            <pc:sldMk cId="1637040188" sldId="258"/>
            <ac:graphicFrameMk id="4" creationId="{F2547075-2244-4B3C-9C0B-A68899FCCA6C}"/>
          </ac:graphicFrameMkLst>
        </pc:graphicFrameChg>
      </pc:sldChg>
      <pc:sldChg chg="addSp modSp">
        <pc:chgData name="Tiejun" userId="77860890-8fdc-4cbe-990b-d246cd4bcf92" providerId="ADAL" clId="{B94032F2-6840-4C55-9DBD-43058BB05930}" dt="2020-06-24T10:41:35.541" v="120"/>
        <pc:sldMkLst>
          <pc:docMk/>
          <pc:sldMk cId="886764491" sldId="260"/>
        </pc:sldMkLst>
        <pc:picChg chg="add">
          <ac:chgData name="Tiejun" userId="77860890-8fdc-4cbe-990b-d246cd4bcf92" providerId="ADAL" clId="{B94032F2-6840-4C55-9DBD-43058BB05930}" dt="2020-06-24T10:40:59.155" v="119"/>
          <ac:picMkLst>
            <pc:docMk/>
            <pc:sldMk cId="886764491" sldId="260"/>
            <ac:picMk id="5" creationId="{CAE4E23C-C5FC-477E-A577-EE71300B3BA4}"/>
          </ac:picMkLst>
        </pc:picChg>
        <pc:cxnChg chg="add mod">
          <ac:chgData name="Tiejun" userId="77860890-8fdc-4cbe-990b-d246cd4bcf92" providerId="ADAL" clId="{B94032F2-6840-4C55-9DBD-43058BB05930}" dt="2020-06-24T10:41:35.541" v="120"/>
          <ac:cxnSpMkLst>
            <pc:docMk/>
            <pc:sldMk cId="886764491" sldId="260"/>
            <ac:cxnSpMk id="18" creationId="{2DC49792-0E09-40BE-AA37-61E8F26F2E59}"/>
          </ac:cxnSpMkLst>
        </pc:cxnChg>
      </pc:sldChg>
      <pc:sldChg chg="addSp delSp modSp">
        <pc:chgData name="Tiejun" userId="77860890-8fdc-4cbe-990b-d246cd4bcf92" providerId="ADAL" clId="{B94032F2-6840-4C55-9DBD-43058BB05930}" dt="2020-06-24T13:13:44.753" v="141" actId="1076"/>
        <pc:sldMkLst>
          <pc:docMk/>
          <pc:sldMk cId="643289540" sldId="262"/>
        </pc:sldMkLst>
        <pc:spChg chg="mod topLvl">
          <ac:chgData name="Tiejun" userId="77860890-8fdc-4cbe-990b-d246cd4bcf92" providerId="ADAL" clId="{B94032F2-6840-4C55-9DBD-43058BB05930}" dt="2020-06-24T13:12:59.287" v="122" actId="165"/>
          <ac:spMkLst>
            <pc:docMk/>
            <pc:sldMk cId="643289540" sldId="262"/>
            <ac:spMk id="6" creationId="{0EC9DC6F-6C06-40F0-9935-B7E3C5FD64BA}"/>
          </ac:spMkLst>
        </pc:spChg>
        <pc:spChg chg="mod topLvl">
          <ac:chgData name="Tiejun" userId="77860890-8fdc-4cbe-990b-d246cd4bcf92" providerId="ADAL" clId="{B94032F2-6840-4C55-9DBD-43058BB05930}" dt="2020-06-24T13:12:59.287" v="122" actId="165"/>
          <ac:spMkLst>
            <pc:docMk/>
            <pc:sldMk cId="643289540" sldId="262"/>
            <ac:spMk id="27" creationId="{795112C6-74B9-40DF-9E71-CB01568A5DEE}"/>
          </ac:spMkLst>
        </pc:spChg>
        <pc:spChg chg="mod topLvl">
          <ac:chgData name="Tiejun" userId="77860890-8fdc-4cbe-990b-d246cd4bcf92" providerId="ADAL" clId="{B94032F2-6840-4C55-9DBD-43058BB05930}" dt="2020-06-24T13:12:59.287" v="122" actId="165"/>
          <ac:spMkLst>
            <pc:docMk/>
            <pc:sldMk cId="643289540" sldId="262"/>
            <ac:spMk id="28" creationId="{E576D363-955F-4DE1-A1AB-9603C1F9F26E}"/>
          </ac:spMkLst>
        </pc:spChg>
        <pc:grpChg chg="del">
          <ac:chgData name="Tiejun" userId="77860890-8fdc-4cbe-990b-d246cd4bcf92" providerId="ADAL" clId="{B94032F2-6840-4C55-9DBD-43058BB05930}" dt="2020-06-24T13:12:59.287" v="122" actId="165"/>
          <ac:grpSpMkLst>
            <pc:docMk/>
            <pc:sldMk cId="643289540" sldId="262"/>
            <ac:grpSpMk id="3" creationId="{918DA9A2-1D71-4F15-9636-4D8F81174C4F}"/>
          </ac:grpSpMkLst>
        </pc:grpChg>
        <pc:picChg chg="add mod">
          <ac:chgData name="Tiejun" userId="77860890-8fdc-4cbe-990b-d246cd4bcf92" providerId="ADAL" clId="{B94032F2-6840-4C55-9DBD-43058BB05930}" dt="2020-06-24T13:13:38.680" v="139" actId="1076"/>
          <ac:picMkLst>
            <pc:docMk/>
            <pc:sldMk cId="643289540" sldId="262"/>
            <ac:picMk id="1026" creationId="{B8AA95FA-23F3-444A-861A-9D4A600E9021}"/>
          </ac:picMkLst>
        </pc:picChg>
        <pc:picChg chg="add mod">
          <ac:chgData name="Tiejun" userId="77860890-8fdc-4cbe-990b-d246cd4bcf92" providerId="ADAL" clId="{B94032F2-6840-4C55-9DBD-43058BB05930}" dt="2020-06-24T13:13:42.128" v="140" actId="1076"/>
          <ac:picMkLst>
            <pc:docMk/>
            <pc:sldMk cId="643289540" sldId="262"/>
            <ac:picMk id="1028" creationId="{99D438B3-0803-4609-8159-54F2F84AFE59}"/>
          </ac:picMkLst>
        </pc:picChg>
        <pc:picChg chg="add del mod">
          <ac:chgData name="Tiejun" userId="77860890-8fdc-4cbe-990b-d246cd4bcf92" providerId="ADAL" clId="{B94032F2-6840-4C55-9DBD-43058BB05930}" dt="2020-06-24T13:13:19.851" v="133"/>
          <ac:picMkLst>
            <pc:docMk/>
            <pc:sldMk cId="643289540" sldId="262"/>
            <ac:picMk id="1030" creationId="{50986614-E172-4FCE-BB14-D71759538E65}"/>
          </ac:picMkLst>
        </pc:picChg>
        <pc:picChg chg="add mod">
          <ac:chgData name="Tiejun" userId="77860890-8fdc-4cbe-990b-d246cd4bcf92" providerId="ADAL" clId="{B94032F2-6840-4C55-9DBD-43058BB05930}" dt="2020-06-24T13:13:44.753" v="141" actId="1076"/>
          <ac:picMkLst>
            <pc:docMk/>
            <pc:sldMk cId="643289540" sldId="262"/>
            <ac:picMk id="1032" creationId="{17BD0904-C752-496F-9F18-8622A1F1743F}"/>
          </ac:picMkLst>
        </pc:picChg>
        <pc:picChg chg="del mod topLvl">
          <ac:chgData name="Tiejun" userId="77860890-8fdc-4cbe-990b-d246cd4bcf92" providerId="ADAL" clId="{B94032F2-6840-4C55-9DBD-43058BB05930}" dt="2020-06-24T13:13:02.012" v="124" actId="478"/>
          <ac:picMkLst>
            <pc:docMk/>
            <pc:sldMk cId="643289540" sldId="262"/>
            <ac:picMk id="1042" creationId="{C7261F55-39C3-494C-830F-7B9612A27AA1}"/>
          </ac:picMkLst>
        </pc:picChg>
        <pc:picChg chg="del mod topLvl">
          <ac:chgData name="Tiejun" userId="77860890-8fdc-4cbe-990b-d246cd4bcf92" providerId="ADAL" clId="{B94032F2-6840-4C55-9DBD-43058BB05930}" dt="2020-06-24T13:13:01.526" v="123" actId="478"/>
          <ac:picMkLst>
            <pc:docMk/>
            <pc:sldMk cId="643289540" sldId="262"/>
            <ac:picMk id="1044" creationId="{318319C9-6438-4B3C-8CF2-F0D5DCA97167}"/>
          </ac:picMkLst>
        </pc:picChg>
        <pc:picChg chg="del mod topLvl">
          <ac:chgData name="Tiejun" userId="77860890-8fdc-4cbe-990b-d246cd4bcf92" providerId="ADAL" clId="{B94032F2-6840-4C55-9DBD-43058BB05930}" dt="2020-06-24T13:13:02.748" v="125" actId="478"/>
          <ac:picMkLst>
            <pc:docMk/>
            <pc:sldMk cId="643289540" sldId="262"/>
            <ac:picMk id="1046" creationId="{283C9C49-D24D-4FC3-ABCC-0C63C646E10C}"/>
          </ac:picMkLst>
        </pc:pic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16" creationId="{6937C52A-1D14-4A79-A1E6-5957A033EAEE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17" creationId="{6937C52A-1D14-4A79-A1E6-5957A033EAEE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18" creationId="{6937C52A-1D14-4A79-A1E6-5957A033EAEE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19" creationId="{5BB03BFB-B4ED-4E9E-9843-2D6292F0C5F2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20" creationId="{857D80C1-0C9C-4287-BD3D-260F1D91BD43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21" creationId="{C77CE4E5-5825-4410-91EC-75FC21CF640D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22" creationId="{C1620B8D-1365-4A2E-A2BF-CD5BBD1E5F4D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23" creationId="{DCC6635E-B4F3-4F8A-8784-1DF2AC48D07A}"/>
          </ac:cxnSpMkLst>
        </pc:cxnChg>
        <pc:cxnChg chg="mod topLvl">
          <ac:chgData name="Tiejun" userId="77860890-8fdc-4cbe-990b-d246cd4bcf92" providerId="ADAL" clId="{B94032F2-6840-4C55-9DBD-43058BB05930}" dt="2020-06-24T13:12:59.287" v="122" actId="165"/>
          <ac:cxnSpMkLst>
            <pc:docMk/>
            <pc:sldMk cId="643289540" sldId="262"/>
            <ac:cxnSpMk id="24" creationId="{67D999D7-8701-4940-ABB9-E38452135D59}"/>
          </ac:cxnSpMkLst>
        </pc:cxnChg>
      </pc:sldChg>
      <pc:sldChg chg="addSp delSp modSp">
        <pc:chgData name="Tiejun" userId="77860890-8fdc-4cbe-990b-d246cd4bcf92" providerId="ADAL" clId="{B94032F2-6840-4C55-9DBD-43058BB05930}" dt="2020-06-24T13:18:19.213" v="210" actId="767"/>
        <pc:sldMkLst>
          <pc:docMk/>
          <pc:sldMk cId="2464541976" sldId="263"/>
        </pc:sldMkLst>
        <pc:spChg chg="add mod">
          <ac:chgData name="Tiejun" userId="77860890-8fdc-4cbe-990b-d246cd4bcf92" providerId="ADAL" clId="{B94032F2-6840-4C55-9DBD-43058BB05930}" dt="2020-06-24T13:18:19.213" v="210" actId="767"/>
          <ac:spMkLst>
            <pc:docMk/>
            <pc:sldMk cId="2464541976" sldId="263"/>
            <ac:spMk id="3" creationId="{692C7D1D-F269-48E7-8097-B449EF5D4561}"/>
          </ac:spMkLst>
        </pc:spChg>
        <pc:picChg chg="del">
          <ac:chgData name="Tiejun" userId="77860890-8fdc-4cbe-990b-d246cd4bcf92" providerId="ADAL" clId="{B94032F2-6840-4C55-9DBD-43058BB05930}" dt="2020-06-24T13:16:00.414" v="159" actId="478"/>
          <ac:picMkLst>
            <pc:docMk/>
            <pc:sldMk cId="2464541976" sldId="263"/>
            <ac:picMk id="2056" creationId="{7B2CB2DE-0125-43F8-99AC-5FAE72F89E3B}"/>
          </ac:picMkLst>
        </pc:picChg>
        <pc:picChg chg="del">
          <ac:chgData name="Tiejun" userId="77860890-8fdc-4cbe-990b-d246cd4bcf92" providerId="ADAL" clId="{B94032F2-6840-4C55-9DBD-43058BB05930}" dt="2020-06-24T13:16:00.414" v="159" actId="478"/>
          <ac:picMkLst>
            <pc:docMk/>
            <pc:sldMk cId="2464541976" sldId="263"/>
            <ac:picMk id="2058" creationId="{B44902E9-DE27-45DD-94A9-05C91906CB3E}"/>
          </ac:picMkLst>
        </pc:picChg>
        <pc:picChg chg="del">
          <ac:chgData name="Tiejun" userId="77860890-8fdc-4cbe-990b-d246cd4bcf92" providerId="ADAL" clId="{B94032F2-6840-4C55-9DBD-43058BB05930}" dt="2020-06-24T13:16:00.414" v="159" actId="478"/>
          <ac:picMkLst>
            <pc:docMk/>
            <pc:sldMk cId="2464541976" sldId="263"/>
            <ac:picMk id="2060" creationId="{A8EF6E43-13F0-4C2D-97DD-B6667144A02F}"/>
          </ac:picMkLst>
        </pc:picChg>
        <pc:picChg chg="add mod">
          <ac:chgData name="Tiejun" userId="77860890-8fdc-4cbe-990b-d246cd4bcf92" providerId="ADAL" clId="{B94032F2-6840-4C55-9DBD-43058BB05930}" dt="2020-06-24T13:16:46.419" v="180" actId="408"/>
          <ac:picMkLst>
            <pc:docMk/>
            <pc:sldMk cId="2464541976" sldId="263"/>
            <ac:picMk id="3074" creationId="{F7ADD5C4-DCDF-442B-BD13-9829315E3FBC}"/>
          </ac:picMkLst>
        </pc:picChg>
        <pc:picChg chg="add mod">
          <ac:chgData name="Tiejun" userId="77860890-8fdc-4cbe-990b-d246cd4bcf92" providerId="ADAL" clId="{B94032F2-6840-4C55-9DBD-43058BB05930}" dt="2020-06-24T13:16:46.419" v="180" actId="408"/>
          <ac:picMkLst>
            <pc:docMk/>
            <pc:sldMk cId="2464541976" sldId="263"/>
            <ac:picMk id="3076" creationId="{74B26136-1FB1-4772-9F41-5F3A0E9D2BC9}"/>
          </ac:picMkLst>
        </pc:picChg>
        <pc:picChg chg="add del mod">
          <ac:chgData name="Tiejun" userId="77860890-8fdc-4cbe-990b-d246cd4bcf92" providerId="ADAL" clId="{B94032F2-6840-4C55-9DBD-43058BB05930}" dt="2020-06-24T13:18:04.324" v="206" actId="478"/>
          <ac:picMkLst>
            <pc:docMk/>
            <pc:sldMk cId="2464541976" sldId="263"/>
            <ac:picMk id="3078" creationId="{A346C776-C168-4979-ABE5-A3279E89E238}"/>
          </ac:picMkLst>
        </pc:picChg>
        <pc:picChg chg="add mod">
          <ac:chgData name="Tiejun" userId="77860890-8fdc-4cbe-990b-d246cd4bcf92" providerId="ADAL" clId="{B94032F2-6840-4C55-9DBD-43058BB05930}" dt="2020-06-24T13:18:11.796" v="209" actId="167"/>
          <ac:picMkLst>
            <pc:docMk/>
            <pc:sldMk cId="2464541976" sldId="263"/>
            <ac:picMk id="3080" creationId="{8FA09AFA-AF5A-4FD7-8719-1E4AD3C8AEF1}"/>
          </ac:picMkLst>
        </pc:picChg>
      </pc:sldChg>
      <pc:sldChg chg="addSp delSp modSp">
        <pc:chgData name="Tiejun" userId="77860890-8fdc-4cbe-990b-d246cd4bcf92" providerId="ADAL" clId="{B94032F2-6840-4C55-9DBD-43058BB05930}" dt="2020-06-24T13:14:51.034" v="158" actId="167"/>
        <pc:sldMkLst>
          <pc:docMk/>
          <pc:sldMk cId="2180007925" sldId="267"/>
        </pc:sldMkLst>
        <pc:picChg chg="del">
          <ac:chgData name="Tiejun" userId="77860890-8fdc-4cbe-990b-d246cd4bcf92" providerId="ADAL" clId="{B94032F2-6840-4C55-9DBD-43058BB05930}" dt="2020-06-24T13:14:27.765" v="142" actId="478"/>
          <ac:picMkLst>
            <pc:docMk/>
            <pc:sldMk cId="2180007925" sldId="267"/>
            <ac:picMk id="1026" creationId="{4EDDB8B0-827E-4713-9177-0EBBED5BAE77}"/>
          </ac:picMkLst>
        </pc:picChg>
        <pc:picChg chg="del">
          <ac:chgData name="Tiejun" userId="77860890-8fdc-4cbe-990b-d246cd4bcf92" providerId="ADAL" clId="{B94032F2-6840-4C55-9DBD-43058BB05930}" dt="2020-06-24T13:14:27.765" v="142" actId="478"/>
          <ac:picMkLst>
            <pc:docMk/>
            <pc:sldMk cId="2180007925" sldId="267"/>
            <ac:picMk id="1028" creationId="{FBF7B313-3E5A-4B2B-8A86-FA34260A7725}"/>
          </ac:picMkLst>
        </pc:picChg>
        <pc:picChg chg="add mod">
          <ac:chgData name="Tiejun" userId="77860890-8fdc-4cbe-990b-d246cd4bcf92" providerId="ADAL" clId="{B94032F2-6840-4C55-9DBD-43058BB05930}" dt="2020-06-24T13:14:51.034" v="158" actId="167"/>
          <ac:picMkLst>
            <pc:docMk/>
            <pc:sldMk cId="2180007925" sldId="267"/>
            <ac:picMk id="2050" creationId="{6DABACDE-DE8E-411E-B45A-D7D6F5A90179}"/>
          </ac:picMkLst>
        </pc:picChg>
        <pc:picChg chg="add mod">
          <ac:chgData name="Tiejun" userId="77860890-8fdc-4cbe-990b-d246cd4bcf92" providerId="ADAL" clId="{B94032F2-6840-4C55-9DBD-43058BB05930}" dt="2020-06-24T13:14:51.034" v="158" actId="167"/>
          <ac:picMkLst>
            <pc:docMk/>
            <pc:sldMk cId="2180007925" sldId="267"/>
            <ac:picMk id="2052" creationId="{F2327C99-6AFB-4FC3-821D-B308A8AA73B3}"/>
          </ac:picMkLst>
        </pc:picChg>
      </pc:sldChg>
      <pc:sldChg chg="addSp delSp modSp">
        <pc:chgData name="Tiejun" userId="77860890-8fdc-4cbe-990b-d246cd4bcf92" providerId="ADAL" clId="{B94032F2-6840-4C55-9DBD-43058BB05930}" dt="2020-06-24T13:17:18.576" v="205" actId="167"/>
        <pc:sldMkLst>
          <pc:docMk/>
          <pc:sldMk cId="2498022964" sldId="268"/>
        </pc:sldMkLst>
        <pc:picChg chg="del">
          <ac:chgData name="Tiejun" userId="77860890-8fdc-4cbe-990b-d246cd4bcf92" providerId="ADAL" clId="{B94032F2-6840-4C55-9DBD-43058BB05930}" dt="2020-06-24T13:16:03.341" v="160" actId="478"/>
          <ac:picMkLst>
            <pc:docMk/>
            <pc:sldMk cId="2498022964" sldId="268"/>
            <ac:picMk id="2050" creationId="{B210C025-4CB3-4223-94A0-799C71F715BE}"/>
          </ac:picMkLst>
        </pc:picChg>
        <pc:picChg chg="del">
          <ac:chgData name="Tiejun" userId="77860890-8fdc-4cbe-990b-d246cd4bcf92" providerId="ADAL" clId="{B94032F2-6840-4C55-9DBD-43058BB05930}" dt="2020-06-24T13:16:03.341" v="160" actId="478"/>
          <ac:picMkLst>
            <pc:docMk/>
            <pc:sldMk cId="2498022964" sldId="268"/>
            <ac:picMk id="2052" creationId="{5975FBBF-EFD7-42FA-A48D-27568E954DA3}"/>
          </ac:picMkLst>
        </pc:picChg>
        <pc:picChg chg="add mod">
          <ac:chgData name="Tiejun" userId="77860890-8fdc-4cbe-990b-d246cd4bcf92" providerId="ADAL" clId="{B94032F2-6840-4C55-9DBD-43058BB05930}" dt="2020-06-24T13:17:18.576" v="205" actId="167"/>
          <ac:picMkLst>
            <pc:docMk/>
            <pc:sldMk cId="2498022964" sldId="268"/>
            <ac:picMk id="4098" creationId="{47CB6486-774C-4503-B7E6-12F7743B8D4F}"/>
          </ac:picMkLst>
        </pc:picChg>
        <pc:picChg chg="add mod">
          <ac:chgData name="Tiejun" userId="77860890-8fdc-4cbe-990b-d246cd4bcf92" providerId="ADAL" clId="{B94032F2-6840-4C55-9DBD-43058BB05930}" dt="2020-06-24T13:17:18.576" v="205" actId="167"/>
          <ac:picMkLst>
            <pc:docMk/>
            <pc:sldMk cId="2498022964" sldId="268"/>
            <ac:picMk id="4100" creationId="{D7F99778-22C6-4295-910A-D3DFCB1B8F4B}"/>
          </ac:picMkLst>
        </pc:picChg>
      </pc:sldChg>
      <pc:sldChg chg="addSp modSp">
        <pc:chgData name="Tiejun" userId="77860890-8fdc-4cbe-990b-d246cd4bcf92" providerId="ADAL" clId="{B94032F2-6840-4C55-9DBD-43058BB05930}" dt="2020-06-24T10:47:09.744" v="121" actId="207"/>
        <pc:sldMkLst>
          <pc:docMk/>
          <pc:sldMk cId="3043590870" sldId="269"/>
        </pc:sldMkLst>
        <pc:spChg chg="mod">
          <ac:chgData name="Tiejun" userId="77860890-8fdc-4cbe-990b-d246cd4bcf92" providerId="ADAL" clId="{B94032F2-6840-4C55-9DBD-43058BB05930}" dt="2020-06-24T10:47:09.744" v="121" actId="207"/>
          <ac:spMkLst>
            <pc:docMk/>
            <pc:sldMk cId="3043590870" sldId="269"/>
            <ac:spMk id="3" creationId="{564EBE85-BAAA-409A-8A4F-5B8ACBD4845C}"/>
          </ac:spMkLst>
        </pc:spChg>
        <pc:picChg chg="add">
          <ac:chgData name="Tiejun" userId="77860890-8fdc-4cbe-990b-d246cd4bcf92" providerId="ADAL" clId="{B94032F2-6840-4C55-9DBD-43058BB05930}" dt="2020-06-24T10:19:01.789" v="117"/>
          <ac:picMkLst>
            <pc:docMk/>
            <pc:sldMk cId="3043590870" sldId="269"/>
            <ac:picMk id="6" creationId="{B3DA686A-899D-47F4-9D12-8537874A21CF}"/>
          </ac:picMkLst>
        </pc:picChg>
        <pc:picChg chg="add">
          <ac:chgData name="Tiejun" userId="77860890-8fdc-4cbe-990b-d246cd4bcf92" providerId="ADAL" clId="{B94032F2-6840-4C55-9DBD-43058BB05930}" dt="2020-06-24T10:19:23.467" v="118"/>
          <ac:picMkLst>
            <pc:docMk/>
            <pc:sldMk cId="3043590870" sldId="269"/>
            <ac:picMk id="7" creationId="{4DD89965-C849-4803-B456-DF5C26F4BF8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ei\OneDrive%20-%20The%20Alan%20Turing%20Institute\Desktop\TexasRed_MD\TexasRed_MD_Analysis\DipoleCoupling\angle_tex1_tex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ei\OneDrive%20-%20The%20Alan%20Turing%20Institute\Desktop\TexasRed_MD\TexasRed_MD_Analysis\DipoleCoupling\angle_tex1_tex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[angle_tex1_tex4.xlsx]TEX4!PivotTable2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Texas Red</a:t>
            </a:r>
            <a:r>
              <a:rPr lang="en-GB" baseline="0" dirty="0"/>
              <a:t> 4 TDM angle against z-axis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91904007866785E-2"/>
          <c:y val="0.18964537528531944"/>
          <c:w val="0.80258074662154832"/>
          <c:h val="0.62378695789299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'TEX4'!$B$1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'TEX4'!$A$2:$A$13</c:f>
              <c:strCache>
                <c:ptCount val="11"/>
                <c:pt idx="0">
                  <c:v>&lt;0 or (blank)</c:v>
                </c:pt>
                <c:pt idx="1">
                  <c:v>0-10</c:v>
                </c:pt>
                <c:pt idx="2">
                  <c:v>10-20</c:v>
                </c:pt>
                <c:pt idx="3">
                  <c:v>20-30</c:v>
                </c:pt>
                <c:pt idx="4">
                  <c:v>30-40</c:v>
                </c:pt>
                <c:pt idx="5">
                  <c:v>40-50</c:v>
                </c:pt>
                <c:pt idx="6">
                  <c:v>50-60</c:v>
                </c:pt>
                <c:pt idx="7">
                  <c:v>60-70</c:v>
                </c:pt>
                <c:pt idx="8">
                  <c:v>70-80</c:v>
                </c:pt>
                <c:pt idx="9">
                  <c:v>80-90</c:v>
                </c:pt>
                <c:pt idx="10">
                  <c:v>&gt;90</c:v>
                </c:pt>
              </c:strCache>
            </c:strRef>
          </c:cat>
          <c:val>
            <c:numRef>
              <c:f>'TEX4'!$B$2:$B$13</c:f>
              <c:numCache>
                <c:formatCode>General</c:formatCode>
                <c:ptCount val="11"/>
                <c:pt idx="1">
                  <c:v>193</c:v>
                </c:pt>
                <c:pt idx="2">
                  <c:v>833</c:v>
                </c:pt>
                <c:pt idx="3">
                  <c:v>1093</c:v>
                </c:pt>
                <c:pt idx="4">
                  <c:v>653</c:v>
                </c:pt>
                <c:pt idx="5">
                  <c:v>368</c:v>
                </c:pt>
                <c:pt idx="6">
                  <c:v>170</c:v>
                </c:pt>
                <c:pt idx="7">
                  <c:v>329</c:v>
                </c:pt>
                <c:pt idx="8">
                  <c:v>219</c:v>
                </c:pt>
                <c:pt idx="9">
                  <c:v>117</c:v>
                </c:pt>
                <c:pt idx="1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1-4FEA-9839-31FF5FB73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35312"/>
        <c:axId val="1290265792"/>
      </c:barChart>
      <c:catAx>
        <c:axId val="42083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alpha val="99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65792"/>
        <c:crosses val="autoZero"/>
        <c:auto val="1"/>
        <c:lblAlgn val="ctr"/>
        <c:lblOffset val="100"/>
        <c:noMultiLvlLbl val="0"/>
      </c:catAx>
      <c:valAx>
        <c:axId val="12902657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3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[angle_tex1_tex4.xlsx]TEX1!PivotTable1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Texas Red 1 TDM angle against z-axis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'TEX1'!$B$1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'TEX1'!$A$2:$A$11</c:f>
              <c:strCache>
                <c:ptCount val="9"/>
                <c:pt idx="0">
                  <c:v>&lt;0 or (blank)</c:v>
                </c:pt>
                <c:pt idx="1">
                  <c:v>20-40</c:v>
                </c:pt>
                <c:pt idx="2">
                  <c:v>40-60</c:v>
                </c:pt>
                <c:pt idx="3">
                  <c:v>60-80</c:v>
                </c:pt>
                <c:pt idx="4">
                  <c:v>80-100</c:v>
                </c:pt>
                <c:pt idx="5">
                  <c:v>100-120</c:v>
                </c:pt>
                <c:pt idx="6">
                  <c:v>120-140</c:v>
                </c:pt>
                <c:pt idx="7">
                  <c:v>140-160</c:v>
                </c:pt>
                <c:pt idx="8">
                  <c:v>160-180</c:v>
                </c:pt>
              </c:strCache>
            </c:strRef>
          </c:cat>
          <c:val>
            <c:numRef>
              <c:f>'TEX1'!$B$2:$B$11</c:f>
              <c:numCache>
                <c:formatCode>General</c:formatCode>
                <c:ptCount val="9"/>
                <c:pt idx="1">
                  <c:v>14</c:v>
                </c:pt>
                <c:pt idx="2">
                  <c:v>315</c:v>
                </c:pt>
                <c:pt idx="3">
                  <c:v>1088</c:v>
                </c:pt>
                <c:pt idx="4">
                  <c:v>1092</c:v>
                </c:pt>
                <c:pt idx="5">
                  <c:v>1013</c:v>
                </c:pt>
                <c:pt idx="6">
                  <c:v>323</c:v>
                </c:pt>
                <c:pt idx="7">
                  <c:v>46</c:v>
                </c:pt>
                <c:pt idx="8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3-4224-8F9B-3EB947A2C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237456"/>
        <c:axId val="1290268288"/>
      </c:barChart>
      <c:catAx>
        <c:axId val="146723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68288"/>
        <c:crosses val="autoZero"/>
        <c:auto val="1"/>
        <c:lblAlgn val="ctr"/>
        <c:lblOffset val="100"/>
        <c:noMultiLvlLbl val="0"/>
      </c:catAx>
      <c:valAx>
        <c:axId val="1290268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2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53795-DDDF-4758-8917-340ACE9AE4D7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6C3E-F6FB-4A4E-8C0B-DF4346441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6C3E-F6FB-4A4E-8C0B-DF43464418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2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6C3E-F6FB-4A4E-8C0B-DF43464418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9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6C3E-F6FB-4A4E-8C0B-DF43464418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1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8F56-CB25-4A22-9AA3-B197C45E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26AFF-6925-4272-9F47-3ABA66521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BEFC-81F2-4891-9810-3F0A77C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777B-4A9D-4E95-A207-0193AF8A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CF3-F6DA-47C6-96E6-1D0218E9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6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95-7BA4-4735-B72D-CB20D0C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7F99-A7EE-4A19-995D-4F0404F82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432E-20B1-4A49-8B62-906F7CFE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AEB3-CC54-4DFD-A1E0-F554475C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A128-8C17-41DE-9CA4-54C483AA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FEBC5-1CB2-4420-9E10-6E6A9C2F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3341-1623-49CC-841B-B429EABA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EF1C-6240-487E-BBA4-06E7A25B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99F5-947A-46C7-84AA-23200182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23ED-4542-40CA-B565-8263AD43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74CD-C5A9-449E-8300-A30FD51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AD6F-5804-4A84-AF5F-FDB76A32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A1DB-8FCC-40D1-91E0-ADDE705F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E9F0-ACE2-4422-9AF6-D611575C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8291-9B34-4A55-8021-BB90A42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911-C99B-401F-82DE-DCCAE704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421D-40C0-4BA6-9494-6141A718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0523-AE28-4CD6-B5BB-4D09F93C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C143-6CCB-4458-8B32-15F34968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ED2E-960D-4CEE-B81A-F6B7922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6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DC4A-4C81-40D5-986C-7A9DE273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4264-FA4C-47FB-B8C7-19C18403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CA80-370D-454E-8EDC-4286DA72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C1E2D-8DEE-46E5-A00C-0CBE3700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11966-DCE0-4A97-A44D-0B0FE786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A47A-602E-4948-B191-F41C4FD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D9D9-7DD7-4ABB-8AE9-259040FF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C8DA-2751-4023-A81D-2F729058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A5A0B-FDD0-49B4-8934-6BA77AAA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2EA0C-F68D-443A-8750-750F73AC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2A326-7815-4945-89FD-8721B937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9885B-E3BC-4C42-89A0-6253DC92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CC7A5-9C58-438A-9606-C47BCB86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9266B-113D-4C9B-964F-F16DA5A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7067-771F-4F5F-B89E-B3568BB0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6E02B-FDE0-49AF-90D5-6616F647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C50A-3B6D-4300-A5D8-BCD18520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A58A8-B790-407C-9FD7-F9105B5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D3E47-A739-41B1-9C4B-B6A685C7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B3D7B-B9E5-433A-BE5B-B296FAB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A54-245A-47A2-AC02-FCDB1701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6AEA-BBB8-4A60-BFB1-534B9AF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06B3-C4A7-41A8-B49B-2F247E54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F1846-E9FC-4A8F-9E46-6138DCC8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AECF8-961A-44C3-92DA-728FB69B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B8C6-5833-4949-ADC8-F6B970D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79720-AB58-4AE4-8190-3BE9DD9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2454-374A-4645-9D61-B401061D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2E388-356A-464B-AC2B-6A939BA0E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E91D-D34A-4F45-8506-5653B801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5181-0DC6-42DA-941E-943D916B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2D43-C2E5-4BC0-98BF-1E291DA6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367-9B3C-4E66-BEEC-18F100BE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B7B16-C128-4056-AB2E-AD37833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DE00-5368-487F-AAED-B49C98C5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45F1-A851-47E1-84B2-17B4E0A4F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566-0AC2-4993-A259-2C11861A9129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D3E2-2D4F-40FF-B182-D184ABF6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B514-86B6-488E-9BFF-69110FF7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1E1F-D5FE-4643-BC0C-772DB5EF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365552/#:~:text=The%20evaluated%20diffusion%20coefficient%20of,%2C%20GUVs%20vs%20SLBs)9." TargetMode="External"/><Relationship Id="rId2" Type="http://schemas.openxmlformats.org/officeDocument/2006/relationships/hyperlink" Target="https://www.sciencedirect.com/science/article/pii/S0005273610000544#tblfn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acs.org/doi/abs/10.1021/jp203738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acs.org/doi/10.1021/jp203826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med.ncbi.nlm.nih.gov/128122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217F-5D31-424D-8529-B931CE4D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02" y="782122"/>
            <a:ext cx="10668000" cy="2387600"/>
          </a:xfrm>
        </p:spPr>
        <p:txBody>
          <a:bodyPr/>
          <a:lstStyle/>
          <a:p>
            <a:r>
              <a:rPr lang="en-GB" dirty="0"/>
              <a:t>MD result on LHCII TR-PC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4CCCD-508E-44A7-9E0C-6C4573D96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1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F9CB108-CEA9-4C94-8EAF-B9F678C7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4" y="2217500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EA93244-1AE8-4729-80B9-8DA0205B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" y="2197348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2A66CB03-8EDE-48FB-AD95-2A557D03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6" y="2197348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B332A-703C-4B13-B4B0-F4EA17A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 interactions: TEX4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A8BA9-F78F-4289-AF14-01DB398A2A6B}"/>
              </a:ext>
            </a:extLst>
          </p:cNvPr>
          <p:cNvSpPr txBox="1"/>
          <p:nvPr/>
        </p:nvSpPr>
        <p:spPr>
          <a:xfrm>
            <a:off x="1796250" y="17304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TEX4-CLA610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6A7C7-E491-4324-9034-D75372C4F6BF}"/>
              </a:ext>
            </a:extLst>
          </p:cNvPr>
          <p:cNvSpPr txBox="1"/>
          <p:nvPr/>
        </p:nvSpPr>
        <p:spPr>
          <a:xfrm>
            <a:off x="5723607" y="17304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TEX4-CLA611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B1FE4-0BE3-4BBC-ABF3-17241907FE5B}"/>
              </a:ext>
            </a:extLst>
          </p:cNvPr>
          <p:cNvSpPr txBox="1"/>
          <p:nvPr/>
        </p:nvSpPr>
        <p:spPr>
          <a:xfrm>
            <a:off x="9640367" y="175129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TEX4-CLA612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9D8FEB-9661-4546-9D88-7E030805941F}"/>
              </a:ext>
            </a:extLst>
          </p:cNvPr>
          <p:cNvCxnSpPr/>
          <p:nvPr/>
        </p:nvCxnSpPr>
        <p:spPr>
          <a:xfrm flipV="1">
            <a:off x="1485534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287321-DCD6-4B36-9D02-6362FBF13FFD}"/>
              </a:ext>
            </a:extLst>
          </p:cNvPr>
          <p:cNvCxnSpPr/>
          <p:nvPr/>
        </p:nvCxnSpPr>
        <p:spPr>
          <a:xfrm flipV="1">
            <a:off x="2204341" y="231927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164AA3-3040-4272-BED5-4C8D70E03895}"/>
              </a:ext>
            </a:extLst>
          </p:cNvPr>
          <p:cNvCxnSpPr/>
          <p:nvPr/>
        </p:nvCxnSpPr>
        <p:spPr>
          <a:xfrm flipV="1">
            <a:off x="2928037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9626A2-B4C6-45EC-8E93-78118A9A5D66}"/>
              </a:ext>
            </a:extLst>
          </p:cNvPr>
          <p:cNvCxnSpPr/>
          <p:nvPr/>
        </p:nvCxnSpPr>
        <p:spPr>
          <a:xfrm flipV="1">
            <a:off x="5549807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D1221B-458D-4868-AA66-5DEE4B4A4AC0}"/>
              </a:ext>
            </a:extLst>
          </p:cNvPr>
          <p:cNvCxnSpPr/>
          <p:nvPr/>
        </p:nvCxnSpPr>
        <p:spPr>
          <a:xfrm flipV="1">
            <a:off x="6268614" y="231927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868565-BAC9-42EF-A3BF-453EEE249D4A}"/>
              </a:ext>
            </a:extLst>
          </p:cNvPr>
          <p:cNvCxnSpPr/>
          <p:nvPr/>
        </p:nvCxnSpPr>
        <p:spPr>
          <a:xfrm flipV="1">
            <a:off x="6992310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888128-50AA-425E-9B8F-352E31D07CA0}"/>
              </a:ext>
            </a:extLst>
          </p:cNvPr>
          <p:cNvCxnSpPr/>
          <p:nvPr/>
        </p:nvCxnSpPr>
        <p:spPr>
          <a:xfrm flipV="1">
            <a:off x="9620048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06F1EB-3A0A-4C44-A3E5-4411BDE2E665}"/>
              </a:ext>
            </a:extLst>
          </p:cNvPr>
          <p:cNvCxnSpPr/>
          <p:nvPr/>
        </p:nvCxnSpPr>
        <p:spPr>
          <a:xfrm flipV="1">
            <a:off x="10338855" y="231927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2BAC31-6EC2-46DD-B762-426C1B410CD5}"/>
              </a:ext>
            </a:extLst>
          </p:cNvPr>
          <p:cNvCxnSpPr/>
          <p:nvPr/>
        </p:nvCxnSpPr>
        <p:spPr>
          <a:xfrm flipV="1">
            <a:off x="11062551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2C7D1D-F269-48E7-8097-B449EF5D4561}"/>
              </a:ext>
            </a:extLst>
          </p:cNvPr>
          <p:cNvSpPr txBox="1"/>
          <p:nvPr/>
        </p:nvSpPr>
        <p:spPr>
          <a:xfrm>
            <a:off x="8464312" y="4987297"/>
            <a:ext cx="37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Note that the </a:t>
            </a:r>
            <a:r>
              <a:rPr lang="en-GB" sz="1400" dirty="0" err="1"/>
              <a:t>yaxis</a:t>
            </a:r>
            <a:r>
              <a:rPr lang="en-GB" sz="1400" dirty="0"/>
              <a:t> is maxed at 1.2e-9 MeV </a:t>
            </a:r>
          </a:p>
        </p:txBody>
      </p:sp>
    </p:spTree>
    <p:extLst>
      <p:ext uri="{BB962C8B-B14F-4D97-AF65-F5344CB8AC3E}">
        <p14:creationId xmlns:p14="http://schemas.microsoft.com/office/powerpoint/2010/main" val="24645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57C7192-6A05-4D86-AA64-E002C815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2379344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34A1FAE-DD75-49DF-BA43-12385070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69" y="2379344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DC3AA-511A-4FD0-ABBC-B0C78637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 interactions: TEX4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22FCE-A80C-4530-A6FD-B201D466BDA1}"/>
              </a:ext>
            </a:extLst>
          </p:cNvPr>
          <p:cNvSpPr txBox="1"/>
          <p:nvPr/>
        </p:nvSpPr>
        <p:spPr>
          <a:xfrm>
            <a:off x="2085810" y="185035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TEX4-CHL601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A2FBB-7368-4AE2-9F31-64113C72EDF6}"/>
              </a:ext>
            </a:extLst>
          </p:cNvPr>
          <p:cNvSpPr txBox="1"/>
          <p:nvPr/>
        </p:nvSpPr>
        <p:spPr>
          <a:xfrm>
            <a:off x="6358090" y="187368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TEX4-CHL608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1AF0B4-AA34-44A3-9EC6-4EA1EC5DFB94}"/>
              </a:ext>
            </a:extLst>
          </p:cNvPr>
          <p:cNvCxnSpPr/>
          <p:nvPr/>
        </p:nvCxnSpPr>
        <p:spPr>
          <a:xfrm flipV="1">
            <a:off x="2151014" y="257175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7DBE99-13FC-488C-A61B-9ACB27FAED10}"/>
              </a:ext>
            </a:extLst>
          </p:cNvPr>
          <p:cNvCxnSpPr/>
          <p:nvPr/>
        </p:nvCxnSpPr>
        <p:spPr>
          <a:xfrm flipV="1">
            <a:off x="2869821" y="253263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C13F9-8559-42CB-9FE3-F85D8E128B3E}"/>
              </a:ext>
            </a:extLst>
          </p:cNvPr>
          <p:cNvCxnSpPr/>
          <p:nvPr/>
        </p:nvCxnSpPr>
        <p:spPr>
          <a:xfrm flipV="1">
            <a:off x="3593517" y="257175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E5B08-96D6-4257-9EC0-9A073148D92A}"/>
              </a:ext>
            </a:extLst>
          </p:cNvPr>
          <p:cNvCxnSpPr/>
          <p:nvPr/>
        </p:nvCxnSpPr>
        <p:spPr>
          <a:xfrm flipV="1">
            <a:off x="6340790" y="253263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00809-7AC1-4074-B656-AA5C6F223E60}"/>
              </a:ext>
            </a:extLst>
          </p:cNvPr>
          <p:cNvCxnSpPr/>
          <p:nvPr/>
        </p:nvCxnSpPr>
        <p:spPr>
          <a:xfrm flipV="1">
            <a:off x="7059597" y="2493521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C6019-77C6-478F-BFC1-EE7263034E83}"/>
              </a:ext>
            </a:extLst>
          </p:cNvPr>
          <p:cNvCxnSpPr/>
          <p:nvPr/>
        </p:nvCxnSpPr>
        <p:spPr>
          <a:xfrm flipV="1">
            <a:off x="7783293" y="253263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2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2D5-2DEF-440F-AE74-9B1373D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from current 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3231-9981-4543-B701-7D6EC980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CLA612 always has the largest impact because its outer positioning.</a:t>
            </a:r>
          </a:p>
          <a:p>
            <a:r>
              <a:rPr lang="en-GB" dirty="0"/>
              <a:t>Sharp in/decrease of the dipole interaction is more likely due to the orientation of the Texas-Red rather than distance to CHLs</a:t>
            </a:r>
          </a:p>
          <a:p>
            <a:endParaRPr lang="en-GB" dirty="0"/>
          </a:p>
          <a:p>
            <a:r>
              <a:rPr lang="en-GB" dirty="0"/>
              <a:t>Factors may affect dipole interaction:</a:t>
            </a:r>
          </a:p>
          <a:p>
            <a:pPr lvl="1"/>
            <a:r>
              <a:rPr lang="en-GB" dirty="0"/>
              <a:t>Distance between the molecule(more precisely their dipole </a:t>
            </a:r>
            <a:r>
              <a:rPr lang="en-GB" dirty="0" err="1"/>
              <a:t>center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Angle between the dipoles. Need further investigation by plotting the “</a:t>
            </a:r>
            <a:r>
              <a:rPr lang="el-GR" dirty="0"/>
              <a:t>θ</a:t>
            </a:r>
            <a:r>
              <a:rPr lang="en-GB" dirty="0"/>
              <a:t>” angle.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B4F51-77C0-478B-9513-4FB6D67CC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4" r="6801" b="-1"/>
          <a:stretch/>
        </p:blipFill>
        <p:spPr>
          <a:xfrm>
            <a:off x="8791932" y="5078617"/>
            <a:ext cx="1351210" cy="17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D6F4-413B-45E5-8C62-0AFB541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Recent update(1): The orientation of the TR dipole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ED5B-713D-4321-AE44-404B490F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50" y="5100103"/>
            <a:ext cx="6449637" cy="520224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B4BFC2-E9A7-4036-B414-F9775555A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8753"/>
              </p:ext>
            </p:extLst>
          </p:nvPr>
        </p:nvGraphicFramePr>
        <p:xfrm>
          <a:off x="5349038" y="1690688"/>
          <a:ext cx="4856720" cy="313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D32DE4-984F-4D57-8C79-419F1DEB7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00074"/>
              </p:ext>
            </p:extLst>
          </p:nvPr>
        </p:nvGraphicFramePr>
        <p:xfrm>
          <a:off x="691444" y="1690688"/>
          <a:ext cx="4657593" cy="313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AC4B1F-A637-4ECD-B6A4-DFEF35D6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92" y="4723585"/>
            <a:ext cx="2588314" cy="20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C1853-DE1F-4BE2-B02D-081520575B2E}"/>
              </a:ext>
            </a:extLst>
          </p:cNvPr>
          <p:cNvGrpSpPr/>
          <p:nvPr/>
        </p:nvGrpSpPr>
        <p:grpSpPr>
          <a:xfrm>
            <a:off x="1576274" y="1722664"/>
            <a:ext cx="5015984" cy="3412672"/>
            <a:chOff x="1070194" y="762379"/>
            <a:chExt cx="5015984" cy="34126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F1C18C-E2FB-4879-9214-C1B46169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194" y="762379"/>
              <a:ext cx="5015984" cy="3412672"/>
            </a:xfrm>
            <a:prstGeom prst="rect">
              <a:avLst/>
            </a:prstGeom>
          </p:spPr>
        </p:pic>
        <p:sp>
          <p:nvSpPr>
            <p:cNvPr id="5" name="Flowchart: Summing Junction 4">
              <a:extLst>
                <a:ext uri="{FF2B5EF4-FFF2-40B4-BE49-F238E27FC236}">
                  <a16:creationId xmlns:a16="http://schemas.microsoft.com/office/drawing/2014/main" id="{F2143801-F77F-454D-BB8A-5F9997993E1F}"/>
                </a:ext>
              </a:extLst>
            </p:cNvPr>
            <p:cNvSpPr/>
            <p:nvPr/>
          </p:nvSpPr>
          <p:spPr>
            <a:xfrm>
              <a:off x="2516371" y="2601433"/>
              <a:ext cx="304801" cy="318977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Summing Junction 5">
              <a:extLst>
                <a:ext uri="{FF2B5EF4-FFF2-40B4-BE49-F238E27FC236}">
                  <a16:creationId xmlns:a16="http://schemas.microsoft.com/office/drawing/2014/main" id="{4D2F83F1-8BF4-4629-BAA7-C2C2A4BF4D32}"/>
                </a:ext>
              </a:extLst>
            </p:cNvPr>
            <p:cNvSpPr/>
            <p:nvPr/>
          </p:nvSpPr>
          <p:spPr>
            <a:xfrm>
              <a:off x="4603897" y="2309226"/>
              <a:ext cx="304801" cy="318977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EA7904D-18BA-400B-88AE-5597FEA5E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2698" y="2468714"/>
              <a:ext cx="2133599" cy="274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F7AA39-23DA-4DE2-A5BF-BE55C4BC0C3B}"/>
              </a:ext>
            </a:extLst>
          </p:cNvPr>
          <p:cNvSpPr txBox="1"/>
          <p:nvPr/>
        </p:nvSpPr>
        <p:spPr>
          <a:xfrm>
            <a:off x="1165004" y="876040"/>
            <a:ext cx="1047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Recent update(2):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The average centre to centre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vector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between TR and the PC it is bound to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479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1462-74B3-43F4-A071-BFA2ECF8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821"/>
            <a:ext cx="105156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BB2FB0-9E7E-4AA3-A58F-599E3B68D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Recent update(3):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The average closest distance between a PC and the 3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Chla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023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9EF8-78D4-4E47-8C08-F0A81256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factor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547075-2244-4B3C-9C0B-A68899FC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41820"/>
              </p:ext>
            </p:extLst>
          </p:nvPr>
        </p:nvGraphicFramePr>
        <p:xfrm>
          <a:off x="838200" y="1619675"/>
          <a:ext cx="10413321" cy="361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0356">
                  <a:extLst>
                    <a:ext uri="{9D8B030D-6E8A-4147-A177-3AD203B41FA5}">
                      <a16:colId xmlns:a16="http://schemas.microsoft.com/office/drawing/2014/main" val="1871417509"/>
                    </a:ext>
                  </a:extLst>
                </a:gridCol>
                <a:gridCol w="2884081">
                  <a:extLst>
                    <a:ext uri="{9D8B030D-6E8A-4147-A177-3AD203B41FA5}">
                      <a16:colId xmlns:a16="http://schemas.microsoft.com/office/drawing/2014/main" val="2930493383"/>
                    </a:ext>
                  </a:extLst>
                </a:gridCol>
                <a:gridCol w="4338884">
                  <a:extLst>
                    <a:ext uri="{9D8B030D-6E8A-4147-A177-3AD203B41FA5}">
                      <a16:colId xmlns:a16="http://schemas.microsoft.com/office/drawing/2014/main" val="795441663"/>
                    </a:ext>
                  </a:extLst>
                </a:gridCol>
              </a:tblGrid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Diffusion coefficient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in 2D (µm^2/s)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experimental reference (µm^2/s)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8556101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DOPC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8.4</a:t>
                      </a:r>
                      <a:endParaRPr lang="en-GB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effectLst/>
                        </a:rPr>
                        <a:t>5~14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14268425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TR-PC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GB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51270667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DHPE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4.1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89569421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TEXAS-DHPE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u="none" strike="noStrike">
                          <a:effectLst/>
                        </a:rPr>
                        <a:t>2.7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316206142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DPPC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~29.7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~17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25135335"/>
                  </a:ext>
                </a:extLst>
              </a:tr>
              <a:tr h="5169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TAGGED-DPPC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~31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1174815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9F1BE5-8C42-463D-8EF9-6C83D3E30F4D}"/>
              </a:ext>
            </a:extLst>
          </p:cNvPr>
          <p:cNvSpPr/>
          <p:nvPr/>
        </p:nvSpPr>
        <p:spPr>
          <a:xfrm>
            <a:off x="759555" y="5960714"/>
            <a:ext cx="107217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2"/>
              </a:rPr>
              <a:t>https://www.sciencedirect.com/science/article/pii/S0005273610000544#tblfn2</a:t>
            </a:r>
            <a:endParaRPr lang="en-GB" sz="1100" dirty="0"/>
          </a:p>
          <a:p>
            <a:r>
              <a:rPr lang="en-GB" sz="1100" dirty="0">
                <a:hlinkClick r:id="rId3"/>
              </a:rPr>
              <a:t>https://www.ncbi.nlm.nih.gov/pmc/articles/PMC6365552/#:~:text=The%20evaluated%20diffusion%20coefficient%20of,%2C%20GUVs%20vs%20SLBs)9.</a:t>
            </a:r>
            <a:endParaRPr lang="en-GB" sz="1100" dirty="0"/>
          </a:p>
          <a:p>
            <a:r>
              <a:rPr lang="en-GB" sz="1100" dirty="0">
                <a:hlinkClick r:id="rId4"/>
              </a:rPr>
              <a:t>https://pubs.acs.org/doi/abs/10.1021/jp203738m</a:t>
            </a:r>
            <a:endParaRPr lang="en-GB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FF993-F8AD-4335-AFE8-31B9957AA3E0}"/>
              </a:ext>
            </a:extLst>
          </p:cNvPr>
          <p:cNvSpPr/>
          <p:nvPr/>
        </p:nvSpPr>
        <p:spPr>
          <a:xfrm>
            <a:off x="6560182" y="704740"/>
            <a:ext cx="4257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Red data is obtained from MD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Note tagged lipids usually slower than lipid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04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65C04C-D123-4E07-B3E7-6A4D7CE1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57" y="2534679"/>
            <a:ext cx="5792832" cy="4121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92175-AF36-47F2-BB59-87720CD1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(point) Dipole-Dipole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551D-0718-482E-A4A2-9B374031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6210"/>
          </a:xfrm>
        </p:spPr>
        <p:txBody>
          <a:bodyPr>
            <a:normAutofit fontScale="92500"/>
          </a:bodyPr>
          <a:lstStyle/>
          <a:p>
            <a:r>
              <a:rPr lang="en-GB" dirty="0"/>
              <a:t>2 “outside” Texas-Red molecules to CLA 612, 611, 610 and CHL601, 608</a:t>
            </a:r>
          </a:p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2B372-ECB8-4788-8045-9D910E17E7AA}"/>
              </a:ext>
            </a:extLst>
          </p:cNvPr>
          <p:cNvSpPr/>
          <p:nvPr/>
        </p:nvSpPr>
        <p:spPr>
          <a:xfrm>
            <a:off x="3872753" y="5486400"/>
            <a:ext cx="2796988" cy="1305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5BBB97-0FBB-4A5D-9A8B-B8B1BDA6855D}"/>
              </a:ext>
            </a:extLst>
          </p:cNvPr>
          <p:cNvSpPr/>
          <p:nvPr/>
        </p:nvSpPr>
        <p:spPr>
          <a:xfrm>
            <a:off x="3909060" y="3961769"/>
            <a:ext cx="2499360" cy="1412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B084F-2B05-474D-9F99-4FE2352C3DB4}"/>
              </a:ext>
            </a:extLst>
          </p:cNvPr>
          <p:cNvSpPr txBox="1"/>
          <p:nvPr/>
        </p:nvSpPr>
        <p:spPr>
          <a:xfrm>
            <a:off x="4072709" y="2323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B8F9E-B4AB-434C-A302-B83612B9508E}"/>
              </a:ext>
            </a:extLst>
          </p:cNvPr>
          <p:cNvSpPr txBox="1"/>
          <p:nvPr/>
        </p:nvSpPr>
        <p:spPr>
          <a:xfrm>
            <a:off x="2033737" y="3435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E6354-F796-47B9-8F4B-6D1364E688FF}"/>
              </a:ext>
            </a:extLst>
          </p:cNvPr>
          <p:cNvSpPr txBox="1"/>
          <p:nvPr/>
        </p:nvSpPr>
        <p:spPr>
          <a:xfrm>
            <a:off x="3979893" y="6376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D24C6-D77D-43FF-8E61-5E9E95209F01}"/>
              </a:ext>
            </a:extLst>
          </p:cNvPr>
          <p:cNvSpPr txBox="1"/>
          <p:nvPr/>
        </p:nvSpPr>
        <p:spPr>
          <a:xfrm>
            <a:off x="7099610" y="396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69676-CCBA-43F7-A068-7FFE2738FDC7}"/>
              </a:ext>
            </a:extLst>
          </p:cNvPr>
          <p:cNvSpPr txBox="1"/>
          <p:nvPr/>
        </p:nvSpPr>
        <p:spPr>
          <a:xfrm>
            <a:off x="5236582" y="64226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42A9FB-E518-4926-B0FE-793793C1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523" y="2435880"/>
            <a:ext cx="2889583" cy="27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7F7D-EB8D-4F13-B168-A57E34A1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Zoom in the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4CA13-182E-43D0-B6D7-6C1E625B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15" y="2283167"/>
            <a:ext cx="7256366" cy="4142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35343-64DC-4572-B04F-C591A3C9BB46}"/>
              </a:ext>
            </a:extLst>
          </p:cNvPr>
          <p:cNvSpPr txBox="1"/>
          <p:nvPr/>
        </p:nvSpPr>
        <p:spPr>
          <a:xfrm>
            <a:off x="1925149" y="198218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CHL601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F5E6E-87E8-4230-B80C-86B44DA07DAA}"/>
              </a:ext>
            </a:extLst>
          </p:cNvPr>
          <p:cNvSpPr txBox="1"/>
          <p:nvPr/>
        </p:nvSpPr>
        <p:spPr>
          <a:xfrm>
            <a:off x="8603472" y="209850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CHL608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4C92E-E812-4996-868A-DCAF31B2137C}"/>
              </a:ext>
            </a:extLst>
          </p:cNvPr>
          <p:cNvSpPr txBox="1"/>
          <p:nvPr/>
        </p:nvSpPr>
        <p:spPr>
          <a:xfrm>
            <a:off x="4475309" y="31150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CHL610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B18FE-8145-495E-91DF-3B2A50025AEA}"/>
              </a:ext>
            </a:extLst>
          </p:cNvPr>
          <p:cNvSpPr txBox="1"/>
          <p:nvPr/>
        </p:nvSpPr>
        <p:spPr>
          <a:xfrm>
            <a:off x="5476069" y="398503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CHL612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14A5F-0957-4523-94DF-060FA2DB6241}"/>
              </a:ext>
            </a:extLst>
          </p:cNvPr>
          <p:cNvSpPr txBox="1"/>
          <p:nvPr/>
        </p:nvSpPr>
        <p:spPr>
          <a:xfrm>
            <a:off x="7985589" y="50708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CHL611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1B1353-DD4A-45DB-BCE5-B498C6136C18}"/>
              </a:ext>
            </a:extLst>
          </p:cNvPr>
          <p:cNvSpPr/>
          <p:nvPr/>
        </p:nvSpPr>
        <p:spPr>
          <a:xfrm>
            <a:off x="8462075" y="6039173"/>
            <a:ext cx="1250196" cy="687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2DDFA4-B2E2-4D02-9F1F-674343909549}"/>
              </a:ext>
            </a:extLst>
          </p:cNvPr>
          <p:cNvSpPr/>
          <p:nvPr/>
        </p:nvSpPr>
        <p:spPr>
          <a:xfrm>
            <a:off x="2201260" y="6081877"/>
            <a:ext cx="1250196" cy="687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72E31-F9AE-4ED6-B667-215637894155}"/>
              </a:ext>
            </a:extLst>
          </p:cNvPr>
          <p:cNvSpPr txBox="1"/>
          <p:nvPr/>
        </p:nvSpPr>
        <p:spPr>
          <a:xfrm>
            <a:off x="8764007" y="6198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C4EFC-041D-45BB-BACF-B835FCF001DB}"/>
              </a:ext>
            </a:extLst>
          </p:cNvPr>
          <p:cNvSpPr txBox="1"/>
          <p:nvPr/>
        </p:nvSpPr>
        <p:spPr>
          <a:xfrm>
            <a:off x="2479729" y="6228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TEX4</a:t>
            </a:r>
          </a:p>
        </p:txBody>
      </p:sp>
    </p:spTree>
    <p:extLst>
      <p:ext uri="{BB962C8B-B14F-4D97-AF65-F5344CB8AC3E}">
        <p14:creationId xmlns:p14="http://schemas.microsoft.com/office/powerpoint/2010/main" val="177979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0AABE-36FD-44AD-9715-60F8F714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4" y="1469153"/>
            <a:ext cx="5374623" cy="3542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F899D-39E7-4C8F-94BE-1C7A733A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dipole in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09AE-C4EE-42A9-9033-93396F06CF81}"/>
              </a:ext>
            </a:extLst>
          </p:cNvPr>
          <p:cNvSpPr txBox="1"/>
          <p:nvPr/>
        </p:nvSpPr>
        <p:spPr>
          <a:xfrm>
            <a:off x="611229" y="5201774"/>
            <a:ext cx="526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“from the sulfonate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sulfur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(S1) to the xanthene oxygen(O9).”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AB6EF-B2DA-42FB-9583-4CBFF613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99" y="1521776"/>
            <a:ext cx="4786910" cy="34374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DE364-9331-4F08-8BCB-C8ED11A640A7}"/>
              </a:ext>
            </a:extLst>
          </p:cNvPr>
          <p:cNvCxnSpPr>
            <a:cxnSpLocks/>
          </p:cNvCxnSpPr>
          <p:nvPr/>
        </p:nvCxnSpPr>
        <p:spPr>
          <a:xfrm>
            <a:off x="9265314" y="3106616"/>
            <a:ext cx="367327" cy="306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53C0E-2ACD-473C-86EC-3F9E089BCCC4}"/>
              </a:ext>
            </a:extLst>
          </p:cNvPr>
          <p:cNvSpPr txBox="1"/>
          <p:nvPr/>
        </p:nvSpPr>
        <p:spPr>
          <a:xfrm>
            <a:off x="8567112" y="3486739"/>
            <a:ext cx="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5A5B5-0103-460F-B06C-5EE4D25C993D}"/>
              </a:ext>
            </a:extLst>
          </p:cNvPr>
          <p:cNvSpPr txBox="1"/>
          <p:nvPr/>
        </p:nvSpPr>
        <p:spPr>
          <a:xfrm>
            <a:off x="9632642" y="3444416"/>
            <a:ext cx="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379DE-ACD7-4EC6-91AA-23BDBFFE9213}"/>
              </a:ext>
            </a:extLst>
          </p:cNvPr>
          <p:cNvSpPr txBox="1"/>
          <p:nvPr/>
        </p:nvSpPr>
        <p:spPr>
          <a:xfrm>
            <a:off x="8553189" y="2390729"/>
            <a:ext cx="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A8C62-C9B7-4E8A-9230-8BB6BD55E53E}"/>
              </a:ext>
            </a:extLst>
          </p:cNvPr>
          <p:cNvSpPr txBox="1"/>
          <p:nvPr/>
        </p:nvSpPr>
        <p:spPr>
          <a:xfrm>
            <a:off x="9660582" y="2390729"/>
            <a:ext cx="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D03BD-E46B-4408-9BE5-ADF1BA2D7C9C}"/>
              </a:ext>
            </a:extLst>
          </p:cNvPr>
          <p:cNvSpPr txBox="1"/>
          <p:nvPr/>
        </p:nvSpPr>
        <p:spPr>
          <a:xfrm>
            <a:off x="6483294" y="5204842"/>
            <a:ext cx="526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Mg to NC atom. Normalized.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FBEC5-A403-4875-B27E-64A6841FAC55}"/>
              </a:ext>
            </a:extLst>
          </p:cNvPr>
          <p:cNvSpPr/>
          <p:nvPr/>
        </p:nvSpPr>
        <p:spPr>
          <a:xfrm>
            <a:off x="7424056" y="6224766"/>
            <a:ext cx="4417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https://pubs.acs.org/doi/10.1021/jp203826q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C49792-0E09-40BE-AA37-61E8F26F2E59}"/>
              </a:ext>
            </a:extLst>
          </p:cNvPr>
          <p:cNvCxnSpPr>
            <a:cxnSpLocks/>
          </p:cNvCxnSpPr>
          <p:nvPr/>
        </p:nvCxnSpPr>
        <p:spPr>
          <a:xfrm flipV="1">
            <a:off x="4229711" y="2743201"/>
            <a:ext cx="156475" cy="938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6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B765-EE84-4813-8D9E-C9E5C082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Dipole-Dipole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F4E4-363D-45CA-A9EB-042C8B99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593"/>
            <a:ext cx="10075922" cy="1986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Cos</a:t>
            </a:r>
            <a:r>
              <a:rPr lang="el-GR" sz="2000" dirty="0"/>
              <a:t>θ</a:t>
            </a:r>
            <a:r>
              <a:rPr lang="en-GB" sz="2000" baseline="-25000" dirty="0"/>
              <a:t>12</a:t>
            </a:r>
            <a:r>
              <a:rPr lang="en-GB" sz="2000" dirty="0"/>
              <a:t> can be obtained by dot multiply the unit vector of dipole1 and dipole2</a:t>
            </a:r>
          </a:p>
          <a:p>
            <a:pPr marL="0" indent="0">
              <a:buNone/>
            </a:pPr>
            <a:r>
              <a:rPr lang="en-GB" sz="2000" baseline="-25000" dirty="0"/>
              <a:t>Epsilone_0(</a:t>
            </a:r>
            <a:r>
              <a:rPr lang="en-GB" sz="2000" baseline="-25000" dirty="0" err="1"/>
              <a:t>permeativity</a:t>
            </a:r>
            <a:r>
              <a:rPr lang="en-GB" sz="2000" baseline="-25000" dirty="0"/>
              <a:t>) is taken as a factor of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7DDEA-C665-41AA-8712-66A64A29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78" y="2321375"/>
            <a:ext cx="5919558" cy="110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4EEF6-49AF-4448-9035-10C1A726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582" y="1027906"/>
            <a:ext cx="3825057" cy="3027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3D3FF-ECC7-48D9-8932-20B3108523A7}"/>
              </a:ext>
            </a:extLst>
          </p:cNvPr>
          <p:cNvSpPr/>
          <p:nvPr/>
        </p:nvSpPr>
        <p:spPr>
          <a:xfrm>
            <a:off x="8723474" y="3012141"/>
            <a:ext cx="1232240" cy="30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513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D705-2F4A-4E39-8325-F646BD97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 Strength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BE85-BAAA-409A-8A4F-5B8ACBD4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1693" cy="192488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Texas-Red: 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“On the basis of convention, we took the Texas Red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center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of mass as the origin and found a net 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dipole moment of magnitude 21.1 Debye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that points roughly from the sulfonate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sulfur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to the xanthene oxygen.”</a:t>
            </a:r>
            <a:endParaRPr lang="en-GB" dirty="0"/>
          </a:p>
          <a:p>
            <a:r>
              <a:rPr lang="en-GB" dirty="0"/>
              <a:t>Taken protein refractive index of 1.4, we re-scaled the </a:t>
            </a:r>
            <a:r>
              <a:rPr lang="en-GB" dirty="0" err="1"/>
              <a:t>Chl</a:t>
            </a:r>
            <a:r>
              <a:rPr lang="en-GB" dirty="0"/>
              <a:t> a/b dipole strength to:</a:t>
            </a:r>
          </a:p>
          <a:p>
            <a:pPr lvl="1"/>
            <a:r>
              <a:rPr lang="en-GB" dirty="0" err="1"/>
              <a:t>Chl</a:t>
            </a:r>
            <a:r>
              <a:rPr lang="en-GB" dirty="0"/>
              <a:t> a: 30.52 D</a:t>
            </a:r>
            <a:r>
              <a:rPr lang="en-GB" baseline="30000" dirty="0"/>
              <a:t>2</a:t>
            </a:r>
          </a:p>
          <a:p>
            <a:pPr lvl="1"/>
            <a:r>
              <a:rPr lang="en-GB" dirty="0" err="1"/>
              <a:t>Chl</a:t>
            </a:r>
            <a:r>
              <a:rPr lang="en-GB" dirty="0"/>
              <a:t> b: 21.12 D</a:t>
            </a:r>
            <a:r>
              <a:rPr lang="en-GB" baseline="30000" dirty="0"/>
              <a:t>2</a:t>
            </a:r>
          </a:p>
          <a:p>
            <a:pPr marL="457200" lvl="1" indent="0">
              <a:buNone/>
            </a:pPr>
            <a:endParaRPr lang="en-GB" baseline="30000" dirty="0"/>
          </a:p>
          <a:p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F73B2-E2D5-4C3B-A05E-84CF533319A0}"/>
              </a:ext>
            </a:extLst>
          </p:cNvPr>
          <p:cNvSpPr txBox="1"/>
          <p:nvPr/>
        </p:nvSpPr>
        <p:spPr>
          <a:xfrm>
            <a:off x="838200" y="6308209"/>
            <a:ext cx="60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https://pubmed.ncbi.nlm.nih.gov/12812291/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A686A-899D-47F4-9D12-8537874A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4540038" cy="80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89965-C849-4803-B456-DF5C26F4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3723"/>
            <a:ext cx="9499328" cy="21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3B00BAF-A9CF-487B-8C1B-CC69F6EA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3" y="2139536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E8227-4A2A-4718-BD9F-E015E276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02" y="2197813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744D6B-F927-40D5-A116-DE60BD8F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15" y="2197813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7D4C0-D712-4A58-B426-CF205B1C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 interactions: TEX1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78EEA-1363-4A87-B616-98F262BA08F6}"/>
              </a:ext>
            </a:extLst>
          </p:cNvPr>
          <p:cNvSpPr txBox="1"/>
          <p:nvPr/>
        </p:nvSpPr>
        <p:spPr>
          <a:xfrm>
            <a:off x="426541" y="5333838"/>
            <a:ext cx="74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The plot is 80ns in total, every 20 ns are divided by red lines. </a:t>
            </a:r>
          </a:p>
          <a:p>
            <a:endParaRPr lang="en-GB" dirty="0"/>
          </a:p>
          <a:p>
            <a:r>
              <a:rPr lang="en-GB" dirty="0"/>
              <a:t>Y-axis: Dipole interaction, unit in MeV.</a:t>
            </a:r>
          </a:p>
          <a:p>
            <a:r>
              <a:rPr lang="en-GB" dirty="0"/>
              <a:t>X-axis: frame number stripped from MD trajectory. Every 1000 frames is 20 ns.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37C52A-1D14-4A79-A1E6-5957A033EAEE}"/>
              </a:ext>
            </a:extLst>
          </p:cNvPr>
          <p:cNvCxnSpPr/>
          <p:nvPr/>
        </p:nvCxnSpPr>
        <p:spPr>
          <a:xfrm flipV="1">
            <a:off x="1730026" y="230857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37C52A-1D14-4A79-A1E6-5957A033EAEE}"/>
              </a:ext>
            </a:extLst>
          </p:cNvPr>
          <p:cNvCxnSpPr/>
          <p:nvPr/>
        </p:nvCxnSpPr>
        <p:spPr>
          <a:xfrm flipV="1">
            <a:off x="2448833" y="2269456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37C52A-1D14-4A79-A1E6-5957A033EAEE}"/>
              </a:ext>
            </a:extLst>
          </p:cNvPr>
          <p:cNvCxnSpPr/>
          <p:nvPr/>
        </p:nvCxnSpPr>
        <p:spPr>
          <a:xfrm flipV="1">
            <a:off x="3172529" y="230857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B03BFB-B4ED-4E9E-9843-2D6292F0C5F2}"/>
              </a:ext>
            </a:extLst>
          </p:cNvPr>
          <p:cNvCxnSpPr/>
          <p:nvPr/>
        </p:nvCxnSpPr>
        <p:spPr>
          <a:xfrm flipV="1">
            <a:off x="5657383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7D80C1-0C9C-4287-BD3D-260F1D91BD43}"/>
              </a:ext>
            </a:extLst>
          </p:cNvPr>
          <p:cNvCxnSpPr/>
          <p:nvPr/>
        </p:nvCxnSpPr>
        <p:spPr>
          <a:xfrm flipV="1">
            <a:off x="6376190" y="231927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CE4E5-5825-4410-91EC-75FC21CF640D}"/>
              </a:ext>
            </a:extLst>
          </p:cNvPr>
          <p:cNvCxnSpPr/>
          <p:nvPr/>
        </p:nvCxnSpPr>
        <p:spPr>
          <a:xfrm flipV="1">
            <a:off x="7099886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620B8D-1365-4A2E-A2BF-CD5BBD1E5F4D}"/>
              </a:ext>
            </a:extLst>
          </p:cNvPr>
          <p:cNvCxnSpPr/>
          <p:nvPr/>
        </p:nvCxnSpPr>
        <p:spPr>
          <a:xfrm flipV="1">
            <a:off x="9574143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6635E-B4F3-4F8A-8784-1DF2AC48D07A}"/>
              </a:ext>
            </a:extLst>
          </p:cNvPr>
          <p:cNvCxnSpPr/>
          <p:nvPr/>
        </p:nvCxnSpPr>
        <p:spPr>
          <a:xfrm flipV="1">
            <a:off x="10292950" y="2319279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D999D7-8701-4940-ABB9-E38452135D59}"/>
              </a:ext>
            </a:extLst>
          </p:cNvPr>
          <p:cNvCxnSpPr/>
          <p:nvPr/>
        </p:nvCxnSpPr>
        <p:spPr>
          <a:xfrm flipV="1">
            <a:off x="11016646" y="2358397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C9DC6F-6C06-40F0-9935-B7E3C5FD64BA}"/>
              </a:ext>
            </a:extLst>
          </p:cNvPr>
          <p:cNvSpPr txBox="1"/>
          <p:nvPr/>
        </p:nvSpPr>
        <p:spPr>
          <a:xfrm>
            <a:off x="1796250" y="17304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TEX1-CLA610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5112C6-74B9-40DF-9E71-CB01568A5DEE}"/>
              </a:ext>
            </a:extLst>
          </p:cNvPr>
          <p:cNvSpPr txBox="1"/>
          <p:nvPr/>
        </p:nvSpPr>
        <p:spPr>
          <a:xfrm>
            <a:off x="5723607" y="17304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TEX1-CLA611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76D363-955F-4DE1-A1AB-9603C1F9F26E}"/>
              </a:ext>
            </a:extLst>
          </p:cNvPr>
          <p:cNvSpPr txBox="1"/>
          <p:nvPr/>
        </p:nvSpPr>
        <p:spPr>
          <a:xfrm>
            <a:off x="9640367" y="175129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TEX1-CLA612</a:t>
            </a:r>
          </a:p>
        </p:txBody>
      </p:sp>
    </p:spTree>
    <p:extLst>
      <p:ext uri="{BB962C8B-B14F-4D97-AF65-F5344CB8AC3E}">
        <p14:creationId xmlns:p14="http://schemas.microsoft.com/office/powerpoint/2010/main" val="6432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64DF334-9C49-4250-BAED-8FA83838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9" y="2419984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B434340-AF8F-4801-A55E-BE74A6F8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64" y="2441430"/>
            <a:ext cx="381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7B3C3-C040-49C2-9ABC-883AA04A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Dipole interactions: TEX1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01DE3-5D80-4A79-B8A7-0B8F118874FA}"/>
              </a:ext>
            </a:extLst>
          </p:cNvPr>
          <p:cNvSpPr txBox="1"/>
          <p:nvPr/>
        </p:nvSpPr>
        <p:spPr>
          <a:xfrm>
            <a:off x="1965433" y="187067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TEX1-CHL601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2EC2-71AD-4FFB-A758-BC367D3CFF7B}"/>
              </a:ext>
            </a:extLst>
          </p:cNvPr>
          <p:cNvSpPr txBox="1"/>
          <p:nvPr/>
        </p:nvSpPr>
        <p:spPr>
          <a:xfrm>
            <a:off x="6156537" y="187067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TEX1-CHL608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2F6046-B1A5-446E-B7C7-4A5610CE479D}"/>
              </a:ext>
            </a:extLst>
          </p:cNvPr>
          <p:cNvCxnSpPr/>
          <p:nvPr/>
        </p:nvCxnSpPr>
        <p:spPr>
          <a:xfrm flipV="1">
            <a:off x="2136426" y="259813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2B001-D7A1-4F83-9BFB-7EA4DAF1BDB5}"/>
              </a:ext>
            </a:extLst>
          </p:cNvPr>
          <p:cNvCxnSpPr/>
          <p:nvPr/>
        </p:nvCxnSpPr>
        <p:spPr>
          <a:xfrm flipV="1">
            <a:off x="2855233" y="2559016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1FF7FD-D16A-4E68-A810-D976D51B4CE7}"/>
              </a:ext>
            </a:extLst>
          </p:cNvPr>
          <p:cNvCxnSpPr/>
          <p:nvPr/>
        </p:nvCxnSpPr>
        <p:spPr>
          <a:xfrm flipV="1">
            <a:off x="3578929" y="259813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C4F39-2CB2-4365-9CA7-2252ADEF60E8}"/>
              </a:ext>
            </a:extLst>
          </p:cNvPr>
          <p:cNvCxnSpPr/>
          <p:nvPr/>
        </p:nvCxnSpPr>
        <p:spPr>
          <a:xfrm flipV="1">
            <a:off x="6332506" y="259813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6A4F01-BC9F-4DBE-ADB1-F0C173858611}"/>
              </a:ext>
            </a:extLst>
          </p:cNvPr>
          <p:cNvCxnSpPr/>
          <p:nvPr/>
        </p:nvCxnSpPr>
        <p:spPr>
          <a:xfrm flipV="1">
            <a:off x="7051313" y="2559016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46988-2F04-40C2-8F95-7D43FBBC0DFA}"/>
              </a:ext>
            </a:extLst>
          </p:cNvPr>
          <p:cNvCxnSpPr/>
          <p:nvPr/>
        </p:nvCxnSpPr>
        <p:spPr>
          <a:xfrm flipV="1">
            <a:off x="7775009" y="2598134"/>
            <a:ext cx="0" cy="21412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CF40A1-0A63-4EF0-9827-11BBF3BEC08E}"/>
              </a:ext>
            </a:extLst>
          </p:cNvPr>
          <p:cNvSpPr/>
          <p:nvPr/>
        </p:nvSpPr>
        <p:spPr>
          <a:xfrm>
            <a:off x="934720" y="5542280"/>
            <a:ext cx="10466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Apparently CHL601 is less “interactive” compared to CHL608, as TEX1 is closer to the latter one. Also, the angle is in favour of TEX1-CHL608. </a:t>
            </a:r>
          </a:p>
        </p:txBody>
      </p:sp>
    </p:spTree>
    <p:extLst>
      <p:ext uri="{BB962C8B-B14F-4D97-AF65-F5344CB8AC3E}">
        <p14:creationId xmlns:p14="http://schemas.microsoft.com/office/powerpoint/2010/main" val="218000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578</Words>
  <Application>Microsoft Office PowerPoint</Application>
  <PresentationFormat>Widescreen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MD result on LHCII TR-PC system</vt:lpstr>
      <vt:lpstr>Diffusion factor</vt:lpstr>
      <vt:lpstr>(point) Dipole-Dipole interaction</vt:lpstr>
      <vt:lpstr>Zoom in the cluster:</vt:lpstr>
      <vt:lpstr>Defining dipole in analysis:</vt:lpstr>
      <vt:lpstr>Dipole-Dipole interaction</vt:lpstr>
      <vt:lpstr>Dipole Strength </vt:lpstr>
      <vt:lpstr>Dipole interactions: TEX1</vt:lpstr>
      <vt:lpstr>Dipole interactions: TEX1</vt:lpstr>
      <vt:lpstr>Dipole interactions: TEX4</vt:lpstr>
      <vt:lpstr>Dipole interactions: TEX4</vt:lpstr>
      <vt:lpstr>Conclusions from current progress:</vt:lpstr>
      <vt:lpstr>Recent update(1): The orientation of the TR dipole </vt:lpstr>
      <vt:lpstr>PowerPoint Presentation</vt:lpstr>
      <vt:lpstr>Recent update(3): The average closest distance between a PC and the 3 Chla.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result on LHCII TR-PC system</dc:title>
  <dc:creator>Tiejun</dc:creator>
  <cp:lastModifiedBy>Tiejun Wei</cp:lastModifiedBy>
  <cp:revision>9</cp:revision>
  <dcterms:created xsi:type="dcterms:W3CDTF">2020-06-10T08:41:02Z</dcterms:created>
  <dcterms:modified xsi:type="dcterms:W3CDTF">2020-07-29T08:22:27Z</dcterms:modified>
</cp:coreProperties>
</file>