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2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58f2fdbed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2b58f2fdbed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58f2fdbed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2b58f2fdbed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 descr="A person and person standing on a globe with gears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5285837" y="2445590"/>
            <a:ext cx="3435470" cy="1682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descr="A blue background with a light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6591B8EE-3684-4E76-6541-C19E64F277D3}"/>
              </a:ext>
            </a:extLst>
          </p:cNvPr>
          <p:cNvSpPr txBox="1">
            <a:spLocks/>
          </p:cNvSpPr>
          <p:nvPr/>
        </p:nvSpPr>
        <p:spPr>
          <a:xfrm>
            <a:off x="5099097" y="2380565"/>
            <a:ext cx="3816303" cy="1476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 Name: 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Empowering sustainable mobility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Name: Punishers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Campus Name: NIT Durgapur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/>
        </p:nvSpPr>
        <p:spPr>
          <a:xfrm>
            <a:off x="187781" y="95849"/>
            <a:ext cx="8280300" cy="376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 dirty="0">
                <a:solidFill>
                  <a:schemeClr val="lt1"/>
                </a:solidFill>
              </a:rPr>
              <a:t>Addressing range anxiety in E</a:t>
            </a:r>
            <a:r>
              <a:rPr lang="en-IN" sz="2000" dirty="0">
                <a:solidFill>
                  <a:schemeClr val="lt1"/>
                </a:solidFill>
              </a:rPr>
              <a:t>Vs without compromising styling: 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187781" y="523534"/>
            <a:ext cx="7611992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Proposed </a:t>
            </a:r>
            <a:r>
              <a:rPr lang="en" sz="1800" dirty="0">
                <a:solidFill>
                  <a:schemeClr val="lt1"/>
                </a:solidFill>
              </a:rPr>
              <a:t>s</a:t>
            </a:r>
            <a:r>
              <a:rPr lang="en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olutions for the</a:t>
            </a:r>
            <a:r>
              <a:rPr lang="en" sz="1800" dirty="0">
                <a:solidFill>
                  <a:schemeClr val="lt1"/>
                </a:solidFill>
              </a:rPr>
              <a:t> given problem statement are as follows: 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96253" y="3533546"/>
            <a:ext cx="8813991" cy="56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" sz="1800" dirty="0">
                <a:solidFill>
                  <a:schemeClr val="lt1"/>
                </a:solidFill>
                <a:latin typeface="+mj-lt"/>
              </a:rPr>
              <a:t>Foldable solar charger:</a:t>
            </a:r>
            <a:endParaRPr sz="1800" dirty="0">
              <a:latin typeface="+mj-lt"/>
            </a:endParaRPr>
          </a:p>
          <a:p>
            <a:pPr marL="215900" marR="0" lvl="0" indent="-222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Incorporate the utilization of solar panels by adding a compartment for solar panels inside the vehicle.</a:t>
            </a:r>
            <a:endParaRPr dirty="0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96253" y="1604480"/>
            <a:ext cx="4628582" cy="992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" sz="1800" dirty="0">
                <a:solidFill>
                  <a:schemeClr val="lt1"/>
                </a:solidFill>
                <a:latin typeface="+mj-lt"/>
              </a:rPr>
              <a:t>Increasing Capacity of Lithium-Ion battery</a:t>
            </a:r>
            <a:r>
              <a:rPr lang="en" dirty="0">
                <a:solidFill>
                  <a:schemeClr val="lt1"/>
                </a:solidFill>
                <a:latin typeface="+mj-lt"/>
              </a:rPr>
              <a:t>:</a:t>
            </a:r>
            <a:endParaRPr sz="1100" dirty="0">
              <a:latin typeface="+mj-lt"/>
            </a:endParaRPr>
          </a:p>
          <a:p>
            <a:pPr marL="215900" marR="0" lvl="0" indent="-222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By use of Silicon anodes</a:t>
            </a:r>
            <a:endParaRPr dirty="0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Char char="•"/>
            </a:pPr>
            <a:r>
              <a:rPr lang="en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By use of Graphite coated anodes</a:t>
            </a:r>
            <a:endParaRPr dirty="0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Char char="•"/>
            </a:pPr>
            <a:r>
              <a:rPr lang="en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By using Silicon dioxide (SiO</a:t>
            </a:r>
            <a:r>
              <a:rPr lang="en" baseline="-25000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2</a:t>
            </a:r>
            <a:r>
              <a:rPr lang="en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) coated with Carbon</a:t>
            </a:r>
            <a:endParaRPr dirty="0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4698914" y="1587429"/>
            <a:ext cx="4445086" cy="992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" sz="1800" dirty="0">
                <a:solidFill>
                  <a:schemeClr val="lt1"/>
                </a:solidFill>
                <a:latin typeface="+mj-lt"/>
              </a:rPr>
              <a:t>Optimizing Design:</a:t>
            </a:r>
            <a:endParaRPr sz="1800" dirty="0">
              <a:latin typeface="+mj-lt"/>
            </a:endParaRPr>
          </a:p>
          <a:p>
            <a:pPr marL="215900" marR="0" lvl="0" indent="-222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By reducing weight of the vehicle</a:t>
            </a:r>
            <a:endParaRPr dirty="0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215900" marR="0" lvl="0" indent="-222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Char char="•"/>
            </a:pPr>
            <a:r>
              <a:rPr lang="en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By enhancing aerodynamic design </a:t>
            </a:r>
            <a:endParaRPr dirty="0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215900" marR="0" lvl="0" indent="-222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Char char="•"/>
            </a:pPr>
            <a:r>
              <a:rPr lang="en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Power saving mode by limiting RPM of the motor</a:t>
            </a:r>
            <a:endParaRPr dirty="0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96253" y="2685488"/>
            <a:ext cx="8463356" cy="777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" sz="1800" dirty="0">
                <a:solidFill>
                  <a:schemeClr val="lt1"/>
                </a:solidFill>
                <a:latin typeface="+mj-lt"/>
              </a:rPr>
              <a:t>Use of dynamos to recharge battery while running:</a:t>
            </a:r>
            <a:endParaRPr sz="1800" dirty="0">
              <a:latin typeface="+mj-lt"/>
            </a:endParaRPr>
          </a:p>
          <a:p>
            <a:pPr marL="215900" marR="0" lvl="0" indent="-222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Use three dynamos instead of just one, i.e one in the front wheel, one in the rear and the third one coupled to the motor.</a:t>
            </a:r>
            <a:endParaRPr dirty="0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96253" y="940704"/>
            <a:ext cx="8463356" cy="56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" sz="1800" dirty="0">
                <a:solidFill>
                  <a:schemeClr val="lt1"/>
                </a:solidFill>
                <a:latin typeface="+mj-lt"/>
              </a:rPr>
              <a:t>Power Bank:</a:t>
            </a:r>
            <a:endParaRPr sz="1800" dirty="0">
              <a:latin typeface="+mj-lt"/>
            </a:endParaRPr>
          </a:p>
          <a:p>
            <a:pPr marL="215900" marR="0" lvl="0" indent="-222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Having a high energy density lithium-ion batteries can improve the mileage range of EVs.</a:t>
            </a:r>
            <a:endParaRPr dirty="0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96253" y="4166160"/>
            <a:ext cx="8067000" cy="777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" sz="1800" dirty="0">
                <a:solidFill>
                  <a:schemeClr val="lt1"/>
                </a:solidFill>
                <a:latin typeface="+mj-lt"/>
              </a:rPr>
              <a:t>Piezoelectric tyres: </a:t>
            </a:r>
            <a:endParaRPr sz="1800" dirty="0">
              <a:latin typeface="+mj-lt"/>
            </a:endParaRPr>
          </a:p>
          <a:p>
            <a:pPr marL="215900" marR="0" lvl="0" indent="-222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Conversion of mechanical energy, resulting from the contact between a vehicle's wheel and the road, into electrical energy.</a:t>
            </a:r>
            <a:endParaRPr dirty="0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 2013 - 202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On-screen Show (16:9)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 2013 - 2022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Maniacal Danger</cp:lastModifiedBy>
  <cp:revision>1</cp:revision>
  <dcterms:modified xsi:type="dcterms:W3CDTF">2024-02-01T17:48:13Z</dcterms:modified>
</cp:coreProperties>
</file>