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30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A3C89B-523E-4214-B9E8-D1AE12F3681E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C6A66C-ED5A-4907-8759-3A063C9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3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seanwallawalla" TargetMode="External"/><Relationship Id="rId2" Type="http://schemas.openxmlformats.org/officeDocument/2006/relationships/hyperlink" Target="mailto:seanwallawallaofficial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reddit.com/u/seanwallawalla" TargetMode="External"/><Relationship Id="rId4" Type="http://schemas.openxmlformats.org/officeDocument/2006/relationships/hyperlink" Target="http://www.youtube.com/c/seanwallawall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106017"/>
            <a:ext cx="12072730" cy="16697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first annual Sean Walla Walla OS presentation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0674" y="1775791"/>
            <a:ext cx="6400800" cy="397565"/>
          </a:xfrm>
        </p:spPr>
        <p:txBody>
          <a:bodyPr>
            <a:no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begin…</a:t>
            </a:r>
            <a:endParaRPr lang="en-US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417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our S-Grade NDA 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devices capable of connecting to the internet, and recording video and/or audio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recording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70" y="4479235"/>
            <a:ext cx="12072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If the presentation doesn’t start within 5 minutes, it will be delayed again or cancelled</a:t>
            </a:r>
            <a:endParaRPr lang="en-US" sz="3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72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71"/>
    </mc:Choice>
    <mc:Fallback>
      <p:transition spd="slow" advTm="602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3" y="159028"/>
            <a:ext cx="9590550" cy="1484242"/>
          </a:xfrm>
        </p:spPr>
        <p:txBody>
          <a:bodyPr/>
          <a:lstStyle/>
          <a:p>
            <a:r>
              <a:rPr lang="en-US" dirty="0" smtClean="0"/>
              <a:t>MEDOS will run off: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531" y="1761078"/>
            <a:ext cx="9590550" cy="3268121"/>
          </a:xfrm>
        </p:spPr>
        <p:txBody>
          <a:bodyPr>
            <a:noAutofit/>
          </a:bodyPr>
          <a:lstStyle/>
          <a:p>
            <a:r>
              <a:rPr lang="en-US" sz="2300" b="1" i="1" u="sng" dirty="0" smtClean="0"/>
              <a:t>A floppy disk (virtual machines only)</a:t>
            </a:r>
          </a:p>
          <a:p>
            <a:r>
              <a:rPr lang="en-US" sz="2300" b="1" i="1" u="sng" dirty="0" smtClean="0"/>
              <a:t>A cassette tape (</a:t>
            </a:r>
            <a:r>
              <a:rPr lang="en-US" sz="2300" b="1" i="1" u="sng" dirty="0"/>
              <a:t>(virtual machines only</a:t>
            </a:r>
            <a:r>
              <a:rPr lang="en-US" sz="2300" b="1" i="1" u="sng" dirty="0" smtClean="0"/>
              <a:t>)</a:t>
            </a:r>
          </a:p>
          <a:p>
            <a:r>
              <a:rPr lang="en-US" sz="2300" b="1" i="1" u="sng" dirty="0" smtClean="0"/>
              <a:t>A CD </a:t>
            </a:r>
            <a:r>
              <a:rPr lang="en-US" sz="2300" b="1" i="1" u="sng" dirty="0"/>
              <a:t>(virtual machines only</a:t>
            </a:r>
            <a:r>
              <a:rPr lang="en-US" sz="2300" b="1" i="1" u="sng" dirty="0" smtClean="0"/>
              <a:t>)</a:t>
            </a:r>
          </a:p>
          <a:p>
            <a:r>
              <a:rPr lang="en-US" sz="2300" b="1" i="1" u="sng" dirty="0" smtClean="0"/>
              <a:t>A DVD </a:t>
            </a:r>
            <a:r>
              <a:rPr lang="en-US" sz="2300" b="1" i="1" u="sng" dirty="0"/>
              <a:t>(virtual machines only</a:t>
            </a:r>
            <a:r>
              <a:rPr lang="en-US" sz="2300" b="1" i="1" u="sng" dirty="0" smtClean="0"/>
              <a:t>)</a:t>
            </a:r>
          </a:p>
          <a:p>
            <a:r>
              <a:rPr lang="en-US" sz="2300" b="1" i="1" u="sng" dirty="0" smtClean="0"/>
              <a:t>A USB drive</a:t>
            </a:r>
          </a:p>
          <a:p>
            <a:r>
              <a:rPr lang="en-US" sz="2300" b="1" i="1" u="sng" dirty="0" smtClean="0"/>
              <a:t>An SD card</a:t>
            </a:r>
          </a:p>
          <a:p>
            <a:r>
              <a:rPr lang="en-US" sz="2300" b="1" i="1" u="sng" dirty="0" smtClean="0"/>
              <a:t>A portable HDD (Hard disk drive)</a:t>
            </a:r>
          </a:p>
          <a:p>
            <a:r>
              <a:rPr lang="en-US" sz="2300" b="1" i="1" u="sng" dirty="0" smtClean="0"/>
              <a:t>A Solid State Drive (SSD) (Currently under development)</a:t>
            </a:r>
          </a:p>
          <a:p>
            <a:r>
              <a:rPr lang="en-US" sz="2300" b="1" i="1" u="sng" dirty="0" smtClean="0"/>
              <a:t>Other future portable hardware</a:t>
            </a:r>
            <a:endParaRPr lang="en-US" sz="2300" b="1" i="1" u="sng" dirty="0"/>
          </a:p>
        </p:txBody>
      </p:sp>
    </p:spTree>
    <p:extLst>
      <p:ext uri="{BB962C8B-B14F-4D97-AF65-F5344CB8AC3E}">
        <p14:creationId xmlns:p14="http://schemas.microsoft.com/office/powerpoint/2010/main" val="407014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2"/>
    </mc:Choice>
    <mc:Fallback>
      <p:transition spd="slow" advTm="155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MEDOS is network based, a hard drive you can access and use all the files on without even plugging it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For security reasons, there is also the option to plug it in offline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197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60"/>
    </mc:Choice>
    <mc:Fallback>
      <p:transition spd="slow" advTm="143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can also be used as an extension to a virtual machine, or a separate virtual machine itself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896" y="3589879"/>
            <a:ext cx="9998055" cy="1507054"/>
          </a:xfrm>
        </p:spPr>
        <p:txBody>
          <a:bodyPr>
            <a:noAutofit/>
          </a:bodyPr>
          <a:lstStyle/>
          <a:p>
            <a:r>
              <a:rPr lang="en-US" sz="2100" i="1" dirty="0" smtClean="0"/>
              <a:t>Virtual machine versions also work with older systems like:</a:t>
            </a:r>
          </a:p>
          <a:p>
            <a:r>
              <a:rPr lang="en-US" sz="2100" i="1" dirty="0" smtClean="0"/>
              <a:t>Windows 1.0</a:t>
            </a:r>
            <a:r>
              <a:rPr lang="en-US" sz="2100" i="1" dirty="0"/>
              <a:t> </a:t>
            </a:r>
            <a:r>
              <a:rPr lang="en-US" sz="2100" i="1" dirty="0" smtClean="0"/>
              <a:t>| Windows 2.0 | Windows 3.0 | Windows 3.1 | Windows 95 | Windows NT 4 | Windows 98 | Windows ME | Windows 2000 | Windows XP | Windows Vista</a:t>
            </a:r>
            <a:r>
              <a:rPr lang="en-US" sz="2100" i="1" dirty="0"/>
              <a:t> </a:t>
            </a:r>
            <a:r>
              <a:rPr lang="en-US" sz="2100" i="1" dirty="0" smtClean="0"/>
              <a:t>| Windows 7 | Windows 8 | Mac System 1-9.2.2 | Android 1.1 | IOS 1-3.1 | Ubuntu 4.04-18.04 | Arch 0.1-16 | Fedora 1-27 | Mac OS X 10-10.10 | Linux Mint 1-8 | </a:t>
            </a:r>
            <a:r>
              <a:rPr lang="en-US" sz="2100" i="1" dirty="0" err="1" smtClean="0"/>
              <a:t>Redhat</a:t>
            </a:r>
            <a:r>
              <a:rPr lang="en-US" sz="2100" i="1" dirty="0" smtClean="0"/>
              <a:t> 1-4 | IBM Warp 1-4 | PC-DOS 1.0-7.1 | MS-DOS 1.0-6.31 | Apple DOS | Solaris | ReactOS | Other</a:t>
            </a:r>
          </a:p>
        </p:txBody>
      </p:sp>
    </p:spTree>
    <p:extLst>
      <p:ext uri="{BB962C8B-B14F-4D97-AF65-F5344CB8AC3E}">
        <p14:creationId xmlns:p14="http://schemas.microsoft.com/office/powerpoint/2010/main" val="155929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45"/>
    </mc:Choice>
    <mc:Fallback>
      <p:transition spd="slow" advTm="3004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3578692" cy="3534344"/>
          </a:xfrm>
        </p:spPr>
        <p:txBody>
          <a:bodyPr/>
          <a:lstStyle/>
          <a:p>
            <a:r>
              <a:rPr lang="en-US" dirty="0" smtClean="0"/>
              <a:t>Keep in Mind:</a:t>
            </a:r>
            <a:br>
              <a:rPr lang="en-US" dirty="0" smtClean="0"/>
            </a:br>
            <a:r>
              <a:rPr lang="en-US" dirty="0" smtClean="0"/>
              <a:t>This isn’t a full GUI system like Windows or MacOS</a:t>
            </a:r>
            <a:br>
              <a:rPr lang="en-US" dirty="0" smtClean="0"/>
            </a:br>
            <a:r>
              <a:rPr lang="en-US" dirty="0" smtClean="0"/>
              <a:t>It isn’t going to look like this: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3278309" cy="15018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 actually looks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3" y="935755"/>
            <a:ext cx="4276035" cy="3207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3" y="4147574"/>
            <a:ext cx="4379078" cy="2266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1181" y="930962"/>
            <a:ext cx="3117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= GUI</a:t>
            </a:r>
          </a:p>
          <a:p>
            <a:r>
              <a:rPr lang="en-US" dirty="0" smtClean="0"/>
              <a:t>Graphical User Interface</a:t>
            </a:r>
          </a:p>
          <a:p>
            <a:r>
              <a:rPr lang="en-US" dirty="0" smtClean="0"/>
              <a:t>Top OS = ReactOS Beta 0.45 displaying the file system</a:t>
            </a:r>
          </a:p>
          <a:p>
            <a:r>
              <a:rPr lang="en-US" dirty="0" smtClean="0"/>
              <a:t>===================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===================</a:t>
            </a:r>
          </a:p>
          <a:p>
            <a:r>
              <a:rPr lang="en-US" dirty="0" smtClean="0"/>
              <a:t>Bottom = CLI</a:t>
            </a:r>
          </a:p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Bottom OS Left = MEDOS pre-beta 0.02 displaying the help command</a:t>
            </a:r>
          </a:p>
          <a:p>
            <a:r>
              <a:rPr lang="en-US" dirty="0" smtClean="0"/>
              <a:t>Bottom OS Right = Windows 10 Command Prompt displaying the help command</a:t>
            </a:r>
          </a:p>
        </p:txBody>
      </p:sp>
    </p:spTree>
    <p:extLst>
      <p:ext uri="{BB962C8B-B14F-4D97-AF65-F5344CB8AC3E}">
        <p14:creationId xmlns:p14="http://schemas.microsoft.com/office/powerpoint/2010/main" val="156026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69"/>
    </mc:Choice>
    <mc:Fallback>
      <p:transition spd="slow" advTm="236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though it is mostly text on a black screen, it can still do everything a normal OS can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difference is, there is no graphics all the time. You have to know the commands, which are laid out and simple</a:t>
            </a:r>
          </a:p>
          <a:p>
            <a:r>
              <a:rPr lang="en-US" dirty="0" smtClean="0"/>
              <a:t>You can still see image, video, and audio previews</a:t>
            </a:r>
          </a:p>
        </p:txBody>
      </p:sp>
    </p:spTree>
    <p:extLst>
      <p:ext uri="{BB962C8B-B14F-4D97-AF65-F5344CB8AC3E}">
        <p14:creationId xmlns:p14="http://schemas.microsoft.com/office/powerpoint/2010/main" val="161115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98"/>
    </mc:Choice>
    <mc:Fallback>
      <p:transition spd="slow" advTm="1419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3443"/>
            <a:ext cx="10353762" cy="970450"/>
          </a:xfrm>
        </p:spPr>
        <p:txBody>
          <a:bodyPr>
            <a:noAutofit/>
          </a:bodyPr>
          <a:lstStyle/>
          <a:p>
            <a:r>
              <a:rPr lang="en-US" sz="5000" dirty="0" smtClean="0"/>
              <a:t>The system will be compatible with thousands of file extensions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5097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9"/>
    </mc:Choice>
    <mc:Fallback>
      <p:transition spd="slow" advTm="935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get different storage amounts and speeds for different versions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783" y="2001078"/>
            <a:ext cx="116884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Floppy edition : 360 KB-1.44 MB space |10 kbps-80 kbps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Cassette edition : 240 KB-2.8 MB space | 6 kbps-80 kbps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edition: 1 MB-4 GB space | 100 kbps-250 mbps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 edition: 200 MB-500 GB space | 450 kbps-2.5 gigabit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edition: 32 MB-1 TB space | 100 kbps-6 gigabit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 edition: 16 MB-100 TB space | 60 kbps-1.6 terabit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 edition: 1 MB-16 TB space | 40 kbps-128 gigabit speed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SDD edition: Coming soon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edition: Coming soon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capacity: 240 Kilobytes to 100 Terabytes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speed: 6 Kilobytes per second to 1,600 Gigabytes per second </a:t>
            </a:r>
          </a:p>
        </p:txBody>
      </p:sp>
    </p:spTree>
    <p:extLst>
      <p:ext uri="{BB962C8B-B14F-4D97-AF65-F5344CB8AC3E}">
        <p14:creationId xmlns:p14="http://schemas.microsoft.com/office/powerpoint/2010/main" val="122860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02"/>
    </mc:Choice>
    <mc:Fallback>
      <p:transition spd="slow" advTm="2460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10470"/>
          </a:xfrm>
        </p:spPr>
        <p:txBody>
          <a:bodyPr>
            <a:normAutofit/>
          </a:bodyPr>
          <a:lstStyle/>
          <a:p>
            <a:r>
              <a:rPr lang="en-US" dirty="0" smtClean="0"/>
              <a:t>All versions will be open source, like Linux, but built off an entirely different kernel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modern operating systems are programmed in C++, Assembly, </a:t>
            </a:r>
            <a:r>
              <a:rPr lang="en-US" strike="sngStrike" dirty="0" smtClean="0"/>
              <a:t>or </a:t>
            </a:r>
            <a:r>
              <a:rPr lang="en-US" strike="sngStrike" dirty="0" err="1" smtClean="0"/>
              <a:t>Javascript</a:t>
            </a:r>
            <a:r>
              <a:rPr lang="en-US" strike="sngStrike" dirty="0" smtClean="0"/>
              <a:t/>
            </a:r>
            <a:br>
              <a:rPr lang="en-US" strike="sngStrike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system is completely Python based</a:t>
            </a:r>
            <a:br>
              <a:rPr lang="en-US" dirty="0" smtClean="0"/>
            </a:br>
            <a:r>
              <a:rPr lang="en-US" dirty="0" smtClean="0"/>
              <a:t>(Python 3.6 to be exact)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5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28"/>
    </mc:Choice>
    <mc:Fallback>
      <p:transition spd="slow" advTm="1722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38" y="2610678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 smtClean="0"/>
              <a:t>Why does it have to be all text?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5417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1"/>
    </mc:Choice>
    <mc:Fallback>
      <p:transition spd="slow" advTm="298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is mainly designed for storage, and the system shouldn’t be heavy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still very functional, it just doesn’t have images, just the commands behind the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08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66"/>
    </mc:Choice>
    <mc:Fallback>
      <p:transition spd="slow" advTm="145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106017"/>
            <a:ext cx="12072730" cy="16697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first annual Sean Walla Walla OS presentation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0674" y="1775791"/>
            <a:ext cx="6400800" cy="397565"/>
          </a:xfrm>
        </p:spPr>
        <p:txBody>
          <a:bodyPr>
            <a:no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begin…</a:t>
            </a:r>
            <a:endParaRPr lang="en-US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417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our S-Grade NDA 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devices capable of connecting to the internet, and recording video and/or audio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recording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70" y="4479235"/>
            <a:ext cx="12072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If the presentation doesn’t start within 4 minutes, it will be delayed again or cancelled</a:t>
            </a:r>
            <a:endParaRPr lang="en-US" sz="3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9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27"/>
    </mc:Choice>
    <mc:Fallback>
      <p:transition spd="slow" advTm="6052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will also be web launcher service apps for Android, IOS, Windows, Mac, and other requested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We are trying to make it as highly compatible with everything as possible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908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74"/>
    </mc:Choice>
    <mc:Fallback>
      <p:transition spd="slow" advTm="1177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220278"/>
          </a:xfrm>
        </p:spPr>
        <p:txBody>
          <a:bodyPr>
            <a:noAutofit/>
          </a:bodyPr>
          <a:lstStyle/>
          <a:p>
            <a:r>
              <a:rPr lang="en-US" sz="6000" dirty="0" smtClean="0"/>
              <a:t>The system is going GREAT in the beginning of development, but it needs a lot of community support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754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3"/>
    </mc:Choice>
    <mc:Fallback>
      <p:transition spd="slow" advTm="1020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2743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Please help us support the system!</a:t>
            </a:r>
            <a:br>
              <a:rPr lang="en-US" dirty="0" smtClean="0"/>
            </a:br>
            <a:r>
              <a:rPr lang="en-US" dirty="0" smtClean="0"/>
              <a:t>Contacts: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seanwallawallaofficial@gmail.com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www.twitter.com/seanwallawalla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YouTube: </a:t>
            </a:r>
            <a:r>
              <a:rPr lang="en-US" dirty="0" smtClean="0">
                <a:hlinkClick r:id="rId4"/>
              </a:rPr>
              <a:t>www.youtube.com/c/seanwallawalla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Reddit: </a:t>
            </a:r>
            <a:r>
              <a:rPr lang="en-US" dirty="0" smtClean="0">
                <a:hlinkClick r:id="rId5"/>
              </a:rPr>
              <a:t>www.reddit.com/u/seanwallawalla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54"/>
    </mc:Choice>
    <mc:Fallback>
      <p:transition spd="slow" advTm="241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106017"/>
            <a:ext cx="12072730" cy="16697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first annual Sean Walla Walla OS presentation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0674" y="1775791"/>
            <a:ext cx="6400800" cy="397565"/>
          </a:xfrm>
        </p:spPr>
        <p:txBody>
          <a:bodyPr>
            <a:no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begin…</a:t>
            </a:r>
            <a:endParaRPr lang="en-US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417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our S-Grade NDA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devices capable of connecting to the internet, and recording video and/or audio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recording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70" y="4479235"/>
            <a:ext cx="12072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If the presentation doesn’t start within 3 minutes, it will be delayed again or cancelled</a:t>
            </a:r>
            <a:endParaRPr lang="en-US" sz="3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30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88"/>
    </mc:Choice>
    <mc:Fallback>
      <p:transition spd="slow" advTm="606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106017"/>
            <a:ext cx="12072730" cy="16697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first annual Sean Walla Walla OS presentation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0674" y="1775791"/>
            <a:ext cx="6400800" cy="397565"/>
          </a:xfrm>
        </p:spPr>
        <p:txBody>
          <a:bodyPr>
            <a:no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begin…</a:t>
            </a:r>
            <a:endParaRPr lang="en-US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417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our S-Grade NDA 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devices capable of connecting to the internet, and recording video and/or audio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recording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70" y="4479235"/>
            <a:ext cx="12072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If the presentation doesn’t start within 2 minutes, it will be delayed again or cancelled</a:t>
            </a:r>
            <a:endParaRPr lang="en-US" sz="3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88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484"/>
    </mc:Choice>
    <mc:Fallback>
      <p:transition spd="slow" advTm="594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106017"/>
            <a:ext cx="12072730" cy="16697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first annual Sean Walla Walla OS presentation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0674" y="1775791"/>
            <a:ext cx="6400800" cy="397565"/>
          </a:xfrm>
        </p:spPr>
        <p:txBody>
          <a:bodyPr>
            <a:no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begin…</a:t>
            </a:r>
            <a:endParaRPr lang="en-US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8417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our S-Grade NDA 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devices capable of connecting to the internet, and recording video and/or audio</a:t>
            </a:r>
          </a:p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 recording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70" y="4479235"/>
            <a:ext cx="12072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If the presentation doesn’t start within 1 minute, it will be delayed again or cancelled</a:t>
            </a:r>
            <a:endParaRPr lang="en-US" sz="3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06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408"/>
    </mc:Choice>
    <mc:Fallback>
      <p:transition spd="slow" advTm="594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38" y="2491409"/>
            <a:ext cx="10353762" cy="970450"/>
          </a:xfrm>
        </p:spPr>
        <p:txBody>
          <a:bodyPr>
            <a:noAutofit/>
          </a:bodyPr>
          <a:lstStyle/>
          <a:p>
            <a:r>
              <a:rPr lang="en-US" sz="10000" b="1" i="1" dirty="0" smtClean="0"/>
              <a:t>Let’s begin!</a:t>
            </a:r>
            <a:endParaRPr lang="en-US" sz="10000" b="1" i="1" dirty="0"/>
          </a:p>
        </p:txBody>
      </p:sp>
    </p:spTree>
    <p:extLst>
      <p:ext uri="{BB962C8B-B14F-4D97-AF65-F5344CB8AC3E}">
        <p14:creationId xmlns:p14="http://schemas.microsoft.com/office/powerpoint/2010/main" val="29122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5"/>
    </mc:Choice>
    <mc:Fallback>
      <p:transition spd="slow" advTm="224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37323"/>
            <a:ext cx="9590550" cy="3152558"/>
          </a:xfrm>
        </p:spPr>
        <p:txBody>
          <a:bodyPr>
            <a:normAutofit/>
          </a:bodyPr>
          <a:lstStyle/>
          <a:p>
            <a:r>
              <a:rPr lang="en-US" dirty="0" smtClean="0"/>
              <a:t>MEDOS is a new operating system project we are toying with, and can change the way we store and work with archival data (external hard drives)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3367513"/>
          </a:xfrm>
        </p:spPr>
        <p:txBody>
          <a:bodyPr>
            <a:noAutofit/>
          </a:bodyPr>
          <a:lstStyle/>
          <a:p>
            <a:r>
              <a:rPr lang="en-US" sz="2500" dirty="0" smtClean="0"/>
              <a:t>MEDOS stands for</a:t>
            </a:r>
          </a:p>
          <a:p>
            <a:r>
              <a:rPr lang="en-US" sz="2500" dirty="0" smtClean="0"/>
              <a:t>Meadows</a:t>
            </a:r>
          </a:p>
          <a:p>
            <a:r>
              <a:rPr lang="en-US" sz="2500" dirty="0" smtClean="0"/>
              <a:t>Disk</a:t>
            </a:r>
          </a:p>
          <a:p>
            <a:r>
              <a:rPr lang="en-US" sz="2500" dirty="0" smtClean="0"/>
              <a:t>Operating</a:t>
            </a:r>
          </a:p>
          <a:p>
            <a:r>
              <a:rPr lang="en-US" sz="2500" dirty="0" smtClean="0"/>
              <a:t>System</a:t>
            </a:r>
          </a:p>
          <a:p>
            <a:r>
              <a:rPr lang="en-US" sz="2500" dirty="0" smtClean="0"/>
              <a:t> or Meadows DOS </a:t>
            </a:r>
          </a:p>
        </p:txBody>
      </p:sp>
    </p:spTree>
    <p:extLst>
      <p:ext uri="{BB962C8B-B14F-4D97-AF65-F5344CB8AC3E}">
        <p14:creationId xmlns:p14="http://schemas.microsoft.com/office/powerpoint/2010/main" val="363680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46"/>
    </mc:Choice>
    <mc:Fallback>
      <p:transition spd="slow" advTm="112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actual Meadows operating system is Quantum based, and is planned to be out by May 18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2049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will be known as QMDS or Quantum Meadows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30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2"/>
    </mc:Choice>
    <mc:Fallback>
      <p:transition spd="slow" advTm="878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This system is entirely different!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0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7"/>
    </mc:Choice>
    <mc:Fallback>
      <p:transition spd="slow" advTm="4137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155</TotalTime>
  <Words>933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Calisto MT</vt:lpstr>
      <vt:lpstr>Trebuchet MS</vt:lpstr>
      <vt:lpstr>Wingdings 2</vt:lpstr>
      <vt:lpstr>Slate</vt:lpstr>
      <vt:lpstr>Welcome to the first annual Sean Walla Walla OS presentation</vt:lpstr>
      <vt:lpstr>Welcome to the first annual Sean Walla Walla OS presentation</vt:lpstr>
      <vt:lpstr>Welcome to the first annual Sean Walla Walla OS presentation</vt:lpstr>
      <vt:lpstr>Welcome to the first annual Sean Walla Walla OS presentation</vt:lpstr>
      <vt:lpstr>Welcome to the first annual Sean Walla Walla OS presentation</vt:lpstr>
      <vt:lpstr>Let’s begin!</vt:lpstr>
      <vt:lpstr>MEDOS is a new operating system project we are toying with, and can change the way we store and work with archival data (external hard drives)</vt:lpstr>
      <vt:lpstr>The actual Meadows operating system is Quantum based, and is planned to be out by May 18th 2049</vt:lpstr>
      <vt:lpstr>This system is entirely different!</vt:lpstr>
      <vt:lpstr>MEDOS will run off:</vt:lpstr>
      <vt:lpstr>MEDOS is network based, a hard drive you can access and use all the files on without even plugging it in</vt:lpstr>
      <vt:lpstr>It can also be used as an extension to a virtual machine, or a separate virtual machine itself</vt:lpstr>
      <vt:lpstr>Keep in Mind: This isn’t a full GUI system like Windows or MacOS It isn’t going to look like this:</vt:lpstr>
      <vt:lpstr>Even though it is mostly text on a black screen, it can still do everything a normal OS can</vt:lpstr>
      <vt:lpstr>The system will be compatible with thousands of file extensions</vt:lpstr>
      <vt:lpstr>You can get different storage amounts and speeds for different versions</vt:lpstr>
      <vt:lpstr>All versions will be open source, like Linux, but built off an entirely different kernel  Most modern operating systems are programmed in C++, Assembly, or Javascript  This system is completely Python based (Python 3.6 to be exact)</vt:lpstr>
      <vt:lpstr>Why does it have to be all text?</vt:lpstr>
      <vt:lpstr>The system is mainly designed for storage, and the system shouldn’t be heavy</vt:lpstr>
      <vt:lpstr>There will also be web launcher service apps for Android, IOS, Windows, Mac, and other requested systems</vt:lpstr>
      <vt:lpstr>The system is going GREAT in the beginning of development, but it needs a lot of community support</vt:lpstr>
      <vt:lpstr>Please help us support the system! Contacts: Email: seanwallawallaofficial@gmail.com Twitter: www.twitter.com/seanwallawalla YouTube: www.youtube.com/c/seanwallawalla Reddit: www.reddit.com/u/seanwallawalla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first annual Sean Walla Walla OS presentation</dc:title>
  <dc:creator>sean walla walla</dc:creator>
  <cp:lastModifiedBy>sean walla walla</cp:lastModifiedBy>
  <cp:revision>8</cp:revision>
  <dcterms:created xsi:type="dcterms:W3CDTF">2018-08-04T02:44:24Z</dcterms:created>
  <dcterms:modified xsi:type="dcterms:W3CDTF">2018-08-04T05:20:12Z</dcterms:modified>
</cp:coreProperties>
</file>