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da8cc6d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da8cc6d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da8cc6d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da8cc6d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da8cc6dd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da8cc6dd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da8cc6dd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da8cc6dd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da8cc6dd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da8cc6dd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da8cc6dd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da8cc6dd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da8cc6dd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da8cc6dd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402800" y="180625"/>
            <a:ext cx="6338400" cy="269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</a:t>
            </a:r>
            <a:r>
              <a:rPr lang="en" sz="3600"/>
              <a:t>Pricing Analysis &amp; Recommendations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Big Mountain Resort optimize ticket price to reflect it’s industry-leading </a:t>
            </a:r>
            <a:r>
              <a:rPr lang="en"/>
              <a:t>infrastructure and experience</a:t>
            </a:r>
            <a:r>
              <a:rPr lang="en"/>
              <a:t>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costs be cut or prices </a:t>
            </a:r>
            <a:r>
              <a:rPr lang="en"/>
              <a:t>increased</a:t>
            </a:r>
            <a:r>
              <a:rPr lang="en"/>
              <a:t> to cover the $1.54 million cost of the new ski lift?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investments and future development can be done to increase profits even further?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90250" y="526350"/>
            <a:ext cx="8401500" cy="6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key findings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37100" y="1693800"/>
            <a:ext cx="7976400" cy="1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Increase ticket prices before the coming season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by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at least $4.48 up to $14.87 per person.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Adopt the second plan to increase revenue by building a ski lift 150 higher than the current highest.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3500"/>
            <a:ext cx="4419599" cy="245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1343500"/>
            <a:ext cx="4419595" cy="24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0" y="0"/>
            <a:ext cx="71079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Big Mountain is an </a:t>
            </a:r>
            <a:r>
              <a:rPr lang="en" sz="26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industry</a:t>
            </a:r>
            <a:r>
              <a:rPr lang="en" sz="26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 leader across many metrics which drive ticket prices.</a:t>
            </a:r>
            <a:endParaRPr sz="26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75" y="1367325"/>
            <a:ext cx="4333825" cy="24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2" y="1367325"/>
            <a:ext cx="4369862" cy="24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0" y="0"/>
            <a:ext cx="7201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Big Mountain is an industry leader across many metrics which drive ticket prices.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25" y="1368375"/>
            <a:ext cx="4371176" cy="24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1" y="1368375"/>
            <a:ext cx="4330059" cy="24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0" y="0"/>
            <a:ext cx="6818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Big Mountain is an industry leader across many metrics which drive ticket prices.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Market Standing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092" y="2104075"/>
            <a:ext cx="4338359" cy="24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0176"/>
            <a:ext cx="4419600" cy="24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2839350" y="942000"/>
            <a:ext cx="3465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Big Mountain is the most expensive in Montana, but not in the general market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86350" y="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onclusion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294300" y="868575"/>
            <a:ext cx="3502500" cy="140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333050" y="2863975"/>
            <a:ext cx="3502500" cy="140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5355150" y="2863975"/>
            <a:ext cx="3502500" cy="140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20300" y="966675"/>
            <a:ext cx="32505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Big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Mountain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is currently underpriced relative to similar resorts in the market.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20300" y="2962075"/>
            <a:ext cx="32505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Closing a few runs can reduce costs without significantly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impacting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price, but needs to be investigated further.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481150" y="2962075"/>
            <a:ext cx="32505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Increasing things like Runs, Area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covered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by Snow Makers, Vertical Drop, and  longest run length can justify raising ticket price.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5229150" y="942000"/>
            <a:ext cx="3502500" cy="140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355150" y="1040100"/>
            <a:ext cx="32505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Model does not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consider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changes to visitor numbers, which should be considered carefully.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