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3"/>
    <p:sldId id="259" r:id="rId4"/>
    <p:sldId id="256" r:id="rId5"/>
    <p:sldId id="260" r:id="rId6"/>
    <p:sldId id="261" r:id="rId7"/>
    <p:sldId id="262" r:id="rId8"/>
    <p:sldId id="257" r:id="rId9"/>
    <p:sldId id="303" r:id="rId10"/>
    <p:sldId id="267" r:id="rId11"/>
    <p:sldId id="270" r:id="rId12"/>
    <p:sldId id="266" r:id="rId13"/>
    <p:sldId id="304" r:id="rId14"/>
    <p:sldId id="339" r:id="rId15"/>
    <p:sldId id="340" r:id="rId16"/>
    <p:sldId id="341" r:id="rId17"/>
    <p:sldId id="299" r:id="rId18"/>
    <p:sldId id="300" r:id="rId19"/>
    <p:sldId id="301" r:id="rId20"/>
    <p:sldId id="302" r:id="rId21"/>
    <p:sldId id="273" r:id="rId22"/>
    <p:sldId id="287" r:id="rId23"/>
    <p:sldId id="274" r:id="rId24"/>
    <p:sldId id="275" r:id="rId25"/>
    <p:sldId id="276" r:id="rId26"/>
    <p:sldId id="342" r:id="rId28"/>
    <p:sldId id="343" r:id="rId29"/>
    <p:sldId id="344" r:id="rId30"/>
    <p:sldId id="345" r:id="rId31"/>
    <p:sldId id="346" r:id="rId32"/>
    <p:sldId id="347" r:id="rId33"/>
    <p:sldId id="323" r:id="rId34"/>
    <p:sldId id="324" r:id="rId35"/>
    <p:sldId id="320" r:id="rId36"/>
    <p:sldId id="321" r:id="rId37"/>
    <p:sldId id="322" r:id="rId38"/>
    <p:sldId id="331" r:id="rId39"/>
    <p:sldId id="326" r:id="rId40"/>
    <p:sldId id="327" r:id="rId41"/>
    <p:sldId id="329" r:id="rId42"/>
    <p:sldId id="285" r:id="rId43"/>
    <p:sldId id="286" r:id="rId44"/>
    <p:sldId id="332" r:id="rId45"/>
    <p:sldId id="348" r:id="rId46"/>
    <p:sldId id="338" r:id="rId47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92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8" Type="http://schemas.openxmlformats.org/officeDocument/2006/relationships/image" Target="../media/image19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1" Type="http://schemas.openxmlformats.org/officeDocument/2006/relationships/image" Target="../media/image141.wmf"/><Relationship Id="rId20" Type="http://schemas.openxmlformats.org/officeDocument/2006/relationships/image" Target="../media/image140.wmf"/><Relationship Id="rId2" Type="http://schemas.openxmlformats.org/officeDocument/2006/relationships/image" Target="../media/image124.wmf"/><Relationship Id="rId19" Type="http://schemas.openxmlformats.org/officeDocument/2006/relationships/image" Target="../media/image139.wmf"/><Relationship Id="rId18" Type="http://schemas.openxmlformats.org/officeDocument/2006/relationships/image" Target="../media/image138.wmf"/><Relationship Id="rId17" Type="http://schemas.openxmlformats.org/officeDocument/2006/relationships/image" Target="../media/image137.wmf"/><Relationship Id="rId16" Type="http://schemas.openxmlformats.org/officeDocument/2006/relationships/image" Target="../media/image136.wmf"/><Relationship Id="rId15" Type="http://schemas.openxmlformats.org/officeDocument/2006/relationships/image" Target="../media/image135.wmf"/><Relationship Id="rId14" Type="http://schemas.openxmlformats.org/officeDocument/2006/relationships/image" Target="../media/image134.wmf"/><Relationship Id="rId13" Type="http://schemas.openxmlformats.org/officeDocument/2006/relationships/image" Target="../media/image133.wmf"/><Relationship Id="rId12" Type="http://schemas.openxmlformats.org/officeDocument/2006/relationships/image" Target="../media/image132.wmf"/><Relationship Id="rId11" Type="http://schemas.openxmlformats.org/officeDocument/2006/relationships/image" Target="../media/image131.wmf"/><Relationship Id="rId10" Type="http://schemas.openxmlformats.org/officeDocument/2006/relationships/image" Target="../media/image130.wmf"/><Relationship Id="rId1" Type="http://schemas.openxmlformats.org/officeDocument/2006/relationships/image" Target="../media/image123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1" Type="http://schemas.openxmlformats.org/officeDocument/2006/relationships/image" Target="../media/image53.wmf"/><Relationship Id="rId20" Type="http://schemas.openxmlformats.org/officeDocument/2006/relationships/image" Target="../media/image54.wmf"/><Relationship Id="rId2" Type="http://schemas.openxmlformats.org/officeDocument/2006/relationships/image" Target="../media/image149.wmf"/><Relationship Id="rId19" Type="http://schemas.openxmlformats.org/officeDocument/2006/relationships/image" Target="../media/image163.wmf"/><Relationship Id="rId18" Type="http://schemas.openxmlformats.org/officeDocument/2006/relationships/image" Target="../media/image59.wmf"/><Relationship Id="rId17" Type="http://schemas.openxmlformats.org/officeDocument/2006/relationships/image" Target="../media/image58.wmf"/><Relationship Id="rId16" Type="http://schemas.openxmlformats.org/officeDocument/2006/relationships/image" Target="../media/image57.wmf"/><Relationship Id="rId15" Type="http://schemas.openxmlformats.org/officeDocument/2006/relationships/image" Target="../media/image162.wmf"/><Relationship Id="rId14" Type="http://schemas.openxmlformats.org/officeDocument/2006/relationships/image" Target="../media/image161.wmf"/><Relationship Id="rId13" Type="http://schemas.openxmlformats.org/officeDocument/2006/relationships/image" Target="../media/image160.wmf"/><Relationship Id="rId12" Type="http://schemas.openxmlformats.org/officeDocument/2006/relationships/image" Target="../media/image159.w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4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3" Type="http://schemas.openxmlformats.org/officeDocument/2006/relationships/image" Target="../media/image176.wmf"/><Relationship Id="rId12" Type="http://schemas.openxmlformats.org/officeDocument/2006/relationships/image" Target="../media/image175.wmf"/><Relationship Id="rId11" Type="http://schemas.openxmlformats.org/officeDocument/2006/relationships/image" Target="../media/image174.wmf"/><Relationship Id="rId10" Type="http://schemas.openxmlformats.org/officeDocument/2006/relationships/image" Target="../media/image173.wmf"/><Relationship Id="rId1" Type="http://schemas.openxmlformats.org/officeDocument/2006/relationships/image" Target="../media/image164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image" Target="../media/image184.wmf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5" Type="http://schemas.openxmlformats.org/officeDocument/2006/relationships/image" Target="../media/image191.wmf"/><Relationship Id="rId14" Type="http://schemas.openxmlformats.org/officeDocument/2006/relationships/image" Target="../media/image190.wmf"/><Relationship Id="rId13" Type="http://schemas.openxmlformats.org/officeDocument/2006/relationships/image" Target="../media/image189.wmf"/><Relationship Id="rId12" Type="http://schemas.openxmlformats.org/officeDocument/2006/relationships/image" Target="../media/image188.wmf"/><Relationship Id="rId11" Type="http://schemas.openxmlformats.org/officeDocument/2006/relationships/image" Target="../media/image187.wmf"/><Relationship Id="rId10" Type="http://schemas.openxmlformats.org/officeDocument/2006/relationships/image" Target="../media/image186.wmf"/><Relationship Id="rId1" Type="http://schemas.openxmlformats.org/officeDocument/2006/relationships/image" Target="../media/image177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7.wmf"/><Relationship Id="rId3" Type="http://schemas.openxmlformats.org/officeDocument/2006/relationships/image" Target="../media/image18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102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103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0" Type="http://schemas.openxmlformats.org/officeDocument/2006/relationships/image" Target="../media/image55.wmf"/><Relationship Id="rId1" Type="http://schemas.openxmlformats.org/officeDocument/2006/relationships/image" Target="../media/image19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4" Type="http://schemas.openxmlformats.org/officeDocument/2006/relationships/image" Target="../media/image43.wmf"/><Relationship Id="rId23" Type="http://schemas.openxmlformats.org/officeDocument/2006/relationships/image" Target="../media/image42.wmf"/><Relationship Id="rId22" Type="http://schemas.openxmlformats.org/officeDocument/2006/relationships/image" Target="../media/image41.wmf"/><Relationship Id="rId21" Type="http://schemas.openxmlformats.org/officeDocument/2006/relationships/image" Target="../media/image40.wmf"/><Relationship Id="rId20" Type="http://schemas.openxmlformats.org/officeDocument/2006/relationships/image" Target="../media/image39.wmf"/><Relationship Id="rId2" Type="http://schemas.openxmlformats.org/officeDocument/2006/relationships/image" Target="../media/image21.wmf"/><Relationship Id="rId19" Type="http://schemas.openxmlformats.org/officeDocument/2006/relationships/image" Target="../media/image38.wmf"/><Relationship Id="rId18" Type="http://schemas.openxmlformats.org/officeDocument/2006/relationships/image" Target="../media/image37.wmf"/><Relationship Id="rId17" Type="http://schemas.openxmlformats.org/officeDocument/2006/relationships/image" Target="../media/image36.wmf"/><Relationship Id="rId16" Type="http://schemas.openxmlformats.org/officeDocument/2006/relationships/image" Target="../media/image35.wmf"/><Relationship Id="rId15" Type="http://schemas.openxmlformats.org/officeDocument/2006/relationships/image" Target="../media/image34.wmf"/><Relationship Id="rId14" Type="http://schemas.openxmlformats.org/officeDocument/2006/relationships/image" Target="../media/image33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wmf"/><Relationship Id="rId8" Type="http://schemas.openxmlformats.org/officeDocument/2006/relationships/image" Target="../media/image204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5" Type="http://schemas.openxmlformats.org/officeDocument/2006/relationships/image" Target="../media/image207.wmf"/><Relationship Id="rId14" Type="http://schemas.openxmlformats.org/officeDocument/2006/relationships/image" Target="../media/image61.wmf"/><Relationship Id="rId13" Type="http://schemas.openxmlformats.org/officeDocument/2006/relationships/image" Target="../media/image60.wmf"/><Relationship Id="rId12" Type="http://schemas.openxmlformats.org/officeDocument/2006/relationships/image" Target="../media/image206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8" Type="http://schemas.openxmlformats.org/officeDocument/2006/relationships/image" Target="../media/image78.wmf"/><Relationship Id="rId17" Type="http://schemas.openxmlformats.org/officeDocument/2006/relationships/image" Target="../media/image77.wmf"/><Relationship Id="rId16" Type="http://schemas.openxmlformats.org/officeDocument/2006/relationships/image" Target="../media/image205.wmf"/><Relationship Id="rId15" Type="http://schemas.openxmlformats.org/officeDocument/2006/relationships/image" Target="../media/image204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206.wmf"/><Relationship Id="rId11" Type="http://schemas.openxmlformats.org/officeDocument/2006/relationships/image" Target="../media/image218.wmf"/><Relationship Id="rId10" Type="http://schemas.openxmlformats.org/officeDocument/2006/relationships/image" Target="../media/image217.wmf"/><Relationship Id="rId1" Type="http://schemas.openxmlformats.org/officeDocument/2006/relationships/image" Target="../media/image208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6.wmf"/><Relationship Id="rId8" Type="http://schemas.openxmlformats.org/officeDocument/2006/relationships/image" Target="../media/image225.wmf"/><Relationship Id="rId7" Type="http://schemas.openxmlformats.org/officeDocument/2006/relationships/image" Target="../media/image224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Relationship Id="rId3" Type="http://schemas.openxmlformats.org/officeDocument/2006/relationships/image" Target="../media/image220.wmf"/><Relationship Id="rId2" Type="http://schemas.openxmlformats.org/officeDocument/2006/relationships/image" Target="../media/image112.wmf"/><Relationship Id="rId13" Type="http://schemas.openxmlformats.org/officeDocument/2006/relationships/image" Target="../media/image230.wmf"/><Relationship Id="rId12" Type="http://schemas.openxmlformats.org/officeDocument/2006/relationships/image" Target="../media/image229.wmf"/><Relationship Id="rId11" Type="http://schemas.openxmlformats.org/officeDocument/2006/relationships/image" Target="../media/image228.wmf"/><Relationship Id="rId10" Type="http://schemas.openxmlformats.org/officeDocument/2006/relationships/image" Target="../media/image227.wmf"/><Relationship Id="rId1" Type="http://schemas.openxmlformats.org/officeDocument/2006/relationships/image" Target="../media/image219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2.wmf"/><Relationship Id="rId4" Type="http://schemas.openxmlformats.org/officeDocument/2006/relationships/image" Target="../media/image221.wmf"/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5.wmf"/><Relationship Id="rId4" Type="http://schemas.openxmlformats.org/officeDocument/2006/relationships/image" Target="../media/image244.w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6.e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0" Type="http://schemas.openxmlformats.org/officeDocument/2006/relationships/image" Target="../media/image63.wmf"/><Relationship Id="rId2" Type="http://schemas.openxmlformats.org/officeDocument/2006/relationships/image" Target="../media/image45.wmf"/><Relationship Id="rId19" Type="http://schemas.openxmlformats.org/officeDocument/2006/relationships/image" Target="../media/image62.wmf"/><Relationship Id="rId18" Type="http://schemas.openxmlformats.org/officeDocument/2006/relationships/image" Target="../media/image61.wmf"/><Relationship Id="rId17" Type="http://schemas.openxmlformats.org/officeDocument/2006/relationships/image" Target="../media/image60.wmf"/><Relationship Id="rId16" Type="http://schemas.openxmlformats.org/officeDocument/2006/relationships/image" Target="../media/image59.wmf"/><Relationship Id="rId15" Type="http://schemas.openxmlformats.org/officeDocument/2006/relationships/image" Target="../media/image58.wmf"/><Relationship Id="rId14" Type="http://schemas.openxmlformats.org/officeDocument/2006/relationships/image" Target="../media/image57.wmf"/><Relationship Id="rId13" Type="http://schemas.openxmlformats.org/officeDocument/2006/relationships/image" Target="../media/image56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wmf"/><Relationship Id="rId8" Type="http://schemas.openxmlformats.org/officeDocument/2006/relationships/image" Target="../media/image204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4" Type="http://schemas.openxmlformats.org/officeDocument/2006/relationships/image" Target="../media/image61.wmf"/><Relationship Id="rId13" Type="http://schemas.openxmlformats.org/officeDocument/2006/relationships/image" Target="../media/image60.wmf"/><Relationship Id="rId12" Type="http://schemas.openxmlformats.org/officeDocument/2006/relationships/image" Target="../media/image254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wmf"/><Relationship Id="rId8" Type="http://schemas.openxmlformats.org/officeDocument/2006/relationships/image" Target="../media/image268.wmf"/><Relationship Id="rId7" Type="http://schemas.openxmlformats.org/officeDocument/2006/relationships/image" Target="../media/image267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2" Type="http://schemas.openxmlformats.org/officeDocument/2006/relationships/image" Target="../media/image272.wmf"/><Relationship Id="rId11" Type="http://schemas.openxmlformats.org/officeDocument/2006/relationships/image" Target="../media/image271.wmf"/><Relationship Id="rId10" Type="http://schemas.openxmlformats.org/officeDocument/2006/relationships/image" Target="../media/image270.wmf"/><Relationship Id="rId1" Type="http://schemas.openxmlformats.org/officeDocument/2006/relationships/image" Target="../media/image261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6.w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5.wmf"/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0" Type="http://schemas.openxmlformats.org/officeDocument/2006/relationships/image" Target="../media/image92.wmf"/><Relationship Id="rId1" Type="http://schemas.openxmlformats.org/officeDocument/2006/relationships/image" Target="../media/image8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7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emf"/><Relationship Id="rId2" Type="http://schemas.openxmlformats.org/officeDocument/2006/relationships/image" Target="../media/image279.wmf"/><Relationship Id="rId1" Type="http://schemas.openxmlformats.org/officeDocument/2006/relationships/image" Target="../media/image278.e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79.w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emf"/><Relationship Id="rId1" Type="http://schemas.openxmlformats.org/officeDocument/2006/relationships/image" Target="../media/image29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2" Type="http://schemas.openxmlformats.org/officeDocument/2006/relationships/image" Target="../media/image72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5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wmf"/><Relationship Id="rId8" Type="http://schemas.openxmlformats.org/officeDocument/2006/relationships/image" Target="../media/image306.wmf"/><Relationship Id="rId7" Type="http://schemas.openxmlformats.org/officeDocument/2006/relationships/image" Target="../media/image305.wmf"/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2.wmf"/><Relationship Id="rId4" Type="http://schemas.openxmlformats.org/officeDocument/2006/relationships/image" Target="../media/image311.wmf"/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6" Type="http://schemas.openxmlformats.org/officeDocument/2006/relationships/image" Target="../media/image79.wmf"/><Relationship Id="rId15" Type="http://schemas.openxmlformats.org/officeDocument/2006/relationships/image" Target="../media/image55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51.wmf"/><Relationship Id="rId10" Type="http://schemas.openxmlformats.org/officeDocument/2006/relationships/image" Target="../media/image63.wmf"/><Relationship Id="rId1" Type="http://schemas.openxmlformats.org/officeDocument/2006/relationships/image" Target="../media/image7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6" Type="http://schemas.openxmlformats.org/officeDocument/2006/relationships/image" Target="../media/image95.wmf"/><Relationship Id="rId15" Type="http://schemas.openxmlformats.org/officeDocument/2006/relationships/image" Target="../media/image94.wmf"/><Relationship Id="rId14" Type="http://schemas.openxmlformats.org/officeDocument/2006/relationships/image" Target="../media/image93.wmf"/><Relationship Id="rId13" Type="http://schemas.openxmlformats.org/officeDocument/2006/relationships/image" Target="../media/image92.wmf"/><Relationship Id="rId12" Type="http://schemas.openxmlformats.org/officeDocument/2006/relationships/image" Target="../media/image9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2" Type="http://schemas.openxmlformats.org/officeDocument/2006/relationships/image" Target="../media/image111.wmf"/><Relationship Id="rId11" Type="http://schemas.openxmlformats.org/officeDocument/2006/relationships/image" Target="../media/image110.wmf"/><Relationship Id="rId10" Type="http://schemas.openxmlformats.org/officeDocument/2006/relationships/image" Target="../media/image109.wmf"/><Relationship Id="rId1" Type="http://schemas.openxmlformats.org/officeDocument/2006/relationships/image" Target="../media/image100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6" Type="http://schemas.openxmlformats.org/officeDocument/2006/relationships/image" Target="../media/image55.wmf"/><Relationship Id="rId15" Type="http://schemas.openxmlformats.org/officeDocument/2006/relationships/image" Target="../media/image54.wmf"/><Relationship Id="rId14" Type="http://schemas.openxmlformats.org/officeDocument/2006/relationships/image" Target="../media/image53.wmf"/><Relationship Id="rId13" Type="http://schemas.openxmlformats.org/officeDocument/2006/relationships/image" Target="../media/image52.wmf"/><Relationship Id="rId12" Type="http://schemas.openxmlformats.org/officeDocument/2006/relationships/image" Target="../media/image51.wmf"/><Relationship Id="rId11" Type="http://schemas.openxmlformats.org/officeDocument/2006/relationships/image" Target="../media/image122.wmf"/><Relationship Id="rId10" Type="http://schemas.openxmlformats.org/officeDocument/2006/relationships/image" Target="../media/image121.wmf"/><Relationship Id="rId1" Type="http://schemas.openxmlformats.org/officeDocument/2006/relationships/image" Target="../media/image1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9" Type="http://schemas.openxmlformats.org/officeDocument/2006/relationships/vmlDrawing" Target="../drawings/vmlDrawing1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19.w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18.w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17.wmf"/><Relationship Id="rId32" Type="http://schemas.openxmlformats.org/officeDocument/2006/relationships/oleObject" Target="../embeddings/oleObject16.bin"/><Relationship Id="rId31" Type="http://schemas.openxmlformats.org/officeDocument/2006/relationships/image" Target="../media/image16.wmf"/><Relationship Id="rId30" Type="http://schemas.openxmlformats.org/officeDocument/2006/relationships/oleObject" Target="../embeddings/oleObject15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5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4.jpeg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1.bin"/><Relationship Id="rId45" Type="http://schemas.openxmlformats.org/officeDocument/2006/relationships/vmlDrawing" Target="../drawings/vmlDrawing10.v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17.xml"/><Relationship Id="rId42" Type="http://schemas.openxmlformats.org/officeDocument/2006/relationships/image" Target="../media/image141.wmf"/><Relationship Id="rId41" Type="http://schemas.openxmlformats.org/officeDocument/2006/relationships/oleObject" Target="../embeddings/oleObject159.bin"/><Relationship Id="rId40" Type="http://schemas.openxmlformats.org/officeDocument/2006/relationships/image" Target="../media/image140.wmf"/><Relationship Id="rId4" Type="http://schemas.openxmlformats.org/officeDocument/2006/relationships/image" Target="../media/image124.wmf"/><Relationship Id="rId39" Type="http://schemas.openxmlformats.org/officeDocument/2006/relationships/oleObject" Target="../embeddings/oleObject158.bin"/><Relationship Id="rId38" Type="http://schemas.openxmlformats.org/officeDocument/2006/relationships/image" Target="../media/image139.wmf"/><Relationship Id="rId37" Type="http://schemas.openxmlformats.org/officeDocument/2006/relationships/oleObject" Target="../embeddings/oleObject157.bin"/><Relationship Id="rId36" Type="http://schemas.openxmlformats.org/officeDocument/2006/relationships/image" Target="../media/image138.wmf"/><Relationship Id="rId35" Type="http://schemas.openxmlformats.org/officeDocument/2006/relationships/oleObject" Target="../embeddings/oleObject156.bin"/><Relationship Id="rId34" Type="http://schemas.openxmlformats.org/officeDocument/2006/relationships/image" Target="../media/image137.wmf"/><Relationship Id="rId33" Type="http://schemas.openxmlformats.org/officeDocument/2006/relationships/oleObject" Target="../embeddings/oleObject155.bin"/><Relationship Id="rId32" Type="http://schemas.openxmlformats.org/officeDocument/2006/relationships/image" Target="../media/image136.wmf"/><Relationship Id="rId31" Type="http://schemas.openxmlformats.org/officeDocument/2006/relationships/oleObject" Target="../embeddings/oleObject154.bin"/><Relationship Id="rId30" Type="http://schemas.openxmlformats.org/officeDocument/2006/relationships/image" Target="../media/image135.wmf"/><Relationship Id="rId3" Type="http://schemas.openxmlformats.org/officeDocument/2006/relationships/oleObject" Target="../embeddings/oleObject140.bin"/><Relationship Id="rId29" Type="http://schemas.openxmlformats.org/officeDocument/2006/relationships/oleObject" Target="../embeddings/oleObject153.bin"/><Relationship Id="rId28" Type="http://schemas.openxmlformats.org/officeDocument/2006/relationships/image" Target="../media/image134.wmf"/><Relationship Id="rId27" Type="http://schemas.openxmlformats.org/officeDocument/2006/relationships/oleObject" Target="../embeddings/oleObject152.bin"/><Relationship Id="rId26" Type="http://schemas.openxmlformats.org/officeDocument/2006/relationships/image" Target="../media/image133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132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31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30.wmf"/><Relationship Id="rId2" Type="http://schemas.openxmlformats.org/officeDocument/2006/relationships/image" Target="../media/image123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29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3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42.wmf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8.xml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6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68.bin"/><Relationship Id="rId46" Type="http://schemas.openxmlformats.org/officeDocument/2006/relationships/vmlDrawing" Target="../drawings/vmlDrawing12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53.wmf"/><Relationship Id="rId43" Type="http://schemas.openxmlformats.org/officeDocument/2006/relationships/oleObject" Target="../embeddings/oleObject186.bin"/><Relationship Id="rId42" Type="http://schemas.openxmlformats.org/officeDocument/2006/relationships/tags" Target="../tags/tag20.xml"/><Relationship Id="rId41" Type="http://schemas.openxmlformats.org/officeDocument/2006/relationships/image" Target="../media/image54.wmf"/><Relationship Id="rId40" Type="http://schemas.openxmlformats.org/officeDocument/2006/relationships/oleObject" Target="../embeddings/oleObject185.bin"/><Relationship Id="rId4" Type="http://schemas.openxmlformats.org/officeDocument/2006/relationships/image" Target="../media/image149.wmf"/><Relationship Id="rId39" Type="http://schemas.openxmlformats.org/officeDocument/2006/relationships/tags" Target="../tags/tag19.xml"/><Relationship Id="rId38" Type="http://schemas.openxmlformats.org/officeDocument/2006/relationships/image" Target="../media/image163.wmf"/><Relationship Id="rId37" Type="http://schemas.openxmlformats.org/officeDocument/2006/relationships/oleObject" Target="../embeddings/oleObject184.bin"/><Relationship Id="rId36" Type="http://schemas.openxmlformats.org/officeDocument/2006/relationships/image" Target="../media/image59.wmf"/><Relationship Id="rId35" Type="http://schemas.openxmlformats.org/officeDocument/2006/relationships/oleObject" Target="../embeddings/oleObject183.bin"/><Relationship Id="rId34" Type="http://schemas.openxmlformats.org/officeDocument/2006/relationships/image" Target="../media/image58.wmf"/><Relationship Id="rId33" Type="http://schemas.openxmlformats.org/officeDocument/2006/relationships/oleObject" Target="../embeddings/oleObject182.bin"/><Relationship Id="rId32" Type="http://schemas.openxmlformats.org/officeDocument/2006/relationships/image" Target="../media/image57.wmf"/><Relationship Id="rId31" Type="http://schemas.openxmlformats.org/officeDocument/2006/relationships/oleObject" Target="../embeddings/oleObject181.bin"/><Relationship Id="rId30" Type="http://schemas.openxmlformats.org/officeDocument/2006/relationships/image" Target="../media/image162.wmf"/><Relationship Id="rId3" Type="http://schemas.openxmlformats.org/officeDocument/2006/relationships/oleObject" Target="../embeddings/oleObject167.bin"/><Relationship Id="rId29" Type="http://schemas.openxmlformats.org/officeDocument/2006/relationships/oleObject" Target="../embeddings/oleObject180.bin"/><Relationship Id="rId28" Type="http://schemas.openxmlformats.org/officeDocument/2006/relationships/image" Target="../media/image161.wmf"/><Relationship Id="rId27" Type="http://schemas.openxmlformats.org/officeDocument/2006/relationships/oleObject" Target="../embeddings/oleObject179.bin"/><Relationship Id="rId26" Type="http://schemas.openxmlformats.org/officeDocument/2006/relationships/image" Target="../media/image160.wmf"/><Relationship Id="rId25" Type="http://schemas.openxmlformats.org/officeDocument/2006/relationships/oleObject" Target="../embeddings/oleObject178.bin"/><Relationship Id="rId24" Type="http://schemas.openxmlformats.org/officeDocument/2006/relationships/image" Target="../media/image159.wmf"/><Relationship Id="rId23" Type="http://schemas.openxmlformats.org/officeDocument/2006/relationships/oleObject" Target="../embeddings/oleObject177.bin"/><Relationship Id="rId22" Type="http://schemas.openxmlformats.org/officeDocument/2006/relationships/image" Target="../media/image158.wmf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157.wmf"/><Relationship Id="rId2" Type="http://schemas.openxmlformats.org/officeDocument/2006/relationships/image" Target="../media/image148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56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6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88.bin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76.wmf"/><Relationship Id="rId25" Type="http://schemas.openxmlformats.org/officeDocument/2006/relationships/oleObject" Target="../embeddings/oleObject199.bin"/><Relationship Id="rId24" Type="http://schemas.openxmlformats.org/officeDocument/2006/relationships/image" Target="../media/image175.wmf"/><Relationship Id="rId23" Type="http://schemas.openxmlformats.org/officeDocument/2006/relationships/oleObject" Target="../embeddings/oleObject198.bin"/><Relationship Id="rId22" Type="http://schemas.openxmlformats.org/officeDocument/2006/relationships/image" Target="../media/image174.wmf"/><Relationship Id="rId21" Type="http://schemas.openxmlformats.org/officeDocument/2006/relationships/oleObject" Target="../embeddings/oleObject197.bin"/><Relationship Id="rId20" Type="http://schemas.openxmlformats.org/officeDocument/2006/relationships/image" Target="../media/image173.wmf"/><Relationship Id="rId2" Type="http://schemas.openxmlformats.org/officeDocument/2006/relationships/image" Target="../media/image164.wmf"/><Relationship Id="rId19" Type="http://schemas.openxmlformats.org/officeDocument/2006/relationships/oleObject" Target="../embeddings/oleObject196.bin"/><Relationship Id="rId18" Type="http://schemas.openxmlformats.org/officeDocument/2006/relationships/image" Target="../media/image172.wmf"/><Relationship Id="rId17" Type="http://schemas.openxmlformats.org/officeDocument/2006/relationships/oleObject" Target="../embeddings/oleObject195.bin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194.bin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92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8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78.wmf"/><Relationship Id="rId32" Type="http://schemas.openxmlformats.org/officeDocument/2006/relationships/vmlDrawing" Target="../drawings/vmlDrawing1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91.wmf"/><Relationship Id="rId3" Type="http://schemas.openxmlformats.org/officeDocument/2006/relationships/oleObject" Target="../embeddings/oleObject201.bin"/><Relationship Id="rId29" Type="http://schemas.openxmlformats.org/officeDocument/2006/relationships/oleObject" Target="../embeddings/oleObject214.bin"/><Relationship Id="rId28" Type="http://schemas.openxmlformats.org/officeDocument/2006/relationships/image" Target="../media/image190.wmf"/><Relationship Id="rId27" Type="http://schemas.openxmlformats.org/officeDocument/2006/relationships/oleObject" Target="../embeddings/oleObject213.bin"/><Relationship Id="rId26" Type="http://schemas.openxmlformats.org/officeDocument/2006/relationships/image" Target="../media/image189.wmf"/><Relationship Id="rId25" Type="http://schemas.openxmlformats.org/officeDocument/2006/relationships/oleObject" Target="../embeddings/oleObject212.bin"/><Relationship Id="rId24" Type="http://schemas.openxmlformats.org/officeDocument/2006/relationships/image" Target="../media/image188.wmf"/><Relationship Id="rId23" Type="http://schemas.openxmlformats.org/officeDocument/2006/relationships/oleObject" Target="../embeddings/oleObject211.bin"/><Relationship Id="rId22" Type="http://schemas.openxmlformats.org/officeDocument/2006/relationships/image" Target="../media/image187.wmf"/><Relationship Id="rId21" Type="http://schemas.openxmlformats.org/officeDocument/2006/relationships/oleObject" Target="../embeddings/oleObject210.bin"/><Relationship Id="rId20" Type="http://schemas.openxmlformats.org/officeDocument/2006/relationships/image" Target="../media/image186.wmf"/><Relationship Id="rId2" Type="http://schemas.openxmlformats.org/officeDocument/2006/relationships/image" Target="../media/image177.wmf"/><Relationship Id="rId19" Type="http://schemas.openxmlformats.org/officeDocument/2006/relationships/oleObject" Target="../embeddings/oleObject209.bin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208.bin"/><Relationship Id="rId16" Type="http://schemas.openxmlformats.org/officeDocument/2006/relationships/image" Target="../media/image184.wmf"/><Relationship Id="rId15" Type="http://schemas.openxmlformats.org/officeDocument/2006/relationships/oleObject" Target="../embeddings/oleObject207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206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205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20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192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21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220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9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227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226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21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2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29.bin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5.wmf"/><Relationship Id="rId2" Type="http://schemas.openxmlformats.org/officeDocument/2006/relationships/image" Target="../media/image197.wmf"/><Relationship Id="rId19" Type="http://schemas.openxmlformats.org/officeDocument/2006/relationships/oleObject" Target="../embeddings/oleObject237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236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235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234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233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22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1.wmf"/><Relationship Id="rId1" Type="http://schemas.openxmlformats.org/officeDocument/2006/relationships/oleObject" Target="../embeddings/oleObject23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0" Type="http://schemas.openxmlformats.org/officeDocument/2006/relationships/vmlDrawing" Target="../drawings/vmlDrawing2.vml"/><Relationship Id="rId5" Type="http://schemas.openxmlformats.org/officeDocument/2006/relationships/oleObject" Target="../embeddings/oleObject21.bin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43.wmf"/><Relationship Id="rId47" Type="http://schemas.openxmlformats.org/officeDocument/2006/relationships/oleObject" Target="../embeddings/oleObject42.bin"/><Relationship Id="rId46" Type="http://schemas.openxmlformats.org/officeDocument/2006/relationships/image" Target="../media/image42.wmf"/><Relationship Id="rId45" Type="http://schemas.openxmlformats.org/officeDocument/2006/relationships/oleObject" Target="../embeddings/oleObject41.bin"/><Relationship Id="rId44" Type="http://schemas.openxmlformats.org/officeDocument/2006/relationships/image" Target="../media/image41.wmf"/><Relationship Id="rId43" Type="http://schemas.openxmlformats.org/officeDocument/2006/relationships/oleObject" Target="../embeddings/oleObject40.bin"/><Relationship Id="rId42" Type="http://schemas.openxmlformats.org/officeDocument/2006/relationships/image" Target="../media/image40.wmf"/><Relationship Id="rId41" Type="http://schemas.openxmlformats.org/officeDocument/2006/relationships/oleObject" Target="../embeddings/oleObject39.bin"/><Relationship Id="rId40" Type="http://schemas.openxmlformats.org/officeDocument/2006/relationships/image" Target="../media/image39.wmf"/><Relationship Id="rId4" Type="http://schemas.openxmlformats.org/officeDocument/2006/relationships/image" Target="../media/image21.wmf"/><Relationship Id="rId39" Type="http://schemas.openxmlformats.org/officeDocument/2006/relationships/oleObject" Target="../embeddings/oleObject38.bin"/><Relationship Id="rId38" Type="http://schemas.openxmlformats.org/officeDocument/2006/relationships/image" Target="../media/image38.wmf"/><Relationship Id="rId37" Type="http://schemas.openxmlformats.org/officeDocument/2006/relationships/oleObject" Target="../embeddings/oleObject37.bin"/><Relationship Id="rId36" Type="http://schemas.openxmlformats.org/officeDocument/2006/relationships/image" Target="../media/image37.wmf"/><Relationship Id="rId35" Type="http://schemas.openxmlformats.org/officeDocument/2006/relationships/oleObject" Target="../embeddings/oleObject36.bin"/><Relationship Id="rId34" Type="http://schemas.openxmlformats.org/officeDocument/2006/relationships/image" Target="../media/image36.wmf"/><Relationship Id="rId33" Type="http://schemas.openxmlformats.org/officeDocument/2006/relationships/oleObject" Target="../embeddings/oleObject35.bin"/><Relationship Id="rId32" Type="http://schemas.openxmlformats.org/officeDocument/2006/relationships/image" Target="../media/image35.wmf"/><Relationship Id="rId31" Type="http://schemas.openxmlformats.org/officeDocument/2006/relationships/oleObject" Target="../embeddings/oleObject34.bin"/><Relationship Id="rId30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29" Type="http://schemas.openxmlformats.org/officeDocument/2006/relationships/oleObject" Target="../embeddings/oleObject33.bin"/><Relationship Id="rId28" Type="http://schemas.openxmlformats.org/officeDocument/2006/relationships/image" Target="../media/image33.wmf"/><Relationship Id="rId27" Type="http://schemas.openxmlformats.org/officeDocument/2006/relationships/oleObject" Target="../embeddings/oleObject32.bin"/><Relationship Id="rId26" Type="http://schemas.openxmlformats.org/officeDocument/2006/relationships/image" Target="../media/image32.wmf"/><Relationship Id="rId25" Type="http://schemas.openxmlformats.org/officeDocument/2006/relationships/oleObject" Target="../embeddings/oleObject31.bin"/><Relationship Id="rId24" Type="http://schemas.openxmlformats.org/officeDocument/2006/relationships/image" Target="../media/image31.w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30.w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29.wmf"/><Relationship Id="rId2" Type="http://schemas.openxmlformats.org/officeDocument/2006/relationships/image" Target="../media/image20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3.wmf"/><Relationship Id="rId2" Type="http://schemas.openxmlformats.org/officeDocument/2006/relationships/oleObject" Target="../embeddings/oleObject239.bin"/><Relationship Id="rId1" Type="http://schemas.openxmlformats.org/officeDocument/2006/relationships/image" Target="../media/image202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52.wmf"/><Relationship Id="rId35" Type="http://schemas.openxmlformats.org/officeDocument/2006/relationships/vmlDrawing" Target="../drawings/vmlDrawing20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22.xml"/><Relationship Id="rId32" Type="http://schemas.openxmlformats.org/officeDocument/2006/relationships/image" Target="../media/image71.png"/><Relationship Id="rId31" Type="http://schemas.openxmlformats.org/officeDocument/2006/relationships/tags" Target="../tags/tag21.xml"/><Relationship Id="rId30" Type="http://schemas.openxmlformats.org/officeDocument/2006/relationships/image" Target="../media/image207.wmf"/><Relationship Id="rId3" Type="http://schemas.openxmlformats.org/officeDocument/2006/relationships/oleObject" Target="../embeddings/oleObject241.bin"/><Relationship Id="rId29" Type="http://schemas.openxmlformats.org/officeDocument/2006/relationships/oleObject" Target="../embeddings/oleObject254.bin"/><Relationship Id="rId28" Type="http://schemas.openxmlformats.org/officeDocument/2006/relationships/image" Target="../media/image61.wmf"/><Relationship Id="rId27" Type="http://schemas.openxmlformats.org/officeDocument/2006/relationships/oleObject" Target="../embeddings/oleObject253.bin"/><Relationship Id="rId26" Type="http://schemas.openxmlformats.org/officeDocument/2006/relationships/image" Target="../media/image60.wmf"/><Relationship Id="rId25" Type="http://schemas.openxmlformats.org/officeDocument/2006/relationships/oleObject" Target="../embeddings/oleObject252.bin"/><Relationship Id="rId24" Type="http://schemas.openxmlformats.org/officeDocument/2006/relationships/image" Target="../media/image206.wmf"/><Relationship Id="rId23" Type="http://schemas.openxmlformats.org/officeDocument/2006/relationships/oleObject" Target="../embeddings/oleObject251.bin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77.wmf"/><Relationship Id="rId2" Type="http://schemas.openxmlformats.org/officeDocument/2006/relationships/image" Target="../media/image51.w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205.w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204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24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57.bin"/><Relationship Id="rId47" Type="http://schemas.openxmlformats.org/officeDocument/2006/relationships/vmlDrawing" Target="../drawings/vmlDrawing21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78.wmf"/><Relationship Id="rId44" Type="http://schemas.openxmlformats.org/officeDocument/2006/relationships/oleObject" Target="../embeddings/oleObject272.bin"/><Relationship Id="rId43" Type="http://schemas.openxmlformats.org/officeDocument/2006/relationships/tags" Target="../tags/tag31.xml"/><Relationship Id="rId42" Type="http://schemas.openxmlformats.org/officeDocument/2006/relationships/image" Target="../media/image77.wmf"/><Relationship Id="rId41" Type="http://schemas.openxmlformats.org/officeDocument/2006/relationships/oleObject" Target="../embeddings/oleObject271.bin"/><Relationship Id="rId40" Type="http://schemas.openxmlformats.org/officeDocument/2006/relationships/tags" Target="../tags/tag30.xml"/><Relationship Id="rId4" Type="http://schemas.openxmlformats.org/officeDocument/2006/relationships/image" Target="../media/image209.wmf"/><Relationship Id="rId39" Type="http://schemas.openxmlformats.org/officeDocument/2006/relationships/image" Target="../media/image205.wmf"/><Relationship Id="rId38" Type="http://schemas.openxmlformats.org/officeDocument/2006/relationships/oleObject" Target="../embeddings/oleObject270.bin"/><Relationship Id="rId37" Type="http://schemas.openxmlformats.org/officeDocument/2006/relationships/tags" Target="../tags/tag29.xml"/><Relationship Id="rId36" Type="http://schemas.openxmlformats.org/officeDocument/2006/relationships/image" Target="../media/image204.wmf"/><Relationship Id="rId35" Type="http://schemas.openxmlformats.org/officeDocument/2006/relationships/oleObject" Target="../embeddings/oleObject269.bin"/><Relationship Id="rId34" Type="http://schemas.openxmlformats.org/officeDocument/2006/relationships/tags" Target="../tags/tag28.xml"/><Relationship Id="rId33" Type="http://schemas.openxmlformats.org/officeDocument/2006/relationships/image" Target="../media/image74.wmf"/><Relationship Id="rId32" Type="http://schemas.openxmlformats.org/officeDocument/2006/relationships/oleObject" Target="../embeddings/oleObject268.bin"/><Relationship Id="rId31" Type="http://schemas.openxmlformats.org/officeDocument/2006/relationships/tags" Target="../tags/tag27.xml"/><Relationship Id="rId30" Type="http://schemas.openxmlformats.org/officeDocument/2006/relationships/image" Target="../media/image73.wmf"/><Relationship Id="rId3" Type="http://schemas.openxmlformats.org/officeDocument/2006/relationships/oleObject" Target="../embeddings/oleObject256.bin"/><Relationship Id="rId29" Type="http://schemas.openxmlformats.org/officeDocument/2006/relationships/oleObject" Target="../embeddings/oleObject267.bin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image" Target="../media/image206.wmf"/><Relationship Id="rId24" Type="http://schemas.openxmlformats.org/officeDocument/2006/relationships/oleObject" Target="../embeddings/oleObject266.bin"/><Relationship Id="rId23" Type="http://schemas.openxmlformats.org/officeDocument/2006/relationships/tags" Target="../tags/tag23.xml"/><Relationship Id="rId22" Type="http://schemas.openxmlformats.org/officeDocument/2006/relationships/image" Target="../media/image218.wmf"/><Relationship Id="rId21" Type="http://schemas.openxmlformats.org/officeDocument/2006/relationships/oleObject" Target="../embeddings/oleObject265.bin"/><Relationship Id="rId20" Type="http://schemas.openxmlformats.org/officeDocument/2006/relationships/image" Target="../media/image217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64.bin"/><Relationship Id="rId18" Type="http://schemas.openxmlformats.org/officeDocument/2006/relationships/image" Target="../media/image216.wmf"/><Relationship Id="rId17" Type="http://schemas.openxmlformats.org/officeDocument/2006/relationships/oleObject" Target="../embeddings/oleObject263.bin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62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61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5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221.w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274.bin"/><Relationship Id="rId28" Type="http://schemas.openxmlformats.org/officeDocument/2006/relationships/vmlDrawing" Target="../drawings/vmlDrawing2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30.wmf"/><Relationship Id="rId25" Type="http://schemas.openxmlformats.org/officeDocument/2006/relationships/oleObject" Target="../embeddings/oleObject285.bin"/><Relationship Id="rId24" Type="http://schemas.openxmlformats.org/officeDocument/2006/relationships/image" Target="../media/image229.wmf"/><Relationship Id="rId23" Type="http://schemas.openxmlformats.org/officeDocument/2006/relationships/oleObject" Target="../embeddings/oleObject284.bin"/><Relationship Id="rId22" Type="http://schemas.openxmlformats.org/officeDocument/2006/relationships/image" Target="../media/image228.wmf"/><Relationship Id="rId21" Type="http://schemas.openxmlformats.org/officeDocument/2006/relationships/oleObject" Target="../embeddings/oleObject283.bin"/><Relationship Id="rId20" Type="http://schemas.openxmlformats.org/officeDocument/2006/relationships/image" Target="../media/image227.wmf"/><Relationship Id="rId2" Type="http://schemas.openxmlformats.org/officeDocument/2006/relationships/image" Target="../media/image219.wmf"/><Relationship Id="rId19" Type="http://schemas.openxmlformats.org/officeDocument/2006/relationships/oleObject" Target="../embeddings/oleObject282.bin"/><Relationship Id="rId18" Type="http://schemas.openxmlformats.org/officeDocument/2006/relationships/image" Target="../media/image226.wmf"/><Relationship Id="rId17" Type="http://schemas.openxmlformats.org/officeDocument/2006/relationships/oleObject" Target="../embeddings/oleObject281.bin"/><Relationship Id="rId16" Type="http://schemas.openxmlformats.org/officeDocument/2006/relationships/image" Target="../media/image225.wmf"/><Relationship Id="rId15" Type="http://schemas.openxmlformats.org/officeDocument/2006/relationships/oleObject" Target="../embeddings/oleObject280.bin"/><Relationship Id="rId14" Type="http://schemas.openxmlformats.org/officeDocument/2006/relationships/image" Target="../media/image224.wmf"/><Relationship Id="rId13" Type="http://schemas.openxmlformats.org/officeDocument/2006/relationships/oleObject" Target="../embeddings/oleObject279.bin"/><Relationship Id="rId12" Type="http://schemas.openxmlformats.org/officeDocument/2006/relationships/image" Target="../media/image223.wmf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222.wmf"/><Relationship Id="rId1" Type="http://schemas.openxmlformats.org/officeDocument/2006/relationships/oleObject" Target="../embeddings/oleObject27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0.bin"/><Relationship Id="rId8" Type="http://schemas.openxmlformats.org/officeDocument/2006/relationships/image" Target="../media/image221.wmf"/><Relationship Id="rId7" Type="http://schemas.openxmlformats.org/officeDocument/2006/relationships/oleObject" Target="../embeddings/oleObject289.bin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32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31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2.wmf"/><Relationship Id="rId1" Type="http://schemas.openxmlformats.org/officeDocument/2006/relationships/oleObject" Target="../embeddings/oleObject28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4.emf"/><Relationship Id="rId1" Type="http://schemas.openxmlformats.org/officeDocument/2006/relationships/oleObject" Target="../embeddings/oleObject29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93.bin"/><Relationship Id="rId2" Type="http://schemas.openxmlformats.org/officeDocument/2006/relationships/image" Target="../media/image235.wmf"/><Relationship Id="rId1" Type="http://schemas.openxmlformats.org/officeDocument/2006/relationships/oleObject" Target="../embeddings/oleObject29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97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95.bin"/><Relationship Id="rId2" Type="http://schemas.openxmlformats.org/officeDocument/2006/relationships/image" Target="../media/image237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29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244.w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242.wmf"/><Relationship Id="rId3" Type="http://schemas.openxmlformats.org/officeDocument/2006/relationships/oleObject" Target="../embeddings/oleObject299.bin"/><Relationship Id="rId2" Type="http://schemas.openxmlformats.org/officeDocument/2006/relationships/image" Target="../media/image241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5.wmf"/><Relationship Id="rId1" Type="http://schemas.openxmlformats.org/officeDocument/2006/relationships/oleObject" Target="../embeddings/oleObject29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6.emf"/><Relationship Id="rId1" Type="http://schemas.openxmlformats.org/officeDocument/2006/relationships/oleObject" Target="../embeddings/oleObject30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2" Type="http://schemas.openxmlformats.org/officeDocument/2006/relationships/vmlDrawing" Target="../drawings/vmlDrawing3.vml"/><Relationship Id="rId41" Type="http://schemas.openxmlformats.org/officeDocument/2006/relationships/slideLayout" Target="../slideLayouts/slideLayout1.xml"/><Relationship Id="rId40" Type="http://schemas.openxmlformats.org/officeDocument/2006/relationships/image" Target="../media/image63.wmf"/><Relationship Id="rId4" Type="http://schemas.openxmlformats.org/officeDocument/2006/relationships/image" Target="../media/image45.wmf"/><Relationship Id="rId39" Type="http://schemas.openxmlformats.org/officeDocument/2006/relationships/oleObject" Target="../embeddings/oleObject62.bin"/><Relationship Id="rId38" Type="http://schemas.openxmlformats.org/officeDocument/2006/relationships/image" Target="../media/image62.wmf"/><Relationship Id="rId37" Type="http://schemas.openxmlformats.org/officeDocument/2006/relationships/oleObject" Target="../embeddings/oleObject61.bin"/><Relationship Id="rId36" Type="http://schemas.openxmlformats.org/officeDocument/2006/relationships/image" Target="../media/image61.wmf"/><Relationship Id="rId35" Type="http://schemas.openxmlformats.org/officeDocument/2006/relationships/oleObject" Target="../embeddings/oleObject60.bin"/><Relationship Id="rId34" Type="http://schemas.openxmlformats.org/officeDocument/2006/relationships/image" Target="../media/image60.wmf"/><Relationship Id="rId33" Type="http://schemas.openxmlformats.org/officeDocument/2006/relationships/oleObject" Target="../embeddings/oleObject59.bin"/><Relationship Id="rId32" Type="http://schemas.openxmlformats.org/officeDocument/2006/relationships/image" Target="../media/image59.wmf"/><Relationship Id="rId31" Type="http://schemas.openxmlformats.org/officeDocument/2006/relationships/oleObject" Target="../embeddings/oleObject58.bin"/><Relationship Id="rId30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29" Type="http://schemas.openxmlformats.org/officeDocument/2006/relationships/oleObject" Target="../embeddings/oleObject57.bin"/><Relationship Id="rId28" Type="http://schemas.openxmlformats.org/officeDocument/2006/relationships/image" Target="../media/image57.wmf"/><Relationship Id="rId27" Type="http://schemas.openxmlformats.org/officeDocument/2006/relationships/oleObject" Target="../embeddings/oleObject56.bin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55.bin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8.bin"/><Relationship Id="rId8" Type="http://schemas.openxmlformats.org/officeDocument/2006/relationships/image" Target="../media/image250.wmf"/><Relationship Id="rId7" Type="http://schemas.openxmlformats.org/officeDocument/2006/relationships/oleObject" Target="../embeddings/oleObject307.bin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248.wmf"/><Relationship Id="rId3" Type="http://schemas.openxmlformats.org/officeDocument/2006/relationships/oleObject" Target="../embeddings/oleObject305.bin"/><Relationship Id="rId2" Type="http://schemas.openxmlformats.org/officeDocument/2006/relationships/image" Target="../media/image247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52.wmf"/><Relationship Id="rId11" Type="http://schemas.openxmlformats.org/officeDocument/2006/relationships/oleObject" Target="../embeddings/oleObject309.bin"/><Relationship Id="rId10" Type="http://schemas.openxmlformats.org/officeDocument/2006/relationships/image" Target="../media/image251.wmf"/><Relationship Id="rId1" Type="http://schemas.openxmlformats.org/officeDocument/2006/relationships/oleObject" Target="../embeddings/oleObject30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3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4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31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52.wmf"/><Relationship Id="rId30" Type="http://schemas.openxmlformats.org/officeDocument/2006/relationships/vmlDrawing" Target="../drawings/vmlDrawing30.vml"/><Relationship Id="rId3" Type="http://schemas.openxmlformats.org/officeDocument/2006/relationships/oleObject" Target="../embeddings/oleObject31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1.wmf"/><Relationship Id="rId27" Type="http://schemas.openxmlformats.org/officeDocument/2006/relationships/oleObject" Target="../embeddings/oleObject323.bin"/><Relationship Id="rId26" Type="http://schemas.openxmlformats.org/officeDocument/2006/relationships/image" Target="../media/image60.wmf"/><Relationship Id="rId25" Type="http://schemas.openxmlformats.org/officeDocument/2006/relationships/oleObject" Target="../embeddings/oleObject322.bin"/><Relationship Id="rId24" Type="http://schemas.openxmlformats.org/officeDocument/2006/relationships/image" Target="../media/image254.wmf"/><Relationship Id="rId23" Type="http://schemas.openxmlformats.org/officeDocument/2006/relationships/oleObject" Target="../embeddings/oleObject321.bin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320.bin"/><Relationship Id="rId20" Type="http://schemas.openxmlformats.org/officeDocument/2006/relationships/image" Target="../media/image77.wmf"/><Relationship Id="rId2" Type="http://schemas.openxmlformats.org/officeDocument/2006/relationships/image" Target="../media/image51.wmf"/><Relationship Id="rId19" Type="http://schemas.openxmlformats.org/officeDocument/2006/relationships/oleObject" Target="../embeddings/oleObject319.bin"/><Relationship Id="rId18" Type="http://schemas.openxmlformats.org/officeDocument/2006/relationships/image" Target="../media/image205.wmf"/><Relationship Id="rId17" Type="http://schemas.openxmlformats.org/officeDocument/2006/relationships/oleObject" Target="../embeddings/oleObject318.bin"/><Relationship Id="rId16" Type="http://schemas.openxmlformats.org/officeDocument/2006/relationships/image" Target="../media/image204.wmf"/><Relationship Id="rId15" Type="http://schemas.openxmlformats.org/officeDocument/2006/relationships/oleObject" Target="../embeddings/oleObject317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316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315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31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8.bin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327.bin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325.bin"/><Relationship Id="rId2" Type="http://schemas.openxmlformats.org/officeDocument/2006/relationships/image" Target="../media/image255.w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0.wmf"/><Relationship Id="rId11" Type="http://schemas.openxmlformats.org/officeDocument/2006/relationships/oleObject" Target="../embeddings/oleObject329.bin"/><Relationship Id="rId10" Type="http://schemas.openxmlformats.org/officeDocument/2006/relationships/image" Target="../media/image259.wmf"/><Relationship Id="rId1" Type="http://schemas.openxmlformats.org/officeDocument/2006/relationships/oleObject" Target="../embeddings/oleObject324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4.bin"/><Relationship Id="rId8" Type="http://schemas.openxmlformats.org/officeDocument/2006/relationships/image" Target="../media/image264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262.wmf"/><Relationship Id="rId3" Type="http://schemas.openxmlformats.org/officeDocument/2006/relationships/oleObject" Target="../embeddings/oleObject331.bin"/><Relationship Id="rId26" Type="http://schemas.openxmlformats.org/officeDocument/2006/relationships/vmlDrawing" Target="../drawings/vmlDrawing3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72.wmf"/><Relationship Id="rId23" Type="http://schemas.openxmlformats.org/officeDocument/2006/relationships/oleObject" Target="../embeddings/oleObject341.bin"/><Relationship Id="rId22" Type="http://schemas.openxmlformats.org/officeDocument/2006/relationships/image" Target="../media/image271.wmf"/><Relationship Id="rId21" Type="http://schemas.openxmlformats.org/officeDocument/2006/relationships/oleObject" Target="../embeddings/oleObject340.bin"/><Relationship Id="rId20" Type="http://schemas.openxmlformats.org/officeDocument/2006/relationships/image" Target="../media/image270.wmf"/><Relationship Id="rId2" Type="http://schemas.openxmlformats.org/officeDocument/2006/relationships/image" Target="../media/image261.wmf"/><Relationship Id="rId19" Type="http://schemas.openxmlformats.org/officeDocument/2006/relationships/oleObject" Target="../embeddings/oleObject339.bin"/><Relationship Id="rId18" Type="http://schemas.openxmlformats.org/officeDocument/2006/relationships/image" Target="../media/image269.wmf"/><Relationship Id="rId17" Type="http://schemas.openxmlformats.org/officeDocument/2006/relationships/oleObject" Target="../embeddings/oleObject338.bin"/><Relationship Id="rId16" Type="http://schemas.openxmlformats.org/officeDocument/2006/relationships/image" Target="../media/image268.wmf"/><Relationship Id="rId15" Type="http://schemas.openxmlformats.org/officeDocument/2006/relationships/oleObject" Target="../embeddings/oleObject337.bin"/><Relationship Id="rId14" Type="http://schemas.openxmlformats.org/officeDocument/2006/relationships/image" Target="../media/image267.wmf"/><Relationship Id="rId13" Type="http://schemas.openxmlformats.org/officeDocument/2006/relationships/oleObject" Target="../embeddings/oleObject336.bin"/><Relationship Id="rId12" Type="http://schemas.openxmlformats.org/officeDocument/2006/relationships/image" Target="../media/image266.wmf"/><Relationship Id="rId11" Type="http://schemas.openxmlformats.org/officeDocument/2006/relationships/oleObject" Target="../embeddings/oleObject335.bin"/><Relationship Id="rId10" Type="http://schemas.openxmlformats.org/officeDocument/2006/relationships/image" Target="../media/image265.wmf"/><Relationship Id="rId1" Type="http://schemas.openxmlformats.org/officeDocument/2006/relationships/oleObject" Target="../embeddings/oleObject33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345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274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273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342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86.wmf"/><Relationship Id="rId7" Type="http://schemas.openxmlformats.org/officeDocument/2006/relationships/oleObject" Target="../embeddings/oleObject346.bin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0" Type="http://schemas.openxmlformats.org/officeDocument/2006/relationships/vmlDrawing" Target="../drawings/vmlDrawing34.vml"/><Relationship Id="rId4" Type="http://schemas.openxmlformats.org/officeDocument/2006/relationships/tags" Target="../tags/tag35.xml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92.wmf"/><Relationship Id="rId37" Type="http://schemas.openxmlformats.org/officeDocument/2006/relationships/oleObject" Target="../embeddings/oleObject355.bin"/><Relationship Id="rId36" Type="http://schemas.openxmlformats.org/officeDocument/2006/relationships/tags" Target="../tags/tag49.xml"/><Relationship Id="rId35" Type="http://schemas.openxmlformats.org/officeDocument/2006/relationships/image" Target="../media/image91.wmf"/><Relationship Id="rId34" Type="http://schemas.openxmlformats.org/officeDocument/2006/relationships/oleObject" Target="../embeddings/oleObject354.bin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image" Target="../media/image95.wmf"/><Relationship Id="rId3" Type="http://schemas.openxmlformats.org/officeDocument/2006/relationships/tags" Target="../tags/tag34.xml"/><Relationship Id="rId29" Type="http://schemas.openxmlformats.org/officeDocument/2006/relationships/oleObject" Target="../embeddings/oleObject353.bin"/><Relationship Id="rId28" Type="http://schemas.openxmlformats.org/officeDocument/2006/relationships/tags" Target="../tags/tag45.xml"/><Relationship Id="rId27" Type="http://schemas.openxmlformats.org/officeDocument/2006/relationships/image" Target="../media/image94.wmf"/><Relationship Id="rId26" Type="http://schemas.openxmlformats.org/officeDocument/2006/relationships/oleObject" Target="../embeddings/oleObject352.bin"/><Relationship Id="rId25" Type="http://schemas.openxmlformats.org/officeDocument/2006/relationships/tags" Target="../tags/tag44.xml"/><Relationship Id="rId24" Type="http://schemas.openxmlformats.org/officeDocument/2006/relationships/image" Target="../media/image93.wmf"/><Relationship Id="rId23" Type="http://schemas.openxmlformats.org/officeDocument/2006/relationships/oleObject" Target="../embeddings/oleObject351.bin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image" Target="../media/image90.wmf"/><Relationship Id="rId2" Type="http://schemas.openxmlformats.org/officeDocument/2006/relationships/tags" Target="../tags/tag33.xml"/><Relationship Id="rId19" Type="http://schemas.openxmlformats.org/officeDocument/2006/relationships/oleObject" Target="../embeddings/oleObject350.bin"/><Relationship Id="rId18" Type="http://schemas.openxmlformats.org/officeDocument/2006/relationships/tags" Target="../tags/tag41.xml"/><Relationship Id="rId17" Type="http://schemas.openxmlformats.org/officeDocument/2006/relationships/image" Target="../media/image89.wmf"/><Relationship Id="rId16" Type="http://schemas.openxmlformats.org/officeDocument/2006/relationships/oleObject" Target="../embeddings/oleObject349.bin"/><Relationship Id="rId15" Type="http://schemas.openxmlformats.org/officeDocument/2006/relationships/tags" Target="../tags/tag40.xml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348.bin"/><Relationship Id="rId12" Type="http://schemas.openxmlformats.org/officeDocument/2006/relationships/tags" Target="../tags/tag39.xml"/><Relationship Id="rId11" Type="http://schemas.openxmlformats.org/officeDocument/2006/relationships/image" Target="../media/image87.wmf"/><Relationship Id="rId10" Type="http://schemas.openxmlformats.org/officeDocument/2006/relationships/oleObject" Target="../embeddings/oleObject347.bin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7.emf"/><Relationship Id="rId1" Type="http://schemas.openxmlformats.org/officeDocument/2006/relationships/oleObject" Target="../embeddings/oleObject35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0.emf"/><Relationship Id="rId6" Type="http://schemas.openxmlformats.org/officeDocument/2006/relationships/oleObject" Target="../embeddings/oleObject359.bin"/><Relationship Id="rId5" Type="http://schemas.openxmlformats.org/officeDocument/2006/relationships/tags" Target="../tags/tag50.xml"/><Relationship Id="rId4" Type="http://schemas.openxmlformats.org/officeDocument/2006/relationships/image" Target="../media/image279.wmf"/><Relationship Id="rId3" Type="http://schemas.openxmlformats.org/officeDocument/2006/relationships/oleObject" Target="../embeddings/oleObject358.bin"/><Relationship Id="rId2" Type="http://schemas.openxmlformats.org/officeDocument/2006/relationships/image" Target="../media/image278.emf"/><Relationship Id="rId1" Type="http://schemas.openxmlformats.org/officeDocument/2006/relationships/oleObject" Target="../embeddings/oleObject35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9.wmf"/><Relationship Id="rId8" Type="http://schemas.openxmlformats.org/officeDocument/2006/relationships/oleObject" Target="../embeddings/oleObject362.bin"/><Relationship Id="rId7" Type="http://schemas.openxmlformats.org/officeDocument/2006/relationships/tags" Target="../tags/tag53.xml"/><Relationship Id="rId6" Type="http://schemas.openxmlformats.org/officeDocument/2006/relationships/image" Target="../media/image282.emf"/><Relationship Id="rId5" Type="http://schemas.openxmlformats.org/officeDocument/2006/relationships/oleObject" Target="../embeddings/oleObject361.bin"/><Relationship Id="rId4" Type="http://schemas.openxmlformats.org/officeDocument/2006/relationships/tags" Target="../tags/tag52.xml"/><Relationship Id="rId3" Type="http://schemas.openxmlformats.org/officeDocument/2006/relationships/image" Target="../media/image281.emf"/><Relationship Id="rId2" Type="http://schemas.openxmlformats.org/officeDocument/2006/relationships/oleObject" Target="../embeddings/oleObject360.bin"/><Relationship Id="rId17" Type="http://schemas.openxmlformats.org/officeDocument/2006/relationships/vmlDrawing" Target="../drawings/vmlDrawing3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84.wmf"/><Relationship Id="rId14" Type="http://schemas.openxmlformats.org/officeDocument/2006/relationships/oleObject" Target="../embeddings/oleObject364.bin"/><Relationship Id="rId13" Type="http://schemas.openxmlformats.org/officeDocument/2006/relationships/tags" Target="../tags/tag55.xml"/><Relationship Id="rId12" Type="http://schemas.openxmlformats.org/officeDocument/2006/relationships/image" Target="../media/image283.wmf"/><Relationship Id="rId11" Type="http://schemas.openxmlformats.org/officeDocument/2006/relationships/oleObject" Target="../embeddings/oleObject363.bin"/><Relationship Id="rId10" Type="http://schemas.openxmlformats.org/officeDocument/2006/relationships/tags" Target="../tags/tag54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5.wmf"/><Relationship Id="rId30" Type="http://schemas.openxmlformats.org/officeDocument/2006/relationships/vmlDrawing" Target="../drawings/vmlDrawing4.vml"/><Relationship Id="rId3" Type="http://schemas.openxmlformats.org/officeDocument/2006/relationships/oleObject" Target="../embeddings/oleObject63.bin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2.xml"/><Relationship Id="rId27" Type="http://schemas.openxmlformats.org/officeDocument/2006/relationships/image" Target="../media/image72.wmf"/><Relationship Id="rId26" Type="http://schemas.openxmlformats.org/officeDocument/2006/relationships/oleObject" Target="../embeddings/oleObject74.bin"/><Relationship Id="rId25" Type="http://schemas.openxmlformats.org/officeDocument/2006/relationships/image" Target="../media/image71.png"/><Relationship Id="rId24" Type="http://schemas.openxmlformats.org/officeDocument/2006/relationships/image" Target="../media/image70.w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69.w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68.wmf"/><Relationship Id="rId2" Type="http://schemas.openxmlformats.org/officeDocument/2006/relationships/image" Target="../media/image64.jpeg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53.wmf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9.bin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368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367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366.bin"/><Relationship Id="rId27" Type="http://schemas.openxmlformats.org/officeDocument/2006/relationships/vmlDrawing" Target="../drawings/vmlDrawing38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image" Target="../media/image99.wmf"/><Relationship Id="rId20" Type="http://schemas.openxmlformats.org/officeDocument/2006/relationships/tags" Target="../tags/tag60.xml"/><Relationship Id="rId2" Type="http://schemas.openxmlformats.org/officeDocument/2006/relationships/image" Target="../media/image285.emf"/><Relationship Id="rId19" Type="http://schemas.openxmlformats.org/officeDocument/2006/relationships/image" Target="../media/image98.wmf"/><Relationship Id="rId18" Type="http://schemas.openxmlformats.org/officeDocument/2006/relationships/tags" Target="../tags/tag59.xml"/><Relationship Id="rId17" Type="http://schemas.openxmlformats.org/officeDocument/2006/relationships/image" Target="../media/image97.wmf"/><Relationship Id="rId16" Type="http://schemas.openxmlformats.org/officeDocument/2006/relationships/tags" Target="../tags/tag58.xml"/><Relationship Id="rId15" Type="http://schemas.openxmlformats.org/officeDocument/2006/relationships/image" Target="../media/image96.wmf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290.wmf"/><Relationship Id="rId11" Type="http://schemas.openxmlformats.org/officeDocument/2006/relationships/oleObject" Target="../embeddings/oleObject370.bin"/><Relationship Id="rId10" Type="http://schemas.openxmlformats.org/officeDocument/2006/relationships/image" Target="../media/image289.wmf"/><Relationship Id="rId1" Type="http://schemas.openxmlformats.org/officeDocument/2006/relationships/oleObject" Target="../embeddings/oleObject36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tags" Target="../tags/tag67.xml"/><Relationship Id="rId7" Type="http://schemas.openxmlformats.org/officeDocument/2006/relationships/image" Target="../media/image96.wmf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292.emf"/><Relationship Id="rId3" Type="http://schemas.openxmlformats.org/officeDocument/2006/relationships/oleObject" Target="../embeddings/oleObject372.bin"/><Relationship Id="rId2" Type="http://schemas.openxmlformats.org/officeDocument/2006/relationships/image" Target="../media/image291.wmf"/><Relationship Id="rId19" Type="http://schemas.openxmlformats.org/officeDocument/2006/relationships/vmlDrawing" Target="../drawings/vmlDrawing39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image" Target="../media/image99.wmf"/><Relationship Id="rId12" Type="http://schemas.openxmlformats.org/officeDocument/2006/relationships/tags" Target="../tags/tag69.xml"/><Relationship Id="rId11" Type="http://schemas.openxmlformats.org/officeDocument/2006/relationships/image" Target="../media/image98.wmf"/><Relationship Id="rId10" Type="http://schemas.openxmlformats.org/officeDocument/2006/relationships/tags" Target="../tags/tag68.xml"/><Relationship Id="rId1" Type="http://schemas.openxmlformats.org/officeDocument/2006/relationships/oleObject" Target="../embeddings/oleObject371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296.wmf"/><Relationship Id="rId7" Type="http://schemas.openxmlformats.org/officeDocument/2006/relationships/tags" Target="../tags/tag77.xml"/><Relationship Id="rId6" Type="http://schemas.openxmlformats.org/officeDocument/2006/relationships/image" Target="../media/image295.wmf"/><Relationship Id="rId5" Type="http://schemas.openxmlformats.org/officeDocument/2006/relationships/tags" Target="../tags/tag76.xml"/><Relationship Id="rId4" Type="http://schemas.openxmlformats.org/officeDocument/2006/relationships/image" Target="../media/image294.wmf"/><Relationship Id="rId3" Type="http://schemas.openxmlformats.org/officeDocument/2006/relationships/tags" Target="../tags/tag75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image" Target="../media/image99.wmf"/><Relationship Id="rId22" Type="http://schemas.openxmlformats.org/officeDocument/2006/relationships/tags" Target="../tags/tag86.xml"/><Relationship Id="rId21" Type="http://schemas.openxmlformats.org/officeDocument/2006/relationships/image" Target="../media/image98.wmf"/><Relationship Id="rId20" Type="http://schemas.openxmlformats.org/officeDocument/2006/relationships/tags" Target="../tags/tag85.xml"/><Relationship Id="rId2" Type="http://schemas.openxmlformats.org/officeDocument/2006/relationships/image" Target="../media/image293.emf"/><Relationship Id="rId19" Type="http://schemas.openxmlformats.org/officeDocument/2006/relationships/image" Target="../media/image97.wmf"/><Relationship Id="rId18" Type="http://schemas.openxmlformats.org/officeDocument/2006/relationships/tags" Target="../tags/tag84.xml"/><Relationship Id="rId17" Type="http://schemas.openxmlformats.org/officeDocument/2006/relationships/image" Target="../media/image96.wmf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image" Target="../media/image298.wmf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image" Target="../media/image297.wmf"/><Relationship Id="rId1" Type="http://schemas.openxmlformats.org/officeDocument/2006/relationships/tags" Target="../tags/tag74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7.bin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376.bin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374.bin"/><Relationship Id="rId20" Type="http://schemas.openxmlformats.org/officeDocument/2006/relationships/vmlDrawing" Target="../drawings/vmlDrawing40.vml"/><Relationship Id="rId2" Type="http://schemas.openxmlformats.org/officeDocument/2006/relationships/image" Target="../media/image29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07.wmf"/><Relationship Id="rId17" Type="http://schemas.openxmlformats.org/officeDocument/2006/relationships/oleObject" Target="../embeddings/oleObject381.bin"/><Relationship Id="rId16" Type="http://schemas.openxmlformats.org/officeDocument/2006/relationships/image" Target="../media/image306.wmf"/><Relationship Id="rId15" Type="http://schemas.openxmlformats.org/officeDocument/2006/relationships/oleObject" Target="../embeddings/oleObject380.bin"/><Relationship Id="rId14" Type="http://schemas.openxmlformats.org/officeDocument/2006/relationships/image" Target="../media/image305.wmf"/><Relationship Id="rId13" Type="http://schemas.openxmlformats.org/officeDocument/2006/relationships/oleObject" Target="../embeddings/oleObject379.bin"/><Relationship Id="rId12" Type="http://schemas.openxmlformats.org/officeDocument/2006/relationships/image" Target="../media/image304.wmf"/><Relationship Id="rId11" Type="http://schemas.openxmlformats.org/officeDocument/2006/relationships/oleObject" Target="../embeddings/oleObject378.bin"/><Relationship Id="rId10" Type="http://schemas.openxmlformats.org/officeDocument/2006/relationships/image" Target="../media/image303.wmf"/><Relationship Id="rId1" Type="http://schemas.openxmlformats.org/officeDocument/2006/relationships/oleObject" Target="../embeddings/oleObject373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6.bin"/><Relationship Id="rId8" Type="http://schemas.openxmlformats.org/officeDocument/2006/relationships/image" Target="../media/image311.wmf"/><Relationship Id="rId7" Type="http://schemas.openxmlformats.org/officeDocument/2006/relationships/oleObject" Target="../embeddings/oleObject385.bin"/><Relationship Id="rId6" Type="http://schemas.openxmlformats.org/officeDocument/2006/relationships/image" Target="../media/image310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309.wmf"/><Relationship Id="rId3" Type="http://schemas.openxmlformats.org/officeDocument/2006/relationships/oleObject" Target="../embeddings/oleObject383.bin"/><Relationship Id="rId2" Type="http://schemas.openxmlformats.org/officeDocument/2006/relationships/image" Target="../media/image308.w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2.wmf"/><Relationship Id="rId1" Type="http://schemas.openxmlformats.org/officeDocument/2006/relationships/oleObject" Target="../embeddings/oleObject38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4.wmf"/><Relationship Id="rId34" Type="http://schemas.openxmlformats.org/officeDocument/2006/relationships/vmlDrawing" Target="../drawings/vmlDrawing5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79.wmf"/><Relationship Id="rId31" Type="http://schemas.openxmlformats.org/officeDocument/2006/relationships/oleObject" Target="../embeddings/oleObject90.bin"/><Relationship Id="rId30" Type="http://schemas.openxmlformats.org/officeDocument/2006/relationships/image" Target="../media/image55.wmf"/><Relationship Id="rId3" Type="http://schemas.openxmlformats.org/officeDocument/2006/relationships/oleObject" Target="../embeddings/oleObject76.bin"/><Relationship Id="rId29" Type="http://schemas.openxmlformats.org/officeDocument/2006/relationships/oleObject" Target="../embeddings/oleObject89.bin"/><Relationship Id="rId28" Type="http://schemas.openxmlformats.org/officeDocument/2006/relationships/image" Target="../media/image54.wmf"/><Relationship Id="rId27" Type="http://schemas.openxmlformats.org/officeDocument/2006/relationships/oleObject" Target="../embeddings/oleObject88.bin"/><Relationship Id="rId26" Type="http://schemas.openxmlformats.org/officeDocument/2006/relationships/image" Target="../media/image53.wmf"/><Relationship Id="rId25" Type="http://schemas.openxmlformats.org/officeDocument/2006/relationships/oleObject" Target="../embeddings/oleObject87.bin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86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85.bin"/><Relationship Id="rId20" Type="http://schemas.openxmlformats.org/officeDocument/2006/relationships/image" Target="../media/image63.wmf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1.wmf"/><Relationship Id="rId34" Type="http://schemas.openxmlformats.org/officeDocument/2006/relationships/vmlDrawing" Target="../drawings/vmlDrawing6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95.wmf"/><Relationship Id="rId31" Type="http://schemas.openxmlformats.org/officeDocument/2006/relationships/oleObject" Target="../embeddings/oleObject106.bin"/><Relationship Id="rId30" Type="http://schemas.openxmlformats.org/officeDocument/2006/relationships/image" Target="../media/image94.wmf"/><Relationship Id="rId3" Type="http://schemas.openxmlformats.org/officeDocument/2006/relationships/oleObject" Target="../embeddings/oleObject92.bin"/><Relationship Id="rId29" Type="http://schemas.openxmlformats.org/officeDocument/2006/relationships/oleObject" Target="../embeddings/oleObject105.bin"/><Relationship Id="rId28" Type="http://schemas.openxmlformats.org/officeDocument/2006/relationships/image" Target="../media/image93.wmf"/><Relationship Id="rId27" Type="http://schemas.openxmlformats.org/officeDocument/2006/relationships/oleObject" Target="../embeddings/oleObject104.bin"/><Relationship Id="rId26" Type="http://schemas.openxmlformats.org/officeDocument/2006/relationships/image" Target="../media/image92.wmf"/><Relationship Id="rId25" Type="http://schemas.openxmlformats.org/officeDocument/2006/relationships/oleObject" Target="../embeddings/oleObject103.bin"/><Relationship Id="rId24" Type="http://schemas.openxmlformats.org/officeDocument/2006/relationships/image" Target="../media/image91.wmf"/><Relationship Id="rId23" Type="http://schemas.openxmlformats.org/officeDocument/2006/relationships/oleObject" Target="../embeddings/oleObject102.bin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89.wmf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9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0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1.wmf"/><Relationship Id="rId34" Type="http://schemas.openxmlformats.org/officeDocument/2006/relationships/vmlDrawing" Target="../drawings/vmlDrawing8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111.wmf"/><Relationship Id="rId31" Type="http://schemas.openxmlformats.org/officeDocument/2006/relationships/oleObject" Target="../embeddings/oleObject122.bin"/><Relationship Id="rId30" Type="http://schemas.openxmlformats.org/officeDocument/2006/relationships/tags" Target="../tags/tag10.xml"/><Relationship Id="rId3" Type="http://schemas.openxmlformats.org/officeDocument/2006/relationships/oleObject" Target="../embeddings/oleObject112.bin"/><Relationship Id="rId29" Type="http://schemas.openxmlformats.org/officeDocument/2006/relationships/tags" Target="../tags/tag9.xml"/><Relationship Id="rId28" Type="http://schemas.openxmlformats.org/officeDocument/2006/relationships/tags" Target="../tags/tag8.xml"/><Relationship Id="rId27" Type="http://schemas.openxmlformats.org/officeDocument/2006/relationships/image" Target="../media/image110.wmf"/><Relationship Id="rId26" Type="http://schemas.openxmlformats.org/officeDocument/2006/relationships/oleObject" Target="../embeddings/oleObject121.bin"/><Relationship Id="rId25" Type="http://schemas.openxmlformats.org/officeDocument/2006/relationships/tags" Target="../tags/tag7.xml"/><Relationship Id="rId24" Type="http://schemas.openxmlformats.org/officeDocument/2006/relationships/image" Target="../media/image109.wmf"/><Relationship Id="rId23" Type="http://schemas.openxmlformats.org/officeDocument/2006/relationships/oleObject" Target="../embeddings/oleObject120.bin"/><Relationship Id="rId22" Type="http://schemas.openxmlformats.org/officeDocument/2006/relationships/tags" Target="../tags/tag6.xml"/><Relationship Id="rId21" Type="http://schemas.openxmlformats.org/officeDocument/2006/relationships/image" Target="../media/image108.wmf"/><Relationship Id="rId20" Type="http://schemas.openxmlformats.org/officeDocument/2006/relationships/oleObject" Target="../embeddings/oleObject119.bin"/><Relationship Id="rId2" Type="http://schemas.openxmlformats.org/officeDocument/2006/relationships/image" Target="../media/image100.wmf"/><Relationship Id="rId19" Type="http://schemas.openxmlformats.org/officeDocument/2006/relationships/tags" Target="../tags/tag5.xml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118.bin"/><Relationship Id="rId16" Type="http://schemas.openxmlformats.org/officeDocument/2006/relationships/tags" Target="../tags/tag4.xml"/><Relationship Id="rId15" Type="http://schemas.openxmlformats.org/officeDocument/2006/relationships/image" Target="../media/image106.wmf"/><Relationship Id="rId14" Type="http://schemas.openxmlformats.org/officeDocument/2006/relationships/oleObject" Target="../embeddings/oleObject117.bin"/><Relationship Id="rId13" Type="http://schemas.openxmlformats.org/officeDocument/2006/relationships/tags" Target="../tags/tag3.xml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1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5.bin"/><Relationship Id="rId40" Type="http://schemas.openxmlformats.org/officeDocument/2006/relationships/vmlDrawing" Target="../drawings/vmlDrawing9.vml"/><Relationship Id="rId4" Type="http://schemas.openxmlformats.org/officeDocument/2006/relationships/image" Target="../media/image113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55.wmf"/><Relationship Id="rId37" Type="http://schemas.openxmlformats.org/officeDocument/2006/relationships/oleObject" Target="../embeddings/oleObject138.bin"/><Relationship Id="rId36" Type="http://schemas.openxmlformats.org/officeDocument/2006/relationships/tags" Target="../tags/tag16.xml"/><Relationship Id="rId35" Type="http://schemas.openxmlformats.org/officeDocument/2006/relationships/image" Target="../media/image54.wmf"/><Relationship Id="rId34" Type="http://schemas.openxmlformats.org/officeDocument/2006/relationships/oleObject" Target="../embeddings/oleObject137.bin"/><Relationship Id="rId33" Type="http://schemas.openxmlformats.org/officeDocument/2006/relationships/tags" Target="../tags/tag15.xml"/><Relationship Id="rId32" Type="http://schemas.openxmlformats.org/officeDocument/2006/relationships/image" Target="../media/image53.wmf"/><Relationship Id="rId31" Type="http://schemas.openxmlformats.org/officeDocument/2006/relationships/oleObject" Target="../embeddings/oleObject136.bin"/><Relationship Id="rId30" Type="http://schemas.openxmlformats.org/officeDocument/2006/relationships/tags" Target="../tags/tag14.xml"/><Relationship Id="rId3" Type="http://schemas.openxmlformats.org/officeDocument/2006/relationships/oleObject" Target="../embeddings/oleObject124.bin"/><Relationship Id="rId29" Type="http://schemas.openxmlformats.org/officeDocument/2006/relationships/image" Target="../media/image52.wmf"/><Relationship Id="rId28" Type="http://schemas.openxmlformats.org/officeDocument/2006/relationships/oleObject" Target="../embeddings/oleObject135.bin"/><Relationship Id="rId27" Type="http://schemas.openxmlformats.org/officeDocument/2006/relationships/tags" Target="../tags/tag13.xml"/><Relationship Id="rId26" Type="http://schemas.openxmlformats.org/officeDocument/2006/relationships/image" Target="../media/image51.wmf"/><Relationship Id="rId25" Type="http://schemas.openxmlformats.org/officeDocument/2006/relationships/oleObject" Target="../embeddings/oleObject134.bin"/><Relationship Id="rId24" Type="http://schemas.openxmlformats.org/officeDocument/2006/relationships/tags" Target="../tags/tag12.xml"/><Relationship Id="rId23" Type="http://schemas.openxmlformats.org/officeDocument/2006/relationships/tags" Target="../tags/tag11.xml"/><Relationship Id="rId22" Type="http://schemas.openxmlformats.org/officeDocument/2006/relationships/image" Target="../media/image122.w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121.wmf"/><Relationship Id="rId2" Type="http://schemas.openxmlformats.org/officeDocument/2006/relationships/image" Target="../media/image112.w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694670" y="6065520"/>
            <a:ext cx="1436370" cy="5041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84505" y="1503045"/>
            <a:ext cx="4653915" cy="18167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161925"/>
            <a:ext cx="10515600" cy="635000"/>
          </a:xfrm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第二章公式总结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042670"/>
            <a:ext cx="416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克劳修斯不等式和可逆性判据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9466" name="对象 19465"/>
          <p:cNvGraphicFramePr>
            <a:graphicFrameLocks noChangeAspect="1"/>
          </p:cNvGraphicFramePr>
          <p:nvPr/>
        </p:nvGraphicFramePr>
        <p:xfrm>
          <a:off x="673735" y="1622425"/>
          <a:ext cx="195125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73150" imgH="396240" progId="">
                  <p:embed/>
                </p:oleObj>
              </mc:Choice>
              <mc:Fallback>
                <p:oleObj name="" r:id="rId1" imgW="1073150" imgH="39624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735" y="1622425"/>
                        <a:ext cx="195125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>
            <a:graphicFrameLocks noChangeAspect="1"/>
          </p:cNvGraphicFramePr>
          <p:nvPr/>
        </p:nvGraphicFramePr>
        <p:xfrm>
          <a:off x="673418" y="2562860"/>
          <a:ext cx="189484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009650" imgH="344805" progId="">
                  <p:embed/>
                </p:oleObj>
              </mc:Choice>
              <mc:Fallback>
                <p:oleObj name="" r:id="rId3" imgW="1009650" imgH="344805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418" y="2562860"/>
                        <a:ext cx="1894848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19467"/>
          <p:cNvGraphicFramePr>
            <a:graphicFrameLocks noChangeAspect="1"/>
          </p:cNvGraphicFramePr>
          <p:nvPr/>
        </p:nvGraphicFramePr>
        <p:xfrm>
          <a:off x="3160395" y="1622108"/>
          <a:ext cx="167541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920115" imgH="396240" progId="">
                  <p:embed/>
                </p:oleObj>
              </mc:Choice>
              <mc:Fallback>
                <p:oleObj name="" r:id="rId5" imgW="920115" imgH="396240" progId="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0395" y="1622108"/>
                        <a:ext cx="167541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8"/>
          <p:cNvGraphicFramePr>
            <a:graphicFrameLocks noChangeAspect="1"/>
          </p:cNvGraphicFramePr>
          <p:nvPr/>
        </p:nvGraphicFramePr>
        <p:xfrm>
          <a:off x="3085783" y="2679700"/>
          <a:ext cx="1824227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957580" imgH="217170" progId="">
                  <p:embed/>
                </p:oleObj>
              </mc:Choice>
              <mc:Fallback>
                <p:oleObj name="" r:id="rId7" imgW="957580" imgH="217170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5783" y="2679700"/>
                        <a:ext cx="1824227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050405" y="946150"/>
            <a:ext cx="3855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克劳修斯不等式的条件公式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91935" y="1503045"/>
            <a:ext cx="5367655" cy="52336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483" name="对象 20482"/>
          <p:cNvGraphicFramePr>
            <a:graphicFrameLocks noChangeAspect="1"/>
          </p:cNvGraphicFramePr>
          <p:nvPr/>
        </p:nvGraphicFramePr>
        <p:xfrm>
          <a:off x="7234873" y="1911033"/>
          <a:ext cx="287064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327785" imgH="217170" progId="">
                  <p:embed/>
                </p:oleObj>
              </mc:Choice>
              <mc:Fallback>
                <p:oleObj name="" r:id="rId9" imgW="1327785" imgH="217170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4873" y="1911033"/>
                        <a:ext cx="287064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0483"/>
          <p:cNvGraphicFramePr>
            <a:graphicFrameLocks noChangeAspect="1"/>
          </p:cNvGraphicFramePr>
          <p:nvPr/>
        </p:nvGraphicFramePr>
        <p:xfrm>
          <a:off x="7282498" y="2453323"/>
          <a:ext cx="27748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1289685" imgH="217170" progId="">
                  <p:embed/>
                </p:oleObj>
              </mc:Choice>
              <mc:Fallback>
                <p:oleObj name="" r:id="rId11" imgW="1289685" imgH="217170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82498" y="2453323"/>
                        <a:ext cx="277483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0484"/>
          <p:cNvGraphicFramePr>
            <a:graphicFrameLocks noChangeAspect="1"/>
          </p:cNvGraphicFramePr>
          <p:nvPr/>
        </p:nvGraphicFramePr>
        <p:xfrm>
          <a:off x="7330440" y="2940050"/>
          <a:ext cx="222184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1086485" imgH="229870" progId="">
                  <p:embed/>
                </p:oleObj>
              </mc:Choice>
              <mc:Fallback>
                <p:oleObj name="" r:id="rId13" imgW="1086485" imgH="22987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30440" y="2940050"/>
                        <a:ext cx="222184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文本框 16386"/>
          <p:cNvSpPr txBox="1"/>
          <p:nvPr/>
        </p:nvSpPr>
        <p:spPr>
          <a:xfrm>
            <a:off x="8014018" y="1533843"/>
            <a:ext cx="22320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熵判据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1508" name="对象 21507"/>
          <p:cNvGraphicFramePr>
            <a:graphicFrameLocks noChangeAspect="1"/>
          </p:cNvGraphicFramePr>
          <p:nvPr/>
        </p:nvGraphicFramePr>
        <p:xfrm>
          <a:off x="6982143" y="3968750"/>
          <a:ext cx="386258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1915160" imgH="215900" progId="">
                  <p:embed/>
                </p:oleObj>
              </mc:Choice>
              <mc:Fallback>
                <p:oleObj name="" r:id="rId15" imgW="1915160" imgH="21590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82143" y="3968750"/>
                        <a:ext cx="386258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文本框 16386"/>
          <p:cNvSpPr txBox="1"/>
          <p:nvPr/>
        </p:nvSpPr>
        <p:spPr>
          <a:xfrm>
            <a:off x="7850188" y="3522028"/>
            <a:ext cx="346868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亥氏函数判据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1510" name="对象 21509"/>
          <p:cNvGraphicFramePr>
            <a:graphicFrameLocks noChangeAspect="1"/>
          </p:cNvGraphicFramePr>
          <p:nvPr/>
        </p:nvGraphicFramePr>
        <p:xfrm>
          <a:off x="7050405" y="4990465"/>
          <a:ext cx="372637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7" imgW="1879600" imgH="228600" progId="">
                  <p:embed/>
                </p:oleObj>
              </mc:Choice>
              <mc:Fallback>
                <p:oleObj name="" r:id="rId17" imgW="1879600" imgH="22860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50405" y="4990465"/>
                        <a:ext cx="372637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文本框 16386"/>
          <p:cNvSpPr txBox="1"/>
          <p:nvPr/>
        </p:nvSpPr>
        <p:spPr>
          <a:xfrm>
            <a:off x="7940993" y="4578033"/>
            <a:ext cx="290353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吉氏函数判据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7175" name="内容占位符 9223"/>
          <p:cNvGraphicFramePr>
            <a:graphicFrameLocks noGrp="1" noChangeAspect="1"/>
          </p:cNvGraphicFramePr>
          <p:nvPr/>
        </p:nvGraphicFramePr>
        <p:xfrm>
          <a:off x="7403942" y="5581651"/>
          <a:ext cx="191385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9" imgW="1041400" imgH="215900" progId="">
                  <p:embed/>
                </p:oleObj>
              </mc:Choice>
              <mc:Fallback>
                <p:oleObj name="" r:id="rId19" imgW="1041400" imgH="2159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03942" y="5581651"/>
                        <a:ext cx="1913855" cy="39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386"/>
          <p:cNvSpPr txBox="1"/>
          <p:nvPr/>
        </p:nvSpPr>
        <p:spPr>
          <a:xfrm>
            <a:off x="9424988" y="5564823"/>
            <a:ext cx="346868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功的极限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14344" name="组合 14343"/>
          <p:cNvGrpSpPr>
            <a:grpSpLocks noChangeAspect="1"/>
          </p:cNvGrpSpPr>
          <p:nvPr/>
        </p:nvGrpSpPr>
        <p:grpSpPr>
          <a:xfrm>
            <a:off x="6697022" y="6115705"/>
            <a:ext cx="2268256" cy="468000"/>
            <a:chOff x="1169" y="240"/>
            <a:chExt cx="1769" cy="365"/>
          </a:xfrm>
          <a:solidFill>
            <a:schemeClr val="bg1"/>
          </a:solidFill>
        </p:grpSpPr>
        <p:graphicFrame>
          <p:nvGraphicFramePr>
            <p:cNvPr id="14345" name="内容占位符 14344"/>
            <p:cNvGraphicFramePr>
              <a:graphicFrameLocks noGrp="1" noChangeAspect="1"/>
            </p:cNvGraphicFramePr>
            <p:nvPr>
              <p:ph sz="half" idx="2"/>
            </p:nvPr>
          </p:nvGraphicFramePr>
          <p:xfrm>
            <a:off x="1169" y="240"/>
            <a:ext cx="17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21" imgW="1175385" imgH="242570" progId="">
                    <p:embed/>
                  </p:oleObj>
                </mc:Choice>
                <mc:Fallback>
                  <p:oleObj name="" r:id="rId21" imgW="1175385" imgH="242570" progId="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69" y="240"/>
                          <a:ext cx="1769" cy="365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直接连接符 14345"/>
            <p:cNvSpPr/>
            <p:nvPr/>
          </p:nvSpPr>
          <p:spPr>
            <a:xfrm>
              <a:off x="2157" y="323"/>
              <a:ext cx="91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" name="文本框 16386"/>
          <p:cNvSpPr txBox="1"/>
          <p:nvPr/>
        </p:nvSpPr>
        <p:spPr>
          <a:xfrm>
            <a:off x="8840153" y="6115368"/>
            <a:ext cx="346868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非体积功的极限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9460" name="内容占位符 1945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7515" y="3759835"/>
          <a:ext cx="295341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1511300" imgH="368300" progId="">
                  <p:embed/>
                </p:oleObj>
              </mc:Choice>
              <mc:Fallback>
                <p:oleObj name="" r:id="rId23" imgW="1511300" imgH="368300" progId="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7515" y="3759835"/>
                        <a:ext cx="2953412" cy="720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内容占位符 1946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48405" y="3759835"/>
          <a:ext cx="139015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5" imgW="715645" imgH="370840" progId="">
                  <p:embed/>
                </p:oleObj>
              </mc:Choice>
              <mc:Fallback>
                <p:oleObj name="" r:id="rId25" imgW="715645" imgH="370840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48405" y="3759835"/>
                        <a:ext cx="1390154" cy="720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6" name="图片 6150" descr="02-0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37198" y="5287645"/>
            <a:ext cx="1337246" cy="1296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3" name="对象 9220"/>
          <p:cNvGraphicFramePr>
            <a:graphicFrameLocks noChangeAspect="1"/>
          </p:cNvGraphicFramePr>
          <p:nvPr/>
        </p:nvGraphicFramePr>
        <p:xfrm>
          <a:off x="2094230" y="5155565"/>
          <a:ext cx="99159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8" imgW="457200" imgH="215900" progId="">
                  <p:embed/>
                </p:oleObj>
              </mc:Choice>
              <mc:Fallback>
                <p:oleObj name="" r:id="rId28" imgW="457200" imgH="215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94230" y="5155565"/>
                        <a:ext cx="99159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9221"/>
          <p:cNvGraphicFramePr>
            <a:graphicFrameLocks noChangeAspect="1"/>
          </p:cNvGraphicFramePr>
          <p:nvPr/>
        </p:nvGraphicFramePr>
        <p:xfrm>
          <a:off x="2093913" y="5808028"/>
          <a:ext cx="1990556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0" imgW="990600" imgH="444500" progId="">
                  <p:embed/>
                </p:oleObj>
              </mc:Choice>
              <mc:Fallback>
                <p:oleObj name="" r:id="rId30" imgW="990600" imgH="4445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93913" y="5808028"/>
                        <a:ext cx="1990556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16386"/>
          <p:cNvSpPr txBox="1"/>
          <p:nvPr/>
        </p:nvSpPr>
        <p:spPr>
          <a:xfrm>
            <a:off x="1320800" y="4733925"/>
            <a:ext cx="28841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卡诺热机和卡诺定理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3603542" y="5018605"/>
          <a:ext cx="115887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2" imgW="596900" imgH="444500" progId="">
                  <p:embed/>
                </p:oleObj>
              </mc:Choice>
              <mc:Fallback>
                <p:oleObj name="" r:id="rId32" imgW="596900" imgH="4445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603542" y="5018605"/>
                        <a:ext cx="1158875" cy="861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圆角矩形 26"/>
          <p:cNvSpPr/>
          <p:nvPr/>
        </p:nvSpPr>
        <p:spPr>
          <a:xfrm>
            <a:off x="484505" y="3430905"/>
            <a:ext cx="4653915" cy="11360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16386"/>
          <p:cNvSpPr txBox="1"/>
          <p:nvPr/>
        </p:nvSpPr>
        <p:spPr>
          <a:xfrm>
            <a:off x="1973263" y="3459798"/>
            <a:ext cx="22320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熵的定义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79425" y="4678045"/>
            <a:ext cx="4653915" cy="19989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燕尾形 29"/>
          <p:cNvSpPr/>
          <p:nvPr/>
        </p:nvSpPr>
        <p:spPr>
          <a:xfrm>
            <a:off x="5213350" y="2172335"/>
            <a:ext cx="1303655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角星 30"/>
          <p:cNvSpPr/>
          <p:nvPr/>
        </p:nvSpPr>
        <p:spPr>
          <a:xfrm>
            <a:off x="343535" y="103568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五角星 31"/>
          <p:cNvSpPr/>
          <p:nvPr/>
        </p:nvSpPr>
        <p:spPr>
          <a:xfrm>
            <a:off x="6618605" y="97409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0690069" y="5574742"/>
          <a:ext cx="111125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4" imgW="660400" imgH="215900" progId="">
                  <p:embed/>
                </p:oleObj>
              </mc:Choice>
              <mc:Fallback>
                <p:oleObj name="" r:id="rId34" imgW="660400" imgH="21590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690069" y="5574742"/>
                        <a:ext cx="1111250" cy="36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0775557" y="6145510"/>
          <a:ext cx="133286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6" imgW="774065" imgH="241300" progId="">
                  <p:embed/>
                </p:oleObj>
              </mc:Choice>
              <mc:Fallback>
                <p:oleObj name="" r:id="rId36" imgW="774065" imgH="24130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0775557" y="6145510"/>
                        <a:ext cx="1332865" cy="396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椭圆 36"/>
          <p:cNvSpPr/>
          <p:nvPr/>
        </p:nvSpPr>
        <p:spPr>
          <a:xfrm>
            <a:off x="10690225" y="5510530"/>
            <a:ext cx="1111250" cy="504190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7" name="文本框 429066"/>
          <p:cNvSpPr txBox="1"/>
          <p:nvPr/>
        </p:nvSpPr>
        <p:spPr>
          <a:xfrm>
            <a:off x="416560" y="54610"/>
            <a:ext cx="10990580" cy="953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把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1mol He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127℃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0.5MPa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压缩至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，试求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He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可作为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理想气体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）设为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过程；（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）设外压恒定为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29068" name="对象 429067"/>
          <p:cNvGraphicFramePr>
            <a:graphicFrameLocks noChangeAspect="1"/>
          </p:cNvGraphicFramePr>
          <p:nvPr/>
        </p:nvGraphicFramePr>
        <p:xfrm>
          <a:off x="8512493" y="110173"/>
          <a:ext cx="3161294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776730" imgH="203200" progId="Equation.3">
                  <p:embed/>
                </p:oleObj>
              </mc:Choice>
              <mc:Fallback>
                <p:oleObj name="" r:id="rId1" imgW="1776730" imgH="2032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12493" y="110173"/>
                        <a:ext cx="3161294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7" name="对象 372756"/>
          <p:cNvGraphicFramePr>
            <a:graphicFrameLocks noChangeAspect="1"/>
          </p:cNvGraphicFramePr>
          <p:nvPr/>
        </p:nvGraphicFramePr>
        <p:xfrm>
          <a:off x="1208088" y="3156903"/>
          <a:ext cx="184289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51865" imgH="292100" progId="Equation.3">
                  <p:embed/>
                </p:oleObj>
              </mc:Choice>
              <mc:Fallback>
                <p:oleObj name="" r:id="rId3" imgW="951865" imgH="2921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088" y="3156903"/>
                        <a:ext cx="184289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38" name="对象 372737"/>
          <p:cNvGraphicFramePr/>
          <p:nvPr/>
        </p:nvGraphicFramePr>
        <p:xfrm>
          <a:off x="1565593" y="3997643"/>
          <a:ext cx="61610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133090" imgH="215900" progId="Equation.3">
                  <p:embed/>
                </p:oleObj>
              </mc:Choice>
              <mc:Fallback>
                <p:oleObj name="" r:id="rId5" imgW="3133090" imgH="215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593" y="3997643"/>
                        <a:ext cx="6161087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0" name="对象 372739"/>
          <p:cNvGraphicFramePr>
            <a:graphicFrameLocks noChangeAspect="1"/>
          </p:cNvGraphicFramePr>
          <p:nvPr/>
        </p:nvGraphicFramePr>
        <p:xfrm>
          <a:off x="1389063" y="1616393"/>
          <a:ext cx="400151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955165" imgH="444500" progId="Equation.3">
                  <p:embed/>
                </p:oleObj>
              </mc:Choice>
              <mc:Fallback>
                <p:oleObj name="" r:id="rId7" imgW="1955165" imgH="4445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9063" y="1616393"/>
                        <a:ext cx="400151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对象 372740"/>
          <p:cNvGraphicFramePr>
            <a:graphicFrameLocks noChangeAspect="1"/>
          </p:cNvGraphicFramePr>
          <p:nvPr/>
        </p:nvGraphicFramePr>
        <p:xfrm>
          <a:off x="1389063" y="2600008"/>
          <a:ext cx="7161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984625" imgH="203200" progId="Equation.3">
                  <p:embed/>
                </p:oleObj>
              </mc:Choice>
              <mc:Fallback>
                <p:oleObj name="" r:id="rId9" imgW="3984625" imgH="2032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9063" y="2600008"/>
                        <a:ext cx="7161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对象 372742"/>
          <p:cNvGraphicFramePr>
            <a:graphicFrameLocks noChangeAspect="1"/>
          </p:cNvGraphicFramePr>
          <p:nvPr/>
        </p:nvGraphicFramePr>
        <p:xfrm>
          <a:off x="9427528" y="1726248"/>
          <a:ext cx="212861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052830" imgH="215900" progId="Equation.3">
                  <p:embed/>
                </p:oleObj>
              </mc:Choice>
              <mc:Fallback>
                <p:oleObj name="" r:id="rId11" imgW="1052830" imgH="2159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27528" y="1726248"/>
                        <a:ext cx="212861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6" name="矩形 372745"/>
          <p:cNvSpPr/>
          <p:nvPr/>
        </p:nvSpPr>
        <p:spPr>
          <a:xfrm>
            <a:off x="448310" y="941864"/>
            <a:ext cx="3455988" cy="58356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 anchorCtr="0">
            <a:spAutoFit/>
          </a:bodyPr>
          <a:lstStyle/>
          <a:p>
            <a:pPr eaLnBrk="0" hangingPunct="0"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r>
              <a:rPr lang="en-US" altLang="zh-CN" sz="320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32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72747" name="对象 372746"/>
          <p:cNvGraphicFramePr/>
          <p:nvPr/>
        </p:nvGraphicFramePr>
        <p:xfrm>
          <a:off x="5849938" y="1007745"/>
          <a:ext cx="2765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358265" imgH="292100" progId="Equation.3">
                  <p:embed/>
                </p:oleObj>
              </mc:Choice>
              <mc:Fallback>
                <p:oleObj name="" r:id="rId13" imgW="1358265" imgH="2921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9938" y="1007745"/>
                        <a:ext cx="27654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8" name="对象 372747"/>
          <p:cNvGraphicFramePr>
            <a:graphicFrameLocks noChangeAspect="1"/>
          </p:cNvGraphicFramePr>
          <p:nvPr/>
        </p:nvGraphicFramePr>
        <p:xfrm>
          <a:off x="8870950" y="1007745"/>
          <a:ext cx="261518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320165" imgH="292100" progId="Equation.3">
                  <p:embed/>
                </p:oleObj>
              </mc:Choice>
              <mc:Fallback>
                <p:oleObj name="" r:id="rId15" imgW="1320165" imgH="2921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70950" y="1007745"/>
                        <a:ext cx="261518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9" name="对象 372748"/>
          <p:cNvGraphicFramePr>
            <a:graphicFrameLocks noChangeAspect="1"/>
          </p:cNvGraphicFramePr>
          <p:nvPr/>
        </p:nvGraphicFramePr>
        <p:xfrm>
          <a:off x="3699510" y="1090295"/>
          <a:ext cx="195513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028700" imgH="228600" progId="Equation.3">
                  <p:embed/>
                </p:oleObj>
              </mc:Choice>
              <mc:Fallback>
                <p:oleObj name="" r:id="rId17" imgW="1028700" imgH="2286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9510" y="1090295"/>
                        <a:ext cx="195513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9" name="对象 372758"/>
          <p:cNvGraphicFramePr>
            <a:graphicFrameLocks noChangeAspect="1"/>
          </p:cNvGraphicFramePr>
          <p:nvPr/>
        </p:nvGraphicFramePr>
        <p:xfrm>
          <a:off x="4222750" y="3085465"/>
          <a:ext cx="1716565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939165" imgH="405765" progId="Equation.3">
                  <p:embed/>
                </p:oleObj>
              </mc:Choice>
              <mc:Fallback>
                <p:oleObj name="" r:id="rId19" imgW="939165" imgH="405765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22750" y="3085465"/>
                        <a:ext cx="1716565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0" name="对象 372759"/>
          <p:cNvGraphicFramePr>
            <a:graphicFrameLocks noChangeAspect="1"/>
          </p:cNvGraphicFramePr>
          <p:nvPr/>
        </p:nvGraphicFramePr>
        <p:xfrm>
          <a:off x="5938838" y="3218180"/>
          <a:ext cx="2219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1090930" imgH="215900" progId="Equation.3">
                  <p:embed/>
                </p:oleObj>
              </mc:Choice>
              <mc:Fallback>
                <p:oleObj name="" r:id="rId21" imgW="1090930" imgH="2159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38838" y="3218180"/>
                        <a:ext cx="221932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1" name="对象 372760"/>
          <p:cNvGraphicFramePr/>
          <p:nvPr/>
        </p:nvGraphicFramePr>
        <p:xfrm>
          <a:off x="8158480" y="3217863"/>
          <a:ext cx="2271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1116330" imgH="215900" progId="Equation.3">
                  <p:embed/>
                </p:oleObj>
              </mc:Choice>
              <mc:Fallback>
                <p:oleObj name="" r:id="rId23" imgW="1116330" imgH="2159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58480" y="3217863"/>
                        <a:ext cx="22717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2" name="对象 372761"/>
          <p:cNvGraphicFramePr>
            <a:graphicFrameLocks noChangeAspect="1"/>
          </p:cNvGraphicFramePr>
          <p:nvPr/>
        </p:nvGraphicFramePr>
        <p:xfrm>
          <a:off x="2998788" y="3175953"/>
          <a:ext cx="130318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5" imgW="673100" imgH="292100" progId="Equation.3">
                  <p:embed/>
                </p:oleObj>
              </mc:Choice>
              <mc:Fallback>
                <p:oleObj name="" r:id="rId25" imgW="673100" imgH="2921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98788" y="3175953"/>
                        <a:ext cx="1303182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5" name="对象 372754"/>
          <p:cNvGraphicFramePr>
            <a:graphicFrameLocks noChangeAspect="1"/>
          </p:cNvGraphicFramePr>
          <p:nvPr/>
        </p:nvGraphicFramePr>
        <p:xfrm>
          <a:off x="5418138" y="1616393"/>
          <a:ext cx="384696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7" imgW="1878965" imgH="444500" progId="Equation.3">
                  <p:embed/>
                </p:oleObj>
              </mc:Choice>
              <mc:Fallback>
                <p:oleObj name="" r:id="rId27" imgW="1878965" imgH="4445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18138" y="1616393"/>
                        <a:ext cx="3846969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39" name="对象 372738"/>
          <p:cNvGraphicFramePr>
            <a:graphicFrameLocks noChangeAspect="1"/>
          </p:cNvGraphicFramePr>
          <p:nvPr/>
        </p:nvGraphicFramePr>
        <p:xfrm>
          <a:off x="1274128" y="4572318"/>
          <a:ext cx="305589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9" imgW="1548130" imgH="203200" progId="Equation.3">
                  <p:embed/>
                </p:oleObj>
              </mc:Choice>
              <mc:Fallback>
                <p:oleObj name="" r:id="rId29" imgW="1548130" imgH="2032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74128" y="4572318"/>
                        <a:ext cx="305589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0" name="矩形 372749"/>
          <p:cNvSpPr/>
          <p:nvPr/>
        </p:nvSpPr>
        <p:spPr>
          <a:xfrm>
            <a:off x="781685" y="5112862"/>
            <a:ext cx="676910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 anchorCtr="0">
            <a:spAutoFit/>
          </a:bodyPr>
          <a:lstStyle/>
          <a:p>
            <a:pPr eaLnBrk="0" hangingPunct="0">
              <a:buNone/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endParaRPr lang="en-US" altLang="zh-CN" sz="2400" b="1" dirty="0"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372751" name="对象 372750"/>
          <p:cNvGraphicFramePr>
            <a:graphicFrameLocks noChangeAspect="1"/>
          </p:cNvGraphicFramePr>
          <p:nvPr/>
        </p:nvGraphicFramePr>
        <p:xfrm>
          <a:off x="1357948" y="5207953"/>
          <a:ext cx="246082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1" imgW="1383030" imgH="203200" progId="Equation.3">
                  <p:embed/>
                </p:oleObj>
              </mc:Choice>
              <mc:Fallback>
                <p:oleObj name="" r:id="rId31" imgW="1383030" imgH="2032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57948" y="5207953"/>
                        <a:ext cx="2460822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4" name="矩形 372763"/>
          <p:cNvSpPr/>
          <p:nvPr/>
        </p:nvSpPr>
        <p:spPr>
          <a:xfrm>
            <a:off x="3889375" y="5124450"/>
            <a:ext cx="194310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(1)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72773" name="矩形 372772"/>
          <p:cNvSpPr/>
          <p:nvPr/>
        </p:nvSpPr>
        <p:spPr>
          <a:xfrm>
            <a:off x="4738370" y="5126355"/>
            <a:ext cx="3419475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明初终状态相同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72765" name="对象 372764"/>
          <p:cNvGraphicFramePr>
            <a:graphicFrameLocks noChangeAspect="1"/>
          </p:cNvGraphicFramePr>
          <p:nvPr/>
        </p:nvGraphicFramePr>
        <p:xfrm>
          <a:off x="1208405" y="5600383"/>
          <a:ext cx="201215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3" imgW="1015365" imgH="355600" progId="Equation.3">
                  <p:embed/>
                </p:oleObj>
              </mc:Choice>
              <mc:Fallback>
                <p:oleObj name="" r:id="rId33" imgW="1015365" imgH="3556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208405" y="5600383"/>
                        <a:ext cx="201215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4" name="对象 372753"/>
          <p:cNvGraphicFramePr>
            <a:graphicFrameLocks noChangeAspect="1"/>
          </p:cNvGraphicFramePr>
          <p:nvPr/>
        </p:nvGraphicFramePr>
        <p:xfrm>
          <a:off x="1550353" y="6413818"/>
          <a:ext cx="767724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5" imgW="4147185" imgH="215900" progId="Equation.3">
                  <p:embed/>
                </p:oleObj>
              </mc:Choice>
              <mc:Fallback>
                <p:oleObj name="" r:id="rId35" imgW="4147185" imgH="2159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50353" y="6413818"/>
                        <a:ext cx="767724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7" name="对象 372766"/>
          <p:cNvGraphicFramePr>
            <a:graphicFrameLocks noChangeAspect="1"/>
          </p:cNvGraphicFramePr>
          <p:nvPr/>
        </p:nvGraphicFramePr>
        <p:xfrm>
          <a:off x="3220720" y="5699125"/>
          <a:ext cx="139932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7" imgW="685800" imgH="241300" progId="Equation.3">
                  <p:embed/>
                </p:oleObj>
              </mc:Choice>
              <mc:Fallback>
                <p:oleObj name="" r:id="rId37" imgW="685800" imgH="2413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220720" y="5699125"/>
                        <a:ext cx="139932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8" name="对象 372767"/>
          <p:cNvGraphicFramePr>
            <a:graphicFrameLocks noChangeAspect="1"/>
          </p:cNvGraphicFramePr>
          <p:nvPr/>
        </p:nvGraphicFramePr>
        <p:xfrm>
          <a:off x="4717415" y="5484178"/>
          <a:ext cx="257201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9" imgW="1409065" imgH="482600" progId="Equation.3">
                  <p:embed/>
                </p:oleObj>
              </mc:Choice>
              <mc:Fallback>
                <p:oleObj name="" r:id="rId39" imgW="1409065" imgH="4826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717415" y="5484178"/>
                        <a:ext cx="2572014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3" name="对象 372752"/>
          <p:cNvGraphicFramePr>
            <a:graphicFrameLocks noChangeAspect="1"/>
          </p:cNvGraphicFramePr>
          <p:nvPr/>
        </p:nvGraphicFramePr>
        <p:xfrm>
          <a:off x="8352155" y="5761990"/>
          <a:ext cx="305485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1" imgW="1548130" imgH="203200" progId="Equation.3">
                  <p:embed/>
                </p:oleObj>
              </mc:Choice>
              <mc:Fallback>
                <p:oleObj name="" r:id="rId41" imgW="1548130" imgH="2032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352155" y="5761990"/>
                        <a:ext cx="305485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173163" y="3841750"/>
            <a:ext cx="93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274128" y="6367145"/>
            <a:ext cx="63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0485"/>
          <p:cNvSpPr txBox="1"/>
          <p:nvPr>
            <p:custDataLst>
              <p:tags r:id="rId43"/>
            </p:custDataLst>
          </p:nvPr>
        </p:nvSpPr>
        <p:spPr>
          <a:xfrm>
            <a:off x="1691640" y="985520"/>
            <a:ext cx="165417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p>
            <a:pPr lvl="0" indent="0" algn="ctr" fontAlgn="base">
              <a:spcBef>
                <a:spcPct val="50000"/>
              </a:spcBef>
            </a:pPr>
            <a:r>
              <a:rPr lang="zh-CN" altLang="en-US" sz="20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确定系统的初终状态</a:t>
            </a:r>
            <a:endParaRPr lang="zh-CN" altLang="en-US" sz="2000" b="1" strike="noStrike" noProof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25601"/>
          <p:cNvSpPr txBox="1"/>
          <p:nvPr/>
        </p:nvSpPr>
        <p:spPr>
          <a:xfrm>
            <a:off x="1101090" y="970280"/>
            <a:ext cx="763270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（</a:t>
            </a:r>
            <a:r>
              <a:rPr lang="en-US" altLang="zh-CN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1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）</a:t>
            </a:r>
            <a:r>
              <a:rPr lang="zh-CN" altLang="en-US" sz="2400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理想气体的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绝热可逆过程</a:t>
            </a:r>
            <a:endParaRPr lang="zh-CN" altLang="en-US" sz="2400" b="1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410" name="对象 25602"/>
          <p:cNvGraphicFramePr>
            <a:graphicFrameLocks noChangeAspect="1"/>
          </p:cNvGraphicFramePr>
          <p:nvPr/>
        </p:nvGraphicFramePr>
        <p:xfrm>
          <a:off x="1785303" y="2401253"/>
          <a:ext cx="221257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41070" imgH="215900" progId="Equation.3">
                  <p:embed/>
                </p:oleObj>
              </mc:Choice>
              <mc:Fallback>
                <p:oleObj name="" r:id="rId1" imgW="941070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5303" y="2401253"/>
                        <a:ext cx="221257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25603"/>
          <p:cNvGraphicFramePr/>
          <p:nvPr/>
        </p:nvGraphicFramePr>
        <p:xfrm>
          <a:off x="7132003" y="2384743"/>
          <a:ext cx="160337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25170" imgH="229235" progId="Equation.3">
                  <p:embed/>
                </p:oleObj>
              </mc:Choice>
              <mc:Fallback>
                <p:oleObj name="" r:id="rId3" imgW="725170" imgH="2292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2003" y="2384743"/>
                        <a:ext cx="160337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25604"/>
          <p:cNvGraphicFramePr>
            <a:graphicFrameLocks noChangeAspect="1"/>
          </p:cNvGraphicFramePr>
          <p:nvPr/>
        </p:nvGraphicFramePr>
        <p:xfrm>
          <a:off x="4405313" y="2378393"/>
          <a:ext cx="202649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979805" imgH="254635" progId="Equation.3">
                  <p:embed/>
                </p:oleObj>
              </mc:Choice>
              <mc:Fallback>
                <p:oleObj name="" r:id="rId5" imgW="979805" imgH="25463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5313" y="2378393"/>
                        <a:ext cx="2026499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文本框 25606"/>
          <p:cNvSpPr txBox="1"/>
          <p:nvPr/>
        </p:nvSpPr>
        <p:spPr>
          <a:xfrm>
            <a:off x="1136015" y="3094355"/>
            <a:ext cx="80645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理想气体的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绝热不可逆过程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40" name="矩形 25608"/>
          <p:cNvSpPr/>
          <p:nvPr/>
        </p:nvSpPr>
        <p:spPr>
          <a:xfrm>
            <a:off x="3194685" y="262890"/>
            <a:ext cx="35496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t">
            <a:spAutoFit/>
          </a:bodyPr>
          <a:lstStyle/>
          <a:p>
            <a:pPr fontAlgn="base"/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理想气体绝热过程的计算</a:t>
            </a:r>
            <a:endParaRPr lang="zh-CN" altLang="en-US" sz="2400" b="1" strike="noStrike" noProof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441" name="文本框 1"/>
          <p:cNvSpPr txBox="1"/>
          <p:nvPr/>
        </p:nvSpPr>
        <p:spPr>
          <a:xfrm>
            <a:off x="1101090" y="1489393"/>
            <a:ext cx="7737475" cy="8299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首先根据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力平衡条件 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p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=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p</a:t>
            </a:r>
            <a:r>
              <a:rPr lang="zh-CN" altLang="en-US" sz="2400" b="1" baseline="-25000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外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，判定这是绝热可逆过程，</a:t>
            </a:r>
            <a:endParaRPr lang="zh-CN" altLang="en-US" sz="2400" b="1" noProof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可直接写出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 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Q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=0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，Δ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S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=0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，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绝热可逆过程是恒熵过程。</a:t>
            </a:r>
            <a:endParaRPr lang="zh-CN" altLang="en-US" sz="2400" b="1" noProof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7416" name="文本框 2"/>
          <p:cNvSpPr txBox="1"/>
          <p:nvPr/>
        </p:nvSpPr>
        <p:spPr>
          <a:xfrm>
            <a:off x="1136015" y="3553143"/>
            <a:ext cx="77374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如果不满足力平衡条件 ，即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≠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外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系统压力和外压不等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，判定这是绝热不可逆过程，仅能写出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，Δ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S＞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熵变要根据求出的终态温度计算。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7417" name="对象 48134"/>
          <p:cNvGraphicFramePr>
            <a:graphicFrameLocks noChangeAspect="1"/>
          </p:cNvGraphicFramePr>
          <p:nvPr/>
        </p:nvGraphicFramePr>
        <p:xfrm>
          <a:off x="4893628" y="4785043"/>
          <a:ext cx="108288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84200" imgH="177165" progId="">
                  <p:embed/>
                </p:oleObj>
              </mc:Choice>
              <mc:Fallback>
                <p:oleObj name="" r:id="rId7" imgW="584200" imgH="17716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3628" y="4785043"/>
                        <a:ext cx="108288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48135"/>
          <p:cNvGraphicFramePr>
            <a:graphicFrameLocks noChangeAspect="1"/>
          </p:cNvGraphicFramePr>
          <p:nvPr/>
        </p:nvGraphicFramePr>
        <p:xfrm>
          <a:off x="3379153" y="5253355"/>
          <a:ext cx="406905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943100" imgH="241300" progId="">
                  <p:embed/>
                </p:oleObj>
              </mc:Choice>
              <mc:Fallback>
                <p:oleObj name="" r:id="rId9" imgW="1943100" imgH="2413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79153" y="5253355"/>
                        <a:ext cx="406905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文本框 48133"/>
          <p:cNvSpPr txBox="1"/>
          <p:nvPr/>
        </p:nvSpPr>
        <p:spPr>
          <a:xfrm>
            <a:off x="7960678" y="5281295"/>
            <a:ext cx="18399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若外压恒定</a:t>
            </a:r>
            <a:endParaRPr lang="zh-CN" altLang="zh-CN" sz="2400" b="1" baseline="-2500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7420" name="对象 48132"/>
          <p:cNvGraphicFramePr>
            <a:graphicFrameLocks noChangeAspect="1"/>
          </p:cNvGraphicFramePr>
          <p:nvPr/>
        </p:nvGraphicFramePr>
        <p:xfrm>
          <a:off x="2880678" y="5793105"/>
          <a:ext cx="503818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387600" imgH="444500" progId="">
                  <p:embed/>
                </p:oleObj>
              </mc:Choice>
              <mc:Fallback>
                <p:oleObj name="" r:id="rId11" imgW="2387600" imgH="4445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0678" y="5793105"/>
                        <a:ext cx="5038184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文本框 48133"/>
          <p:cNvSpPr txBox="1"/>
          <p:nvPr/>
        </p:nvSpPr>
        <p:spPr>
          <a:xfrm>
            <a:off x="8389303" y="5997893"/>
            <a:ext cx="16557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解出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endParaRPr lang="en-US" altLang="zh-CN" sz="2400" b="1" baseline="-25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2" name="圆角矩形 12304"/>
          <p:cNvSpPr/>
          <p:nvPr/>
        </p:nvSpPr>
        <p:spPr>
          <a:xfrm>
            <a:off x="2994025" y="211455"/>
            <a:ext cx="4091305" cy="57404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48133"/>
          <p:cNvSpPr txBox="1"/>
          <p:nvPr>
            <p:custDataLst>
              <p:tags r:id="rId13"/>
            </p:custDataLst>
          </p:nvPr>
        </p:nvSpPr>
        <p:spPr>
          <a:xfrm>
            <a:off x="9295130" y="1294765"/>
            <a:ext cx="2718435" cy="37846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txBody>
          <a:bodyPr wrap="square" anchor="t" anchorCtr="0">
            <a:spAutoFit/>
          </a:bodyPr>
          <a:p>
            <a:pPr marL="342900" indent="-342900" algn="just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绝热可逆膨胀，终态温度降至最低，做最大</a:t>
            </a: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功。</a:t>
            </a:r>
            <a:endParaRPr lang="zh-CN" altLang="zh-CN" sz="2400" b="1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绝热可逆压缩，终态温度低于绝热不可逆压缩，得最小</a:t>
            </a: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功。</a:t>
            </a:r>
            <a:endParaRPr lang="zh-CN" altLang="zh-CN" sz="2400" b="1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绝热向真空膨胀，温度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不变。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"/>
          <p:cNvSpPr/>
          <p:nvPr/>
        </p:nvSpPr>
        <p:spPr>
          <a:xfrm>
            <a:off x="8860790" y="3774440"/>
            <a:ext cx="3141980" cy="2944495"/>
          </a:xfrm>
          <a:prstGeom prst="roundRect">
            <a:avLst/>
          </a:prstGeom>
          <a:solidFill>
            <a:schemeClr val="bg1"/>
          </a:solidFill>
          <a:ln>
            <a:solidFill>
              <a:srgbClr val="155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7089"/>
          <p:cNvSpPr txBox="1"/>
          <p:nvPr/>
        </p:nvSpPr>
        <p:spPr>
          <a:xfrm>
            <a:off x="121920" y="86360"/>
            <a:ext cx="11864975" cy="105029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               在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0.1MPa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绝热可逆压缩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至体积为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5dm</a:t>
            </a:r>
            <a:r>
              <a:rPr lang="en-US" altLang="zh-CN" sz="2400" b="1" baseline="30000"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，试求终态温度及过程的                                    。假设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为理想气体。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对象 217090"/>
          <p:cNvGraphicFramePr/>
          <p:nvPr/>
        </p:nvGraphicFramePr>
        <p:xfrm>
          <a:off x="949008" y="207010"/>
          <a:ext cx="1444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2165" imgH="228600" progId="Equation.3">
                  <p:embed/>
                </p:oleObj>
              </mc:Choice>
              <mc:Fallback>
                <p:oleObj name="" r:id="rId1" imgW="812165" imgH="228600" progId="Equation.3">
                  <p:embed/>
                  <p:pic>
                    <p:nvPicPr>
                      <p:cNvPr id="0" name="对象 217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9008" y="207010"/>
                        <a:ext cx="14446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17091"/>
          <p:cNvSpPr/>
          <p:nvPr/>
        </p:nvSpPr>
        <p:spPr>
          <a:xfrm>
            <a:off x="1524000" y="3533775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217092"/>
          <p:cNvSpPr/>
          <p:nvPr/>
        </p:nvSpPr>
        <p:spPr>
          <a:xfrm>
            <a:off x="1524000" y="350996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217093"/>
          <p:cNvSpPr/>
          <p:nvPr/>
        </p:nvSpPr>
        <p:spPr>
          <a:xfrm>
            <a:off x="1524000" y="352901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217094"/>
          <p:cNvGraphicFramePr/>
          <p:nvPr/>
        </p:nvGraphicFramePr>
        <p:xfrm>
          <a:off x="823913" y="706438"/>
          <a:ext cx="24685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1193800" imgH="203200" progId="Equation.3">
                  <p:embed/>
                </p:oleObj>
              </mc:Choice>
              <mc:Fallback>
                <p:oleObj name="" r:id="rId3" imgW="1193800" imgH="203200" progId="Equation.3">
                  <p:embed/>
                  <p:pic>
                    <p:nvPicPr>
                      <p:cNvPr id="0" name="对象 217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913" y="706438"/>
                        <a:ext cx="24685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17095"/>
          <p:cNvGraphicFramePr/>
          <p:nvPr/>
        </p:nvGraphicFramePr>
        <p:xfrm>
          <a:off x="5789613" y="1182688"/>
          <a:ext cx="19208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964565" imgH="495300" progId="Equation.3">
                  <p:embed/>
                </p:oleObj>
              </mc:Choice>
              <mc:Fallback>
                <p:oleObj name="" r:id="rId5" imgW="964565" imgH="495300" progId="Equation.3">
                  <p:embed/>
                  <p:pic>
                    <p:nvPicPr>
                      <p:cNvPr id="0" name="对象 217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9613" y="1182688"/>
                        <a:ext cx="192087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17096"/>
          <p:cNvGraphicFramePr>
            <a:graphicFrameLocks noChangeAspect="1"/>
          </p:cNvGraphicFramePr>
          <p:nvPr/>
        </p:nvGraphicFramePr>
        <p:xfrm>
          <a:off x="348615" y="2199640"/>
          <a:ext cx="580822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2919730" imgH="444500" progId="Equation.3">
                  <p:embed/>
                </p:oleObj>
              </mc:Choice>
              <mc:Fallback>
                <p:oleObj name="" r:id="rId7" imgW="2919730" imgH="444500" progId="Equation.3">
                  <p:embed/>
                  <p:pic>
                    <p:nvPicPr>
                      <p:cNvPr id="0" name="对象 217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615" y="2199640"/>
                        <a:ext cx="5808228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17097"/>
          <p:cNvGraphicFramePr>
            <a:graphicFrameLocks noChangeAspect="1"/>
          </p:cNvGraphicFramePr>
          <p:nvPr/>
        </p:nvGraphicFramePr>
        <p:xfrm>
          <a:off x="6156960" y="3354705"/>
          <a:ext cx="250270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1079500" imgH="228600" progId="Equation.3">
                  <p:embed/>
                </p:oleObj>
              </mc:Choice>
              <mc:Fallback>
                <p:oleObj name="" r:id="rId9" imgW="1079500" imgH="228600" progId="Equation.3">
                  <p:embed/>
                  <p:pic>
                    <p:nvPicPr>
                      <p:cNvPr id="0" name="对象 217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6960" y="3354705"/>
                        <a:ext cx="250270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17098"/>
          <p:cNvGraphicFramePr/>
          <p:nvPr/>
        </p:nvGraphicFramePr>
        <p:xfrm>
          <a:off x="293370" y="4077970"/>
          <a:ext cx="61356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2818130" imgH="431800" progId="Equation.3">
                  <p:embed/>
                </p:oleObj>
              </mc:Choice>
              <mc:Fallback>
                <p:oleObj name="" r:id="rId11" imgW="2818130" imgH="431800" progId="Equation.3">
                  <p:embed/>
                  <p:pic>
                    <p:nvPicPr>
                      <p:cNvPr id="0" name="对象 217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3370" y="4077970"/>
                        <a:ext cx="6135688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17099"/>
          <p:cNvGraphicFramePr/>
          <p:nvPr/>
        </p:nvGraphicFramePr>
        <p:xfrm>
          <a:off x="307340" y="5015230"/>
          <a:ext cx="2135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1040130" imgH="266065" progId="Equation.3">
                  <p:embed/>
                </p:oleObj>
              </mc:Choice>
              <mc:Fallback>
                <p:oleObj name="" r:id="rId13" imgW="1040130" imgH="266065" progId="Equation.3">
                  <p:embed/>
                  <p:pic>
                    <p:nvPicPr>
                      <p:cNvPr id="0" name="对象 217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7340" y="5015230"/>
                        <a:ext cx="213518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17100"/>
          <p:cNvGraphicFramePr/>
          <p:nvPr/>
        </p:nvGraphicFramePr>
        <p:xfrm>
          <a:off x="307340" y="5631180"/>
          <a:ext cx="2162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1040130" imgH="266065" progId="Equation.3">
                  <p:embed/>
                </p:oleObj>
              </mc:Choice>
              <mc:Fallback>
                <p:oleObj name="" r:id="rId15" imgW="1040130" imgH="266065" progId="Equation.3">
                  <p:embed/>
                  <p:pic>
                    <p:nvPicPr>
                      <p:cNvPr id="0" name="对象 217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7340" y="5631180"/>
                        <a:ext cx="216217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17101"/>
          <p:cNvGraphicFramePr/>
          <p:nvPr/>
        </p:nvGraphicFramePr>
        <p:xfrm>
          <a:off x="4241483" y="1515745"/>
          <a:ext cx="7254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405765" imgH="203200" progId="Equation.3">
                  <p:embed/>
                </p:oleObj>
              </mc:Choice>
              <mc:Fallback>
                <p:oleObj name="" r:id="rId17" imgW="405765" imgH="203200" progId="Equation.3">
                  <p:embed/>
                  <p:pic>
                    <p:nvPicPr>
                      <p:cNvPr id="0" name="对象 217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41483" y="1515745"/>
                        <a:ext cx="7254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17102"/>
          <p:cNvGraphicFramePr/>
          <p:nvPr/>
        </p:nvGraphicFramePr>
        <p:xfrm>
          <a:off x="348615" y="6256338"/>
          <a:ext cx="26193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9" imgW="1191895" imgH="177800" progId="Equation.3">
                  <p:embed/>
                </p:oleObj>
              </mc:Choice>
              <mc:Fallback>
                <p:oleObj name="" r:id="rId19" imgW="1191895" imgH="177800" progId="Equation.3">
                  <p:embed/>
                  <p:pic>
                    <p:nvPicPr>
                      <p:cNvPr id="0" name="对象 2171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8615" y="6256338"/>
                        <a:ext cx="261937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17103"/>
          <p:cNvGraphicFramePr/>
          <p:nvPr/>
        </p:nvGraphicFramePr>
        <p:xfrm>
          <a:off x="1029335" y="1133475"/>
          <a:ext cx="23891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1" imgW="1142365" imgH="495300" progId="Equation.3">
                  <p:embed/>
                </p:oleObj>
              </mc:Choice>
              <mc:Fallback>
                <p:oleObj name="" r:id="rId21" imgW="1142365" imgH="495300" progId="Equation.3">
                  <p:embed/>
                  <p:pic>
                    <p:nvPicPr>
                      <p:cNvPr id="0" name="对象 21710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29335" y="1133475"/>
                        <a:ext cx="2389188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17104"/>
          <p:cNvSpPr/>
          <p:nvPr/>
        </p:nvSpPr>
        <p:spPr>
          <a:xfrm>
            <a:off x="237173" y="1498600"/>
            <a:ext cx="3455987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ctr" anchorCtr="0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0" name="对象 217105"/>
          <p:cNvGraphicFramePr/>
          <p:nvPr/>
        </p:nvGraphicFramePr>
        <p:xfrm>
          <a:off x="253048" y="3257868"/>
          <a:ext cx="22320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3" imgW="926465" imgH="254000" progId="Equation.3">
                  <p:embed/>
                </p:oleObj>
              </mc:Choice>
              <mc:Fallback>
                <p:oleObj name="" r:id="rId23" imgW="926465" imgH="254000" progId="Equation.3">
                  <p:embed/>
                  <p:pic>
                    <p:nvPicPr>
                      <p:cNvPr id="0" name="对象 2171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3048" y="3257868"/>
                        <a:ext cx="223202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217106"/>
          <p:cNvGraphicFramePr/>
          <p:nvPr/>
        </p:nvGraphicFramePr>
        <p:xfrm>
          <a:off x="2539048" y="3307080"/>
          <a:ext cx="34877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5" imgW="1560830" imgH="254000" progId="Equation.3">
                  <p:embed/>
                </p:oleObj>
              </mc:Choice>
              <mc:Fallback>
                <p:oleObj name="" r:id="rId25" imgW="1560830" imgH="254000" progId="Equation.3">
                  <p:embed/>
                  <p:pic>
                    <p:nvPicPr>
                      <p:cNvPr id="0" name="对象 21710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39048" y="3307080"/>
                        <a:ext cx="3487737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217107"/>
          <p:cNvGraphicFramePr/>
          <p:nvPr/>
        </p:nvGraphicFramePr>
        <p:xfrm>
          <a:off x="2539365" y="5086668"/>
          <a:ext cx="58086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7" imgW="2829560" imgH="203200" progId="Equation.3">
                  <p:embed/>
                </p:oleObj>
              </mc:Choice>
              <mc:Fallback>
                <p:oleObj name="" r:id="rId27" imgW="2829560" imgH="203200" progId="Equation.3">
                  <p:embed/>
                  <p:pic>
                    <p:nvPicPr>
                      <p:cNvPr id="0" name="对象 21710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539365" y="5086668"/>
                        <a:ext cx="5808663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217108"/>
          <p:cNvGraphicFramePr/>
          <p:nvPr/>
        </p:nvGraphicFramePr>
        <p:xfrm>
          <a:off x="2539365" y="5775643"/>
          <a:ext cx="5883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9" imgW="2829560" imgH="203200" progId="Equation.3">
                  <p:embed/>
                </p:oleObj>
              </mc:Choice>
              <mc:Fallback>
                <p:oleObj name="" r:id="rId29" imgW="2829560" imgH="203200" progId="Equation.3">
                  <p:embed/>
                  <p:pic>
                    <p:nvPicPr>
                      <p:cNvPr id="0" name="对象 21710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539365" y="5775643"/>
                        <a:ext cx="58832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连接符 37"/>
          <p:cNvCxnSpPr/>
          <p:nvPr/>
        </p:nvCxnSpPr>
        <p:spPr>
          <a:xfrm flipV="1">
            <a:off x="293053" y="6699250"/>
            <a:ext cx="2879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18"/>
          <p:cNvSpPr/>
          <p:nvPr/>
        </p:nvSpPr>
        <p:spPr>
          <a:xfrm>
            <a:off x="5669915" y="1183005"/>
            <a:ext cx="2160905" cy="10026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0" name="圆角矩形 19"/>
          <p:cNvSpPr/>
          <p:nvPr/>
        </p:nvSpPr>
        <p:spPr>
          <a:xfrm>
            <a:off x="293053" y="3257868"/>
            <a:ext cx="2160588" cy="6127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1" name="圆角矩形 20"/>
          <p:cNvSpPr/>
          <p:nvPr/>
        </p:nvSpPr>
        <p:spPr>
          <a:xfrm>
            <a:off x="9791065" y="762635"/>
            <a:ext cx="1833880" cy="28270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900920" y="2900998"/>
            <a:ext cx="1546860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zh-CN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id.g </a:t>
            </a:r>
            <a:r>
              <a:rPr lang="zh-CN" altLang="en-US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绝热可逆过程方程</a:t>
            </a:r>
            <a:endParaRPr lang="zh-CN" altLang="en-US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9900864" y="886975"/>
          <a:ext cx="129651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1" imgW="901700" imgH="254000" progId="">
                  <p:embed/>
                </p:oleObj>
              </mc:Choice>
              <mc:Fallback>
                <p:oleObj name="" r:id="rId31" imgW="901700" imgH="254000" progId="">
                  <p:embed/>
                  <p:pic>
                    <p:nvPicPr>
                      <p:cNvPr id="0" name="对象 2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900864" y="886975"/>
                        <a:ext cx="129651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9900920" y="1548130"/>
          <a:ext cx="134080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33" imgW="939800" imgH="254000" progId="">
                  <p:embed/>
                </p:oleObj>
              </mc:Choice>
              <mc:Fallback>
                <p:oleObj name="" r:id="rId33" imgW="939800" imgH="254000" progId="">
                  <p:embed/>
                  <p:pic>
                    <p:nvPicPr>
                      <p:cNvPr id="0" name="对象 2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900920" y="1548130"/>
                        <a:ext cx="134080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9955530" y="2209165"/>
          <a:ext cx="118753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35" imgW="800100" imgH="254000" progId="">
                  <p:embed/>
                </p:oleObj>
              </mc:Choice>
              <mc:Fallback>
                <p:oleObj name="" r:id="rId35" imgW="800100" imgH="254000" progId="">
                  <p:embed/>
                  <p:pic>
                    <p:nvPicPr>
                      <p:cNvPr id="0" name="对象 2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955530" y="2209165"/>
                        <a:ext cx="118753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9378315" y="3823335"/>
            <a:ext cx="2386965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zh-CN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id.g </a:t>
            </a:r>
            <a:r>
              <a:rPr lang="zh-CN" altLang="en-US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绝热不可逆过程的计算有哪些不同呢？</a:t>
            </a:r>
            <a:endParaRPr lang="zh-CN" altLang="en-US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50" name="对象 48134"/>
          <p:cNvGraphicFramePr>
            <a:graphicFrameLocks noChangeAspect="1"/>
          </p:cNvGraphicFramePr>
          <p:nvPr/>
        </p:nvGraphicFramePr>
        <p:xfrm>
          <a:off x="9605728" y="4373736"/>
          <a:ext cx="163893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7" imgW="1104900" imgH="215900" progId="">
                  <p:embed/>
                </p:oleObj>
              </mc:Choice>
              <mc:Fallback>
                <p:oleObj name="" r:id="rId37" imgW="1104900" imgH="215900" progId="">
                  <p:embed/>
                  <p:pic>
                    <p:nvPicPr>
                      <p:cNvPr id="0" name="对象 4813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605728" y="4373736"/>
                        <a:ext cx="1638935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48133"/>
          <p:cNvSpPr txBox="1"/>
          <p:nvPr/>
        </p:nvSpPr>
        <p:spPr>
          <a:xfrm>
            <a:off x="8860790" y="4699000"/>
            <a:ext cx="3129280" cy="783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若外压恒定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解出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T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2</a:t>
            </a:r>
            <a:endParaRPr lang="en-US" altLang="zh-CN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  <a:p>
            <a:pPr algn="ctr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Q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=0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，Δ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S＞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0</a:t>
            </a:r>
            <a:endParaRPr lang="en-US" altLang="zh-CN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15373" name="对象 15370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9459595" y="6097270"/>
          <a:ext cx="200246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40" imgW="1542415" imgH="471805" progId="">
                  <p:embed/>
                </p:oleObj>
              </mc:Choice>
              <mc:Fallback>
                <p:oleObj name="" r:id="rId40" imgW="1542415" imgH="47180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9459595" y="6097270"/>
                        <a:ext cx="2002460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68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9427845" y="5506720"/>
          <a:ext cx="202002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43" imgW="1517015" imgH="433070" progId="">
                  <p:embed/>
                </p:oleObj>
              </mc:Choice>
              <mc:Fallback>
                <p:oleObj name="" r:id="rId43" imgW="1517015" imgH="4330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427845" y="5506720"/>
                        <a:ext cx="2020022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202763"/>
          <p:cNvSpPr txBox="1"/>
          <p:nvPr/>
        </p:nvSpPr>
        <p:spPr>
          <a:xfrm>
            <a:off x="615950" y="8255"/>
            <a:ext cx="11206480" cy="93980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1mol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2.0MPa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的双原子分子理想气体反抗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恒定外压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0.2MPa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绝热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膨胀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至压力为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0.2MPa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，试计算过程的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0482" name="对象 202764"/>
          <p:cNvGraphicFramePr/>
          <p:nvPr/>
        </p:nvGraphicFramePr>
        <p:xfrm>
          <a:off x="5278755" y="504825"/>
          <a:ext cx="1743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" r:id="rId1" imgW="837565" imgH="203200" progId="Equation.3">
                  <p:embed/>
                </p:oleObj>
              </mc:Choice>
              <mc:Fallback>
                <p:oleObj name="" r:id="rId1" imgW="837565" imgH="2032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78755" y="504825"/>
                        <a:ext cx="17430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2765"/>
          <p:cNvGraphicFramePr>
            <a:graphicFrameLocks noChangeAspect="1"/>
          </p:cNvGraphicFramePr>
          <p:nvPr/>
        </p:nvGraphicFramePr>
        <p:xfrm>
          <a:off x="4491038" y="1099185"/>
          <a:ext cx="24336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" r:id="rId3" imgW="1002665" imgH="190500" progId="Equation.3">
                  <p:embed/>
                </p:oleObj>
              </mc:Choice>
              <mc:Fallback>
                <p:oleObj name="" r:id="rId3" imgW="1002665" imgH="1905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1038" y="1099185"/>
                        <a:ext cx="243363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02766"/>
          <p:cNvGraphicFramePr/>
          <p:nvPr/>
        </p:nvGraphicFramePr>
        <p:xfrm>
          <a:off x="3182938" y="1625600"/>
          <a:ext cx="53800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" r:id="rId5" imgW="2475230" imgH="495300" progId="Equation.3">
                  <p:embed/>
                </p:oleObj>
              </mc:Choice>
              <mc:Fallback>
                <p:oleObj name="" r:id="rId5" imgW="2475230" imgH="4953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2938" y="1625600"/>
                        <a:ext cx="5380037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02767"/>
          <p:cNvGraphicFramePr/>
          <p:nvPr/>
        </p:nvGraphicFramePr>
        <p:xfrm>
          <a:off x="1703388" y="3644900"/>
          <a:ext cx="27733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" r:id="rId7" imgW="1370965" imgH="241300" progId="Equation.3">
                  <p:embed/>
                </p:oleObj>
              </mc:Choice>
              <mc:Fallback>
                <p:oleObj name="" r:id="rId7" imgW="1370965" imgH="2413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3388" y="3644900"/>
                        <a:ext cx="2773362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2768"/>
          <p:cNvGraphicFramePr/>
          <p:nvPr/>
        </p:nvGraphicFramePr>
        <p:xfrm>
          <a:off x="1631950" y="4387850"/>
          <a:ext cx="27844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" r:id="rId9" imgW="1370965" imgH="241300" progId="Equation.3">
                  <p:embed/>
                </p:oleObj>
              </mc:Choice>
              <mc:Fallback>
                <p:oleObj name="" r:id="rId9" imgW="1370965" imgH="2413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1950" y="4387850"/>
                        <a:ext cx="27844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2769"/>
          <p:cNvGraphicFramePr/>
          <p:nvPr/>
        </p:nvGraphicFramePr>
        <p:xfrm>
          <a:off x="1665288" y="6373813"/>
          <a:ext cx="29876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" r:id="rId11" imgW="1408430" imgH="203200" progId="Equation.3">
                  <p:embed/>
                </p:oleObj>
              </mc:Choice>
              <mc:Fallback>
                <p:oleObj name="" r:id="rId11" imgW="1408430" imgH="2032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5288" y="6373813"/>
                        <a:ext cx="2987675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02770"/>
          <p:cNvGraphicFramePr>
            <a:graphicFrameLocks noChangeAspect="1"/>
          </p:cNvGraphicFramePr>
          <p:nvPr/>
        </p:nvGraphicFramePr>
        <p:xfrm>
          <a:off x="1631950" y="5013325"/>
          <a:ext cx="47625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" r:id="rId13" imgW="2259330" imgH="241300" progId="Equation.3">
                  <p:embed/>
                </p:oleObj>
              </mc:Choice>
              <mc:Fallback>
                <p:oleObj name="" r:id="rId13" imgW="2259330" imgH="2413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1950" y="5013325"/>
                        <a:ext cx="47625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矩形 202771"/>
          <p:cNvSpPr/>
          <p:nvPr/>
        </p:nvSpPr>
        <p:spPr>
          <a:xfrm>
            <a:off x="1917700" y="1100773"/>
            <a:ext cx="194468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indent="152400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0490" name="对象 202772"/>
          <p:cNvGraphicFramePr/>
          <p:nvPr/>
        </p:nvGraphicFramePr>
        <p:xfrm>
          <a:off x="1595438" y="2565400"/>
          <a:ext cx="91090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" r:id="rId15" imgW="4800600" imgH="457200" progId="Equation.3">
                  <p:embed/>
                </p:oleObj>
              </mc:Choice>
              <mc:Fallback>
                <p:oleObj name="" r:id="rId15" imgW="4800600" imgH="457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5438" y="2565400"/>
                        <a:ext cx="9109075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02773"/>
          <p:cNvGraphicFramePr/>
          <p:nvPr/>
        </p:nvGraphicFramePr>
        <p:xfrm>
          <a:off x="2719388" y="3187700"/>
          <a:ext cx="18335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" r:id="rId17" imgW="927100" imgH="228600" progId="Equation.3">
                  <p:embed/>
                </p:oleObj>
              </mc:Choice>
              <mc:Fallback>
                <p:oleObj name="" r:id="rId17" imgW="927100" imgH="2286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19388" y="3187700"/>
                        <a:ext cx="18335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202775"/>
          <p:cNvGraphicFramePr>
            <a:graphicFrameLocks noChangeAspect="1"/>
          </p:cNvGraphicFramePr>
          <p:nvPr/>
        </p:nvGraphicFramePr>
        <p:xfrm>
          <a:off x="2157413" y="5516563"/>
          <a:ext cx="7453526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" r:id="rId19" imgW="3971925" imgH="405765" progId="Equation.3">
                  <p:embed/>
                </p:oleObj>
              </mc:Choice>
              <mc:Fallback>
                <p:oleObj name="" r:id="rId19" imgW="3971925" imgH="405765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57413" y="5516563"/>
                        <a:ext cx="7453526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02776"/>
          <p:cNvGraphicFramePr/>
          <p:nvPr/>
        </p:nvGraphicFramePr>
        <p:xfrm>
          <a:off x="7448074" y="476250"/>
          <a:ext cx="76771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" r:id="rId21" imgW="368300" imgH="203200" progId="Equation.3">
                  <p:embed/>
                </p:oleObj>
              </mc:Choice>
              <mc:Fallback>
                <p:oleObj name="" r:id="rId21" imgW="368300" imgH="2032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48074" y="476250"/>
                        <a:ext cx="76771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对象 202777"/>
          <p:cNvGraphicFramePr/>
          <p:nvPr/>
        </p:nvGraphicFramePr>
        <p:xfrm>
          <a:off x="4421188" y="3429000"/>
          <a:ext cx="62118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" r:id="rId23" imgW="3070860" imgH="405765" progId="Equation.3">
                  <p:embed/>
                </p:oleObj>
              </mc:Choice>
              <mc:Fallback>
                <p:oleObj name="" r:id="rId23" imgW="3070860" imgH="405765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21188" y="3429000"/>
                        <a:ext cx="6211887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对象 202778"/>
          <p:cNvGraphicFramePr/>
          <p:nvPr/>
        </p:nvGraphicFramePr>
        <p:xfrm>
          <a:off x="4379913" y="4221163"/>
          <a:ext cx="62880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" r:id="rId25" imgW="3096260" imgH="405765" progId="Equation.3">
                  <p:embed/>
                </p:oleObj>
              </mc:Choice>
              <mc:Fallback>
                <p:oleObj name="" r:id="rId25" imgW="3096260" imgH="405765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79913" y="4221163"/>
                        <a:ext cx="6288087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3044825" y="1666875"/>
            <a:ext cx="5646738" cy="882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圆角矩形 2"/>
          <p:cNvSpPr/>
          <p:nvPr/>
        </p:nvSpPr>
        <p:spPr>
          <a:xfrm>
            <a:off x="2574925" y="3197225"/>
            <a:ext cx="2187575" cy="444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/>
        </p:nvSpPr>
        <p:spPr>
          <a:xfrm>
            <a:off x="1714500" y="6305550"/>
            <a:ext cx="3046413" cy="488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4488" y="200025"/>
            <a:ext cx="8939213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例</a:t>
            </a:r>
            <a:r>
              <a:rPr lang="en-US" altLang="zh-CN" sz="2400" b="1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5</a:t>
            </a:r>
            <a:r>
              <a:rPr lang="zh-CN" altLang="en-US" sz="2400" b="1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、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证明                                   。如氧气满足                           ，其中                                  。如将1 mol氧气在300 K下恒温膨胀，使其压力由1013250 Pa降为101325Pa，计算过程的       、     和      。</a:t>
            </a:r>
            <a:endParaRPr lang="zh-CN" altLang="en-US" sz="2400" b="1" noProof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21506" name="对象 -2147482476"/>
          <p:cNvGraphicFramePr>
            <a:graphicFrameLocks noChangeAspect="1"/>
          </p:cNvGraphicFramePr>
          <p:nvPr/>
        </p:nvGraphicFramePr>
        <p:xfrm>
          <a:off x="3190875" y="198438"/>
          <a:ext cx="22129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" r:id="rId1" imgW="1574800" imgH="482600" progId="Equation.3">
                  <p:embed/>
                </p:oleObj>
              </mc:Choice>
              <mc:Fallback>
                <p:oleObj name="" r:id="rId1" imgW="1574800" imgH="4826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0875" y="198438"/>
                        <a:ext cx="2212975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-2147482475"/>
          <p:cNvGraphicFramePr>
            <a:graphicFrameLocks noChangeAspect="1"/>
          </p:cNvGraphicFramePr>
          <p:nvPr/>
        </p:nvGraphicFramePr>
        <p:xfrm>
          <a:off x="7758113" y="412750"/>
          <a:ext cx="20669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" r:id="rId3" imgW="1206500" imgH="203200" progId="Equation.3">
                  <p:embed/>
                </p:oleObj>
              </mc:Choice>
              <mc:Fallback>
                <p:oleObj name="" r:id="rId3" imgW="1206500" imgH="2032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8113" y="412750"/>
                        <a:ext cx="206692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-2147482474"/>
          <p:cNvGraphicFramePr>
            <a:graphicFrameLocks noChangeAspect="1"/>
          </p:cNvGraphicFramePr>
          <p:nvPr/>
        </p:nvGraphicFramePr>
        <p:xfrm>
          <a:off x="2060575" y="882650"/>
          <a:ext cx="2443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" r:id="rId5" imgW="1409700" imgH="228600" progId="Equation.3">
                  <p:embed/>
                </p:oleObj>
              </mc:Choice>
              <mc:Fallback>
                <p:oleObj name="" r:id="rId5" imgW="1409700" imgH="2286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0575" y="882650"/>
                        <a:ext cx="2443163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-2147482473"/>
          <p:cNvGraphicFramePr>
            <a:graphicFrameLocks noChangeAspect="1"/>
          </p:cNvGraphicFramePr>
          <p:nvPr/>
        </p:nvGraphicFramePr>
        <p:xfrm>
          <a:off x="7850188" y="1501775"/>
          <a:ext cx="473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" r:id="rId7" imgW="279400" imgH="165100" progId="Equation.3">
                  <p:embed/>
                </p:oleObj>
              </mc:Choice>
              <mc:Fallback>
                <p:oleObj name="" r:id="rId7" imgW="279400" imgH="1651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0188" y="1501775"/>
                        <a:ext cx="473075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-2147482473"/>
          <p:cNvGraphicFramePr>
            <a:graphicFrameLocks noChangeAspect="1"/>
          </p:cNvGraphicFramePr>
          <p:nvPr/>
        </p:nvGraphicFramePr>
        <p:xfrm>
          <a:off x="8566150" y="1517650"/>
          <a:ext cx="4508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" r:id="rId9" imgW="266700" imgH="177165" progId="Equation.3">
                  <p:embed/>
                </p:oleObj>
              </mc:Choice>
              <mc:Fallback>
                <p:oleObj name="" r:id="rId9" imgW="266700" imgH="177165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66150" y="1517650"/>
                        <a:ext cx="45085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-2147482473"/>
          <p:cNvGraphicFramePr>
            <a:graphicFrameLocks noChangeAspect="1"/>
          </p:cNvGraphicFramePr>
          <p:nvPr/>
        </p:nvGraphicFramePr>
        <p:xfrm>
          <a:off x="9385300" y="1501775"/>
          <a:ext cx="4079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" r:id="rId11" imgW="241300" imgH="177165" progId="Equation.3">
                  <p:embed/>
                </p:oleObj>
              </mc:Choice>
              <mc:Fallback>
                <p:oleObj name="" r:id="rId11" imgW="241300" imgH="177165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85300" y="1501775"/>
                        <a:ext cx="407988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矩形 202771"/>
          <p:cNvSpPr/>
          <p:nvPr/>
        </p:nvSpPr>
        <p:spPr>
          <a:xfrm>
            <a:off x="1614488" y="2090738"/>
            <a:ext cx="194468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indent="152400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1513" name="对象 -2147482470"/>
          <p:cNvGraphicFramePr>
            <a:graphicFrameLocks noChangeAspect="1"/>
          </p:cNvGraphicFramePr>
          <p:nvPr/>
        </p:nvGraphicFramePr>
        <p:xfrm>
          <a:off x="2844800" y="2176463"/>
          <a:ext cx="2151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" r:id="rId13" imgW="1079500" imgH="203200" progId="Equation.3">
                  <p:embed/>
                </p:oleObj>
              </mc:Choice>
              <mc:Fallback>
                <p:oleObj name="" r:id="rId13" imgW="1079500" imgH="2032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44800" y="2176463"/>
                        <a:ext cx="2151063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-2147482469"/>
          <p:cNvGraphicFramePr>
            <a:graphicFrameLocks noChangeAspect="1"/>
          </p:cNvGraphicFramePr>
          <p:nvPr/>
        </p:nvGraphicFramePr>
        <p:xfrm>
          <a:off x="5715000" y="1998663"/>
          <a:ext cx="2349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" r:id="rId15" imgW="1459865" imgH="482600" progId="Equation.3">
                  <p:embed/>
                </p:oleObj>
              </mc:Choice>
              <mc:Fallback>
                <p:oleObj name="" r:id="rId15" imgW="1459865" imgH="4826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15000" y="1998663"/>
                        <a:ext cx="23495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-2147482468"/>
          <p:cNvGraphicFramePr>
            <a:graphicFrameLocks noChangeAspect="1"/>
          </p:cNvGraphicFramePr>
          <p:nvPr/>
        </p:nvGraphicFramePr>
        <p:xfrm>
          <a:off x="5191125" y="2886075"/>
          <a:ext cx="18875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" r:id="rId17" imgW="1168400" imgH="482600" progId="Equation.3">
                  <p:embed/>
                </p:oleObj>
              </mc:Choice>
              <mc:Fallback>
                <p:oleObj name="" r:id="rId17" imgW="1168400" imgH="4826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91125" y="2886075"/>
                        <a:ext cx="1887538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对象 -2147482373"/>
          <p:cNvGraphicFramePr>
            <a:graphicFrameLocks noChangeAspect="1"/>
          </p:cNvGraphicFramePr>
          <p:nvPr/>
        </p:nvGraphicFramePr>
        <p:xfrm>
          <a:off x="7850188" y="2887663"/>
          <a:ext cx="25622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" r:id="rId19" imgW="1574800" imgH="482600" progId="Equation.3">
                  <p:embed/>
                </p:oleObj>
              </mc:Choice>
              <mc:Fallback>
                <p:oleObj name="" r:id="rId19" imgW="1574800" imgH="4826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50188" y="2887663"/>
                        <a:ext cx="256222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-2147482466"/>
          <p:cNvGraphicFramePr>
            <a:graphicFrameLocks noChangeAspect="1"/>
          </p:cNvGraphicFramePr>
          <p:nvPr/>
        </p:nvGraphicFramePr>
        <p:xfrm>
          <a:off x="2373313" y="3994150"/>
          <a:ext cx="20669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" r:id="rId21" imgW="1206500" imgH="203200" progId="Equation.3">
                  <p:embed/>
                </p:oleObj>
              </mc:Choice>
              <mc:Fallback>
                <p:oleObj name="" r:id="rId21" imgW="1206500" imgH="2032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73313" y="3994150"/>
                        <a:ext cx="206692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-2147482372"/>
          <p:cNvGraphicFramePr>
            <a:graphicFrameLocks noChangeAspect="1"/>
          </p:cNvGraphicFramePr>
          <p:nvPr/>
        </p:nvGraphicFramePr>
        <p:xfrm>
          <a:off x="5761038" y="3790950"/>
          <a:ext cx="21288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" r:id="rId23" imgW="1270000" imgH="469900" progId="Equation.3">
                  <p:embed/>
                </p:oleObj>
              </mc:Choice>
              <mc:Fallback>
                <p:oleObj name="" r:id="rId23" imgW="1270000" imgH="4699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61038" y="3790950"/>
                        <a:ext cx="2128837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-2147482371"/>
          <p:cNvGraphicFramePr>
            <a:graphicFrameLocks noChangeAspect="1"/>
          </p:cNvGraphicFramePr>
          <p:nvPr/>
        </p:nvGraphicFramePr>
        <p:xfrm>
          <a:off x="3559175" y="4738688"/>
          <a:ext cx="41592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" r:id="rId25" imgW="2362200" imgH="482600" progId="Equation.3">
                  <p:embed/>
                </p:oleObj>
              </mc:Choice>
              <mc:Fallback>
                <p:oleObj name="" r:id="rId25" imgW="2362200" imgH="4826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59175" y="4738688"/>
                        <a:ext cx="4159250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对象 -2147482370"/>
          <p:cNvGraphicFramePr>
            <a:graphicFrameLocks noChangeAspect="1"/>
          </p:cNvGraphicFramePr>
          <p:nvPr/>
        </p:nvGraphicFramePr>
        <p:xfrm>
          <a:off x="8323263" y="5010150"/>
          <a:ext cx="9064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" r:id="rId27" imgW="508000" imgH="177165" progId="Equation.3">
                  <p:embed/>
                </p:oleObj>
              </mc:Choice>
              <mc:Fallback>
                <p:oleObj name="" r:id="rId27" imgW="508000" imgH="17716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23263" y="5010150"/>
                        <a:ext cx="906462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对象 -2147482462"/>
          <p:cNvGraphicFramePr>
            <a:graphicFrameLocks noChangeAspect="1"/>
          </p:cNvGraphicFramePr>
          <p:nvPr/>
        </p:nvGraphicFramePr>
        <p:xfrm>
          <a:off x="2373313" y="5767388"/>
          <a:ext cx="72437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" r:id="rId29" imgW="4216400" imgH="444500" progId="Equation.3">
                  <p:embed/>
                </p:oleObj>
              </mc:Choice>
              <mc:Fallback>
                <p:oleObj name="" r:id="rId29" imgW="4216400" imgH="4445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373313" y="5767388"/>
                        <a:ext cx="7243762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5005388" y="2359025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248525" y="3265488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文本框 26"/>
          <p:cNvSpPr txBox="1"/>
          <p:nvPr/>
        </p:nvSpPr>
        <p:spPr>
          <a:xfrm>
            <a:off x="2233613" y="3035300"/>
            <a:ext cx="3527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由麦克斯韦关系式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827588" y="4186238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6" name="文本框 28"/>
          <p:cNvSpPr txBox="1"/>
          <p:nvPr/>
        </p:nvSpPr>
        <p:spPr>
          <a:xfrm>
            <a:off x="7808913" y="4941888"/>
            <a:ext cx="3527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得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74950" y="2084388"/>
            <a:ext cx="2232025" cy="488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圆角矩形 2"/>
          <p:cNvSpPr/>
          <p:nvPr/>
        </p:nvSpPr>
        <p:spPr>
          <a:xfrm>
            <a:off x="7808913" y="2776538"/>
            <a:ext cx="2744788" cy="1014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2260600" y="3911600"/>
            <a:ext cx="2232025" cy="488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2233613" y="5918200"/>
            <a:ext cx="3729038" cy="490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对象 -2147482461"/>
          <p:cNvGraphicFramePr>
            <a:graphicFrameLocks noChangeAspect="1"/>
          </p:cNvGraphicFramePr>
          <p:nvPr/>
        </p:nvGraphicFramePr>
        <p:xfrm>
          <a:off x="6353175" y="669925"/>
          <a:ext cx="18018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" r:id="rId1" imgW="1168400" imgH="482600" progId="Equation.3">
                  <p:embed/>
                </p:oleObj>
              </mc:Choice>
              <mc:Fallback>
                <p:oleObj name="" r:id="rId1" imgW="1168400" imgH="4826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3175" y="669925"/>
                        <a:ext cx="18018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对象 -2147482460"/>
          <p:cNvGraphicFramePr>
            <a:graphicFrameLocks noChangeAspect="1"/>
          </p:cNvGraphicFramePr>
          <p:nvPr/>
        </p:nvGraphicFramePr>
        <p:xfrm>
          <a:off x="1984375" y="2641600"/>
          <a:ext cx="83343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" r:id="rId3" imgW="4927600" imgH="1701800" progId="Equation.3">
                  <p:embed/>
                </p:oleObj>
              </mc:Choice>
              <mc:Fallback>
                <p:oleObj name="" r:id="rId3" imgW="4927600" imgH="17018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4375" y="2641600"/>
                        <a:ext cx="8334375" cy="290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文本框 3"/>
          <p:cNvSpPr txBox="1"/>
          <p:nvPr/>
        </p:nvSpPr>
        <p:spPr>
          <a:xfrm>
            <a:off x="3363913" y="819150"/>
            <a:ext cx="3527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由麦克斯韦关系式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532" name="对象 -2147482372"/>
          <p:cNvGraphicFramePr>
            <a:graphicFrameLocks noChangeAspect="1"/>
          </p:cNvGraphicFramePr>
          <p:nvPr/>
        </p:nvGraphicFramePr>
        <p:xfrm>
          <a:off x="6445250" y="1630363"/>
          <a:ext cx="21304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" r:id="rId5" imgW="1270000" imgH="469900" progId="Equation.3">
                  <p:embed/>
                </p:oleObj>
              </mc:Choice>
              <mc:Fallback>
                <p:oleObj name="" r:id="rId5" imgW="1270000" imgH="4699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5250" y="1630363"/>
                        <a:ext cx="213042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-2147482466"/>
          <p:cNvGraphicFramePr>
            <a:graphicFrameLocks noChangeAspect="1"/>
          </p:cNvGraphicFramePr>
          <p:nvPr/>
        </p:nvGraphicFramePr>
        <p:xfrm>
          <a:off x="3363913" y="1846263"/>
          <a:ext cx="20669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" r:id="rId7" imgW="1206500" imgH="203200" progId="Equation.3">
                  <p:embed/>
                </p:oleObj>
              </mc:Choice>
              <mc:Fallback>
                <p:oleObj name="" r:id="rId7" imgW="1206500" imgH="2032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3913" y="1846263"/>
                        <a:ext cx="2066925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5816600" y="2038350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6137275" y="544513"/>
            <a:ext cx="2232025" cy="993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1912938" y="2609850"/>
            <a:ext cx="3817938" cy="855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右箭头 34817"/>
          <p:cNvSpPr/>
          <p:nvPr/>
        </p:nvSpPr>
        <p:spPr>
          <a:xfrm>
            <a:off x="7011988" y="3107373"/>
            <a:ext cx="481012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右箭头 34818"/>
          <p:cNvSpPr/>
          <p:nvPr/>
        </p:nvSpPr>
        <p:spPr>
          <a:xfrm>
            <a:off x="4229100" y="3158173"/>
            <a:ext cx="481013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右箭头 34819"/>
          <p:cNvSpPr/>
          <p:nvPr/>
        </p:nvSpPr>
        <p:spPr>
          <a:xfrm>
            <a:off x="4195763" y="4799648"/>
            <a:ext cx="481012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文本框 34823"/>
          <p:cNvSpPr txBox="1"/>
          <p:nvPr/>
        </p:nvSpPr>
        <p:spPr>
          <a:xfrm>
            <a:off x="202565" y="511175"/>
            <a:ext cx="11846560" cy="1200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6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  0.1MPa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下的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1mol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双原子分子理想气体连续经历下列几步变化：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(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从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恒容加热到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100℃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；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(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向真空绝热膨胀至体积增大一倍；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(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恒压冷却到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；</a:t>
            </a:r>
            <a:endParaRPr lang="zh-CN" altLang="en-US" sz="26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试求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各步和总的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W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Δ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Δ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Δ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S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25" name="矩形 34824"/>
          <p:cNvSpPr/>
          <p:nvPr/>
        </p:nvSpPr>
        <p:spPr>
          <a:xfrm>
            <a:off x="1981200" y="2389823"/>
            <a:ext cx="2114550" cy="1657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0099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6" name="文本框 34825"/>
          <p:cNvSpPr txBox="1"/>
          <p:nvPr/>
        </p:nvSpPr>
        <p:spPr>
          <a:xfrm>
            <a:off x="2001203" y="2290446"/>
            <a:ext cx="214757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=0.1MPa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=298K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=24.78dm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27" name="矩形 34826"/>
          <p:cNvSpPr/>
          <p:nvPr/>
        </p:nvSpPr>
        <p:spPr>
          <a:xfrm>
            <a:off x="7534275" y="2386648"/>
            <a:ext cx="2205038" cy="18240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0099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8" name="文本框 34827"/>
          <p:cNvSpPr txBox="1"/>
          <p:nvPr/>
        </p:nvSpPr>
        <p:spPr>
          <a:xfrm>
            <a:off x="7524750" y="2331721"/>
            <a:ext cx="220980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=0.063MPa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=373K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=49.56dm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29" name="矩形 34828"/>
          <p:cNvSpPr/>
          <p:nvPr/>
        </p:nvSpPr>
        <p:spPr>
          <a:xfrm>
            <a:off x="5003800" y="4282123"/>
            <a:ext cx="2243138" cy="17414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0099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0" name="文本框 34829"/>
          <p:cNvSpPr txBox="1"/>
          <p:nvPr/>
        </p:nvSpPr>
        <p:spPr>
          <a:xfrm>
            <a:off x="5087938" y="4197827"/>
            <a:ext cx="220980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=0.063MPa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=298K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=39.3dm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31" name="矩形 34830"/>
          <p:cNvSpPr/>
          <p:nvPr/>
        </p:nvSpPr>
        <p:spPr>
          <a:xfrm>
            <a:off x="4762500" y="2432685"/>
            <a:ext cx="2193925" cy="1719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0099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2" name="文本框 34831"/>
          <p:cNvSpPr txBox="1"/>
          <p:nvPr/>
        </p:nvSpPr>
        <p:spPr>
          <a:xfrm>
            <a:off x="4806950" y="2353946"/>
            <a:ext cx="220980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=0.125MPa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=373K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</a:t>
            </a: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endParaRPr lang="en-US" altLang="zh-CN" sz="2800" b="1" baseline="-250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33" name="文本框 34832"/>
          <p:cNvSpPr txBox="1"/>
          <p:nvPr/>
        </p:nvSpPr>
        <p:spPr>
          <a:xfrm>
            <a:off x="4308475" y="3094673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34" name="文本框 34833"/>
          <p:cNvSpPr txBox="1"/>
          <p:nvPr/>
        </p:nvSpPr>
        <p:spPr>
          <a:xfrm>
            <a:off x="7104063" y="3047048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35" name="文本框 34834"/>
          <p:cNvSpPr txBox="1"/>
          <p:nvPr/>
        </p:nvSpPr>
        <p:spPr>
          <a:xfrm>
            <a:off x="4268788" y="4739323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9" name="对象 35841"/>
          <p:cNvGraphicFramePr>
            <a:graphicFrameLocks noChangeAspect="1"/>
          </p:cNvGraphicFramePr>
          <p:nvPr/>
        </p:nvGraphicFramePr>
        <p:xfrm>
          <a:off x="1833563" y="1671638"/>
          <a:ext cx="84248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654425" imgH="355600" progId="">
                  <p:embed/>
                </p:oleObj>
              </mc:Choice>
              <mc:Fallback>
                <p:oleObj name="" r:id="rId1" imgW="3654425" imgH="355600" progId="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3563" y="1671638"/>
                        <a:ext cx="8424862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对象 35842"/>
          <p:cNvGraphicFramePr>
            <a:graphicFrameLocks noChangeAspect="1"/>
          </p:cNvGraphicFramePr>
          <p:nvPr/>
        </p:nvGraphicFramePr>
        <p:xfrm>
          <a:off x="1760538" y="2679700"/>
          <a:ext cx="76215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349625" imgH="355600" progId="">
                  <p:embed/>
                </p:oleObj>
              </mc:Choice>
              <mc:Fallback>
                <p:oleObj name="" r:id="rId3" imgW="3349625" imgH="355600" progId="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0538" y="2679700"/>
                        <a:ext cx="7621587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35843"/>
          <p:cNvGraphicFramePr>
            <a:graphicFrameLocks noChangeAspect="1"/>
          </p:cNvGraphicFramePr>
          <p:nvPr/>
        </p:nvGraphicFramePr>
        <p:xfrm>
          <a:off x="1775604" y="3618744"/>
          <a:ext cx="4962851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273300" imgH="1181100" progId="">
                  <p:embed/>
                </p:oleObj>
              </mc:Choice>
              <mc:Fallback>
                <p:oleObj name="" r:id="rId5" imgW="2273300" imgH="1181100" progId="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604" y="3618744"/>
                        <a:ext cx="4962851" cy="25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矩形 35844"/>
          <p:cNvSpPr/>
          <p:nvPr/>
        </p:nvSpPr>
        <p:spPr>
          <a:xfrm>
            <a:off x="3143250" y="1123950"/>
            <a:ext cx="27749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b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(a)	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W=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7893" name="矩形 35845"/>
          <p:cNvSpPr/>
          <p:nvPr/>
        </p:nvSpPr>
        <p:spPr>
          <a:xfrm>
            <a:off x="1751013" y="3244215"/>
            <a:ext cx="86868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b" anchorCtr="0">
            <a:spAutoFit/>
          </a:bodyPr>
          <a:lstStyle/>
          <a:p>
            <a:pPr indent="269875" defTabSz="914400" fontAlgn="b">
              <a:tabLst>
                <a:tab pos="685800" algn="l"/>
              </a:tabLst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4" name="文本框 35846"/>
          <p:cNvSpPr txBox="1"/>
          <p:nvPr/>
        </p:nvSpPr>
        <p:spPr>
          <a:xfrm>
            <a:off x="3143250" y="404813"/>
            <a:ext cx="56927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(a)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从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25℃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恒容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加热到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100℃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；</a:t>
            </a:r>
            <a:endParaRPr lang="zh-CN" altLang="en-US" sz="2600" b="1">
              <a:latin typeface="Times New Roman" panose="02020603050405020304" pitchFamily="2" charset="0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37895" name="对象 35847"/>
          <p:cNvGraphicFramePr>
            <a:graphicFrameLocks noChangeAspect="1"/>
          </p:cNvGraphicFramePr>
          <p:nvPr/>
        </p:nvGraphicFramePr>
        <p:xfrm>
          <a:off x="6456363" y="1108075"/>
          <a:ext cx="12509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610870" imgH="229235" progId="">
                  <p:embed/>
                </p:oleObj>
              </mc:Choice>
              <mc:Fallback>
                <p:oleObj name="" r:id="rId7" imgW="610870" imgH="229235" progId="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6363" y="1108075"/>
                        <a:ext cx="1250950" cy="4683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8219440" y="4048125"/>
            <a:ext cx="3519629" cy="2448000"/>
            <a:chOff x="2737" y="1900"/>
            <a:chExt cx="8362" cy="5816"/>
          </a:xfrm>
        </p:grpSpPr>
        <p:sp>
          <p:nvSpPr>
            <p:cNvPr id="7" name="圆角矩形 6"/>
            <p:cNvSpPr/>
            <p:nvPr/>
          </p:nvSpPr>
          <p:spPr>
            <a:xfrm>
              <a:off x="2737" y="1900"/>
              <a:ext cx="8362" cy="57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370" name="对象 15364"/>
            <p:cNvGraphicFramePr>
              <a:graphicFrameLocks noChangeAspect="1"/>
            </p:cNvGraphicFramePr>
            <p:nvPr/>
          </p:nvGraphicFramePr>
          <p:xfrm>
            <a:off x="3117" y="2112"/>
            <a:ext cx="383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9" imgW="1019810" imgH="254635" progId="">
                    <p:embed/>
                  </p:oleObj>
                </mc:Choice>
                <mc:Fallback>
                  <p:oleObj name="" r:id="rId9" imgW="1019810" imgH="2546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17" y="2112"/>
                          <a:ext cx="383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5365"/>
            <p:cNvGraphicFramePr/>
            <p:nvPr/>
          </p:nvGraphicFramePr>
          <p:xfrm>
            <a:off x="7200" y="2112"/>
            <a:ext cx="3605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1" imgW="1019810" imgH="254635" progId="">
                    <p:embed/>
                  </p:oleObj>
                </mc:Choice>
                <mc:Fallback>
                  <p:oleObj name="" r:id="rId11" imgW="1019810" imgH="25463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00" y="2112"/>
                          <a:ext cx="3605" cy="8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对象 15368"/>
            <p:cNvGraphicFramePr>
              <a:graphicFrameLocks noChangeAspect="1"/>
            </p:cNvGraphicFramePr>
            <p:nvPr/>
          </p:nvGraphicFramePr>
          <p:xfrm>
            <a:off x="3117" y="3132"/>
            <a:ext cx="4967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3" imgW="1517015" imgH="433070" progId="">
                    <p:embed/>
                  </p:oleObj>
                </mc:Choice>
                <mc:Fallback>
                  <p:oleObj name="" r:id="rId13" imgW="1517015" imgH="433070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17" y="3132"/>
                          <a:ext cx="4967" cy="1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对象 15370"/>
            <p:cNvGraphicFramePr>
              <a:graphicFrameLocks noChangeAspect="1"/>
            </p:cNvGraphicFramePr>
            <p:nvPr/>
          </p:nvGraphicFramePr>
          <p:xfrm>
            <a:off x="3117" y="4629"/>
            <a:ext cx="5011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5" imgW="1542415" imgH="471805" progId="">
                    <p:embed/>
                  </p:oleObj>
                </mc:Choice>
                <mc:Fallback>
                  <p:oleObj name="" r:id="rId15" imgW="1542415" imgH="471805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17" y="4629"/>
                          <a:ext cx="5011" cy="1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对象 15373"/>
            <p:cNvGraphicFramePr>
              <a:graphicFrameLocks noChangeAspect="1"/>
            </p:cNvGraphicFramePr>
            <p:nvPr/>
          </p:nvGraphicFramePr>
          <p:xfrm>
            <a:off x="3117" y="6242"/>
            <a:ext cx="7541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7" imgW="2209800" imgH="431800" progId="">
                    <p:embed/>
                  </p:oleObj>
                </mc:Choice>
                <mc:Fallback>
                  <p:oleObj name="" r:id="rId17" imgW="2209800" imgH="43180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17" y="6242"/>
                          <a:ext cx="7541" cy="1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矩形 36865"/>
          <p:cNvSpPr/>
          <p:nvPr/>
        </p:nvSpPr>
        <p:spPr>
          <a:xfrm>
            <a:off x="1464310" y="1370013"/>
            <a:ext cx="6129655" cy="6140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indent="269875" fontAlgn="b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(b)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    Q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= 0,  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W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= 0,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U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= 0,  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H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= 0,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= 0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269875" eaLnBrk="0" fontAlgn="b" hangingPunct="0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endParaRPr lang="en-US" altLang="zh-CN" sz="900">
              <a:latin typeface="Times New Roman" panose="02020603050405020304" pitchFamily="2" charset="0"/>
              <a:ea typeface="Times New Roman" panose="02020603050405020304" pitchFamily="2" charset="0"/>
              <a:sym typeface="Symbol" panose="05050102010706020507" pitchFamily="18" charset="2"/>
            </a:endParaRPr>
          </a:p>
        </p:txBody>
      </p:sp>
      <p:graphicFrame>
        <p:nvGraphicFramePr>
          <p:cNvPr id="38914" name="对象 36866"/>
          <p:cNvGraphicFramePr>
            <a:graphicFrameLocks noChangeAspect="1"/>
          </p:cNvGraphicFramePr>
          <p:nvPr/>
        </p:nvGraphicFramePr>
        <p:xfrm>
          <a:off x="1703388" y="2062163"/>
          <a:ext cx="87772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782695" imgH="393700" progId="">
                  <p:embed/>
                </p:oleObj>
              </mc:Choice>
              <mc:Fallback>
                <p:oleObj name="" r:id="rId1" imgW="3782695" imgH="393700" progId="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3388" y="2062163"/>
                        <a:ext cx="8777287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36867"/>
          <p:cNvGraphicFramePr>
            <a:graphicFrameLocks noChangeAspect="1"/>
          </p:cNvGraphicFramePr>
          <p:nvPr/>
        </p:nvGraphicFramePr>
        <p:xfrm>
          <a:off x="4615180" y="3223578"/>
          <a:ext cx="45418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993900" imgH="228600" progId="">
                  <p:embed/>
                </p:oleObj>
              </mc:Choice>
              <mc:Fallback>
                <p:oleObj name="" r:id="rId3" imgW="1993900" imgH="228600" progId="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5180" y="3223578"/>
                        <a:ext cx="4541838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36868"/>
          <p:cNvGraphicFramePr>
            <a:graphicFrameLocks noChangeAspect="1"/>
          </p:cNvGraphicFramePr>
          <p:nvPr/>
        </p:nvGraphicFramePr>
        <p:xfrm>
          <a:off x="4619308" y="3931920"/>
          <a:ext cx="51498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273300" imgH="228600" progId="">
                  <p:embed/>
                </p:oleObj>
              </mc:Choice>
              <mc:Fallback>
                <p:oleObj name="" r:id="rId5" imgW="2273300" imgH="228600" progId="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9308" y="3931920"/>
                        <a:ext cx="51498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36869"/>
          <p:cNvGraphicFramePr>
            <a:graphicFrameLocks noChangeAspect="1"/>
          </p:cNvGraphicFramePr>
          <p:nvPr/>
        </p:nvGraphicFramePr>
        <p:xfrm>
          <a:off x="4589463" y="4508183"/>
          <a:ext cx="6361050" cy="19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921000" imgH="838200" progId="">
                  <p:embed/>
                </p:oleObj>
              </mc:Choice>
              <mc:Fallback>
                <p:oleObj name="" r:id="rId7" imgW="2921000" imgH="838200" progId="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9463" y="4508183"/>
                        <a:ext cx="6361050" cy="19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矩形 36870"/>
          <p:cNvSpPr/>
          <p:nvPr/>
        </p:nvSpPr>
        <p:spPr>
          <a:xfrm>
            <a:off x="1774825" y="3186113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fontAlgn="b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(c)</a:t>
            </a:r>
            <a:r>
              <a:rPr lang="en-US" altLang="zh-CN" sz="9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9" name="文本框 36872"/>
          <p:cNvSpPr txBox="1"/>
          <p:nvPr/>
        </p:nvSpPr>
        <p:spPr>
          <a:xfrm>
            <a:off x="1631950" y="261938"/>
            <a:ext cx="8856663" cy="894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(b)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向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真空绝热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膨胀至体积增大一倍；</a:t>
            </a:r>
            <a:endParaRPr lang="zh-CN" altLang="en-US" sz="2600" b="1">
              <a:latin typeface="Times New Roman" panose="02020603050405020304" pitchFamily="2" charset="0"/>
              <a:ea typeface="黑体" panose="02010609060101010101" pitchFamily="2" charset="-122"/>
              <a:sym typeface="Arial" panose="020B0604020202020204" pitchFamily="34" charset="0"/>
            </a:endParaRPr>
          </a:p>
          <a:p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(c)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恒压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冷却到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25℃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；</a:t>
            </a:r>
            <a:endParaRPr lang="zh-CN" altLang="en-US" sz="2600" b="1">
              <a:latin typeface="Times New Roman" panose="02020603050405020304" pitchFamily="2" charset="0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38920" name="对象 36873"/>
          <p:cNvGraphicFramePr>
            <a:graphicFrameLocks noChangeAspect="1"/>
          </p:cNvGraphicFramePr>
          <p:nvPr/>
        </p:nvGraphicFramePr>
        <p:xfrm>
          <a:off x="2393950" y="3211513"/>
          <a:ext cx="11958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623570" imgH="241935" progId="">
                  <p:embed/>
                </p:oleObj>
              </mc:Choice>
              <mc:Fallback>
                <p:oleObj name="" r:id="rId9" imgW="623570" imgH="241935" progId="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3950" y="3211513"/>
                        <a:ext cx="1195837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421005" y="4508500"/>
            <a:ext cx="2743240" cy="1908000"/>
            <a:chOff x="2737" y="1900"/>
            <a:chExt cx="8362" cy="5816"/>
          </a:xfrm>
        </p:grpSpPr>
        <p:sp>
          <p:nvSpPr>
            <p:cNvPr id="8" name="圆角矩形 7"/>
            <p:cNvSpPr/>
            <p:nvPr/>
          </p:nvSpPr>
          <p:spPr>
            <a:xfrm>
              <a:off x="2737" y="1900"/>
              <a:ext cx="8362" cy="57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370" name="对象 15364"/>
            <p:cNvGraphicFramePr>
              <a:graphicFrameLocks noChangeAspect="1"/>
            </p:cNvGraphicFramePr>
            <p:nvPr/>
          </p:nvGraphicFramePr>
          <p:xfrm>
            <a:off x="3117" y="2112"/>
            <a:ext cx="383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1" imgW="1019810" imgH="254635" progId="">
                    <p:embed/>
                  </p:oleObj>
                </mc:Choice>
                <mc:Fallback>
                  <p:oleObj name="" r:id="rId11" imgW="1019810" imgH="2546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17" y="2112"/>
                          <a:ext cx="383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5365"/>
            <p:cNvGraphicFramePr/>
            <p:nvPr/>
          </p:nvGraphicFramePr>
          <p:xfrm>
            <a:off x="7200" y="2112"/>
            <a:ext cx="3605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3" imgW="1019810" imgH="254635" progId="">
                    <p:embed/>
                  </p:oleObj>
                </mc:Choice>
                <mc:Fallback>
                  <p:oleObj name="" r:id="rId13" imgW="1019810" imgH="25463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00" y="2112"/>
                          <a:ext cx="3605" cy="8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对象 15368"/>
            <p:cNvGraphicFramePr>
              <a:graphicFrameLocks noChangeAspect="1"/>
            </p:cNvGraphicFramePr>
            <p:nvPr/>
          </p:nvGraphicFramePr>
          <p:xfrm>
            <a:off x="3117" y="3132"/>
            <a:ext cx="4967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5" imgW="1517015" imgH="433070" progId="">
                    <p:embed/>
                  </p:oleObj>
                </mc:Choice>
                <mc:Fallback>
                  <p:oleObj name="" r:id="rId15" imgW="1517015" imgH="433070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17" y="3132"/>
                          <a:ext cx="4967" cy="1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对象 15370"/>
            <p:cNvGraphicFramePr>
              <a:graphicFrameLocks noChangeAspect="1"/>
            </p:cNvGraphicFramePr>
            <p:nvPr/>
          </p:nvGraphicFramePr>
          <p:xfrm>
            <a:off x="3117" y="4629"/>
            <a:ext cx="5011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7" imgW="1542415" imgH="471805" progId="">
                    <p:embed/>
                  </p:oleObj>
                </mc:Choice>
                <mc:Fallback>
                  <p:oleObj name="" r:id="rId17" imgW="1542415" imgH="471805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17" y="4629"/>
                          <a:ext cx="5011" cy="1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对象 15373"/>
            <p:cNvGraphicFramePr>
              <a:graphicFrameLocks noChangeAspect="1"/>
            </p:cNvGraphicFramePr>
            <p:nvPr/>
          </p:nvGraphicFramePr>
          <p:xfrm>
            <a:off x="3117" y="6242"/>
            <a:ext cx="7541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9" imgW="2209800" imgH="431800" progId="">
                    <p:embed/>
                  </p:oleObj>
                </mc:Choice>
                <mc:Fallback>
                  <p:oleObj name="" r:id="rId19" imgW="2209800" imgH="43180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117" y="6242"/>
                          <a:ext cx="7541" cy="1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右箭头 37889"/>
          <p:cNvSpPr/>
          <p:nvPr/>
        </p:nvSpPr>
        <p:spPr>
          <a:xfrm>
            <a:off x="7248525" y="1130300"/>
            <a:ext cx="481013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右箭头 37890"/>
          <p:cNvSpPr/>
          <p:nvPr/>
        </p:nvSpPr>
        <p:spPr>
          <a:xfrm>
            <a:off x="4398963" y="2835275"/>
            <a:ext cx="481012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939" name="对象 37891"/>
          <p:cNvGraphicFramePr>
            <a:graphicFrameLocks noChangeAspect="1"/>
          </p:cNvGraphicFramePr>
          <p:nvPr/>
        </p:nvGraphicFramePr>
        <p:xfrm>
          <a:off x="4583113" y="5162550"/>
          <a:ext cx="2549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68375" imgH="178435" progId="">
                  <p:embed/>
                </p:oleObj>
              </mc:Choice>
              <mc:Fallback>
                <p:oleObj name="" r:id="rId1" imgW="968375" imgH="178435" progId="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3113" y="5162550"/>
                        <a:ext cx="25495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矩形 37892"/>
          <p:cNvSpPr/>
          <p:nvPr/>
        </p:nvSpPr>
        <p:spPr>
          <a:xfrm>
            <a:off x="3359150" y="4368959"/>
            <a:ext cx="62509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fontAlgn="b"/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=(1559+0–2183)J= –624J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， 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2" charset="-122"/>
              </a:rPr>
              <a:t>W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=624J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9941" name="矩形 37893"/>
          <p:cNvSpPr/>
          <p:nvPr/>
        </p:nvSpPr>
        <p:spPr>
          <a:xfrm>
            <a:off x="3282950" y="2178368"/>
            <a:ext cx="2127250" cy="22987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indent="269875" defTabSz="914400" fontAlgn="b">
              <a:tabLst>
                <a:tab pos="685800" algn="l"/>
              </a:tabLst>
            </a:pPr>
            <a:r>
              <a:rPr lang="en-US" altLang="zh-CN" sz="900">
                <a:latin typeface="宋体" panose="02010600030101010101" pitchFamily="2" charset="-122"/>
                <a:ea typeface="楷体_GB2312" pitchFamily="1" charset="-122"/>
              </a:rPr>
              <a:t>	</a:t>
            </a:r>
            <a:endParaRPr lang="en-US" altLang="zh-CN" sz="240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9942" name="矩形 37894"/>
          <p:cNvSpPr/>
          <p:nvPr/>
        </p:nvSpPr>
        <p:spPr>
          <a:xfrm>
            <a:off x="2927350" y="5735955"/>
            <a:ext cx="6629400" cy="52197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fontAlgn="b"/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</a:rPr>
              <a:t>Δ</a:t>
            </a:r>
            <a:r>
              <a:rPr lang="en-US" altLang="zh-CN" sz="2800" b="1" i="1">
                <a:latin typeface="Times New Roman" panose="02020603050405020304" pitchFamily="2" charset="0"/>
                <a:ea typeface="楷体_GB2312" pitchFamily="1" charset="-122"/>
              </a:rPr>
              <a:t>S</a:t>
            </a:r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</a:rPr>
              <a:t>=(4.663+5.763</a:t>
            </a:r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</a:rPr>
              <a:t>6.529)= 3.897J.K</a:t>
            </a:r>
            <a:r>
              <a:rPr lang="en-US" altLang="zh-CN" sz="2800" b="1" baseline="30000">
                <a:latin typeface="Times New Roman" panose="02020603050405020304" pitchFamily="2" charset="0"/>
                <a:ea typeface="楷体_GB2312" pitchFamily="1" charset="-122"/>
              </a:rPr>
              <a:t>-1</a:t>
            </a:r>
            <a:endParaRPr lang="en-US" altLang="zh-CN" sz="2800" b="1" baseline="3000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9943" name="矩形 37895"/>
          <p:cNvSpPr/>
          <p:nvPr/>
        </p:nvSpPr>
        <p:spPr>
          <a:xfrm>
            <a:off x="2028825" y="4376738"/>
            <a:ext cx="17319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2" charset="-122"/>
              </a:rPr>
              <a:t>总计：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9944" name="右箭头 37896"/>
          <p:cNvSpPr/>
          <p:nvPr/>
        </p:nvSpPr>
        <p:spPr>
          <a:xfrm>
            <a:off x="4437063" y="1198563"/>
            <a:ext cx="481012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8" name="文本框 37897"/>
          <p:cNvSpPr txBox="1"/>
          <p:nvPr/>
        </p:nvSpPr>
        <p:spPr>
          <a:xfrm>
            <a:off x="2213928" y="330835"/>
            <a:ext cx="2147570" cy="18148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=0.1MPa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=298K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=24.78dm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9" name="文本框 37898"/>
          <p:cNvSpPr txBox="1"/>
          <p:nvPr/>
        </p:nvSpPr>
        <p:spPr>
          <a:xfrm>
            <a:off x="7737476" y="372110"/>
            <a:ext cx="2209800" cy="18148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=0.063MPa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=373K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=49.56dm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00" name="文本框 37899"/>
          <p:cNvSpPr txBox="1"/>
          <p:nvPr/>
        </p:nvSpPr>
        <p:spPr>
          <a:xfrm>
            <a:off x="5300663" y="2238217"/>
            <a:ext cx="2209800" cy="18148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=0.063MPa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=298K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=39.3dm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01" name="文本框 37900"/>
          <p:cNvSpPr txBox="1"/>
          <p:nvPr/>
        </p:nvSpPr>
        <p:spPr>
          <a:xfrm>
            <a:off x="5019676" y="394335"/>
            <a:ext cx="2209800" cy="18148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=0.125MPa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=373K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</a:t>
            </a: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endParaRPr lang="en-US" altLang="zh-CN" sz="2800" b="1" baseline="-250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49" name="文本框 37901"/>
          <p:cNvSpPr txBox="1"/>
          <p:nvPr/>
        </p:nvSpPr>
        <p:spPr>
          <a:xfrm>
            <a:off x="7312025" y="1087438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50" name="文本框 37902"/>
          <p:cNvSpPr txBox="1"/>
          <p:nvPr/>
        </p:nvSpPr>
        <p:spPr>
          <a:xfrm>
            <a:off x="4476750" y="2779713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51" name="文本框 37903"/>
          <p:cNvSpPr txBox="1"/>
          <p:nvPr/>
        </p:nvSpPr>
        <p:spPr>
          <a:xfrm>
            <a:off x="4511675" y="1130300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6295" y="78105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热力学基本方程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8" name="圆角矩形 2"/>
          <p:cNvSpPr/>
          <p:nvPr/>
        </p:nvSpPr>
        <p:spPr>
          <a:xfrm>
            <a:off x="3515995" y="640715"/>
            <a:ext cx="4382770" cy="219456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8194" name="对象 18435"/>
          <p:cNvGraphicFramePr>
            <a:graphicFrameLocks noChangeAspect="1"/>
          </p:cNvGraphicFramePr>
          <p:nvPr/>
        </p:nvGraphicFramePr>
        <p:xfrm>
          <a:off x="3707765" y="765175"/>
          <a:ext cx="219917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130300" imgH="203200" progId="Equation.3">
                  <p:embed/>
                </p:oleObj>
              </mc:Choice>
              <mc:Fallback>
                <p:oleObj name="" r:id="rId1" imgW="11303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7765" y="765175"/>
                        <a:ext cx="219917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18436"/>
          <p:cNvGraphicFramePr>
            <a:graphicFrameLocks noChangeAspect="1"/>
          </p:cNvGraphicFramePr>
          <p:nvPr/>
        </p:nvGraphicFramePr>
        <p:xfrm>
          <a:off x="3707765" y="1305878"/>
          <a:ext cx="204246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079500" imgH="203200" progId="Equation.3">
                  <p:embed/>
                </p:oleObj>
              </mc:Choice>
              <mc:Fallback>
                <p:oleObj name="" r:id="rId3" imgW="10795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765" y="1305878"/>
                        <a:ext cx="2042463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18437"/>
          <p:cNvGraphicFramePr>
            <a:graphicFrameLocks noChangeAspect="1"/>
          </p:cNvGraphicFramePr>
          <p:nvPr/>
        </p:nvGraphicFramePr>
        <p:xfrm>
          <a:off x="3707448" y="1832610"/>
          <a:ext cx="234984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219200" imgH="203200" progId="Equation.3">
                  <p:embed/>
                </p:oleObj>
              </mc:Choice>
              <mc:Fallback>
                <p:oleObj name="" r:id="rId5" imgW="12192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448" y="1832610"/>
                        <a:ext cx="234984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18438"/>
          <p:cNvGraphicFramePr>
            <a:graphicFrameLocks noChangeAspect="1"/>
          </p:cNvGraphicFramePr>
          <p:nvPr/>
        </p:nvGraphicFramePr>
        <p:xfrm>
          <a:off x="3682683" y="2331403"/>
          <a:ext cx="222407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181100" imgH="203200" progId="Equation.3">
                  <p:embed/>
                </p:oleObj>
              </mc:Choice>
              <mc:Fallback>
                <p:oleObj name="" r:id="rId7" imgW="11811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2683" y="2331403"/>
                        <a:ext cx="2224075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18435"/>
          <p:cNvGraphicFramePr>
            <a:graphicFrameLocks noChangeAspect="1"/>
          </p:cNvGraphicFramePr>
          <p:nvPr/>
        </p:nvGraphicFramePr>
        <p:xfrm>
          <a:off x="6131243" y="764223"/>
          <a:ext cx="160898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825500" imgH="203200" progId="Equation.3">
                  <p:embed/>
                </p:oleObj>
              </mc:Choice>
              <mc:Fallback>
                <p:oleObj name="" r:id="rId9" imgW="8255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1243" y="764223"/>
                        <a:ext cx="160898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18435"/>
          <p:cNvGraphicFramePr>
            <a:graphicFrameLocks noChangeAspect="1"/>
          </p:cNvGraphicFramePr>
          <p:nvPr/>
        </p:nvGraphicFramePr>
        <p:xfrm>
          <a:off x="6094095" y="1305243"/>
          <a:ext cx="168393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862965" imgH="203200" progId="Equation.3">
                  <p:embed/>
                </p:oleObj>
              </mc:Choice>
              <mc:Fallback>
                <p:oleObj name="" r:id="rId11" imgW="862965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4095" y="1305243"/>
                        <a:ext cx="168393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对象 18435"/>
          <p:cNvGraphicFramePr>
            <a:graphicFrameLocks noChangeAspect="1"/>
          </p:cNvGraphicFramePr>
          <p:nvPr/>
        </p:nvGraphicFramePr>
        <p:xfrm>
          <a:off x="6131243" y="1823085"/>
          <a:ext cx="155660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800100" imgH="203200" progId="Equation.3">
                  <p:embed/>
                </p:oleObj>
              </mc:Choice>
              <mc:Fallback>
                <p:oleObj name="" r:id="rId13" imgW="800100" imgH="203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31243" y="1823085"/>
                        <a:ext cx="155660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对象 18435"/>
          <p:cNvGraphicFramePr>
            <a:graphicFrameLocks noChangeAspect="1"/>
          </p:cNvGraphicFramePr>
          <p:nvPr/>
        </p:nvGraphicFramePr>
        <p:xfrm>
          <a:off x="6157278" y="2330768"/>
          <a:ext cx="155784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800100" imgH="203200" progId="Equation.3">
                  <p:embed/>
                </p:oleObj>
              </mc:Choice>
              <mc:Fallback>
                <p:oleObj name="" r:id="rId15" imgW="800100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7278" y="2330768"/>
                        <a:ext cx="155784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文本框 10247"/>
          <p:cNvSpPr txBox="1"/>
          <p:nvPr/>
        </p:nvSpPr>
        <p:spPr>
          <a:xfrm>
            <a:off x="8251190" y="640715"/>
            <a:ext cx="3640455" cy="13246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适用条件：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没有化学变化因而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组成恒定不变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均相封闭系统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，并且不考虑除压力以外的其它广义力。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8213" name="矩形 7175"/>
          <p:cNvSpPr/>
          <p:nvPr/>
        </p:nvSpPr>
        <p:spPr>
          <a:xfrm>
            <a:off x="8251190" y="1858010"/>
            <a:ext cx="3640455" cy="101473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它们为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状态方程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，满足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状态公理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即适用于可逆过程，也适用于不可逆过程。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2" name="文本框 12289"/>
          <p:cNvSpPr txBox="1"/>
          <p:nvPr/>
        </p:nvSpPr>
        <p:spPr>
          <a:xfrm>
            <a:off x="496570" y="3292475"/>
            <a:ext cx="6896100" cy="401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lstStyle/>
          <a:p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H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G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的一阶偏导数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709930" y="3708400"/>
            <a:ext cx="2658110" cy="3084195"/>
            <a:chOff x="8105" y="4006"/>
            <a:chExt cx="6789" cy="7877"/>
          </a:xfrm>
        </p:grpSpPr>
        <p:graphicFrame>
          <p:nvGraphicFramePr>
            <p:cNvPr id="12290" name="对象 13315"/>
            <p:cNvGraphicFramePr>
              <a:graphicFrameLocks noChangeAspect="1"/>
            </p:cNvGraphicFramePr>
            <p:nvPr/>
          </p:nvGraphicFramePr>
          <p:xfrm>
            <a:off x="8192" y="4049"/>
            <a:ext cx="2925" cy="1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7" imgW="787400" imgH="457200" progId="">
                    <p:embed/>
                  </p:oleObj>
                </mc:Choice>
                <mc:Fallback>
                  <p:oleObj name="" r:id="rId17" imgW="787400" imgH="457200" progId="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192" y="4049"/>
                          <a:ext cx="2925" cy="1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5361"/>
            <p:cNvGraphicFramePr>
              <a:graphicFrameLocks noChangeAspect="1"/>
            </p:cNvGraphicFramePr>
            <p:nvPr/>
          </p:nvGraphicFramePr>
          <p:xfrm>
            <a:off x="11502" y="4006"/>
            <a:ext cx="3393" cy="1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9" imgW="914400" imgH="457200" progId="">
                    <p:embed/>
                  </p:oleObj>
                </mc:Choice>
                <mc:Fallback>
                  <p:oleObj name="" r:id="rId19" imgW="914400" imgH="457200" progId="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502" y="4006"/>
                          <a:ext cx="3393" cy="17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对象 13315"/>
            <p:cNvGraphicFramePr>
              <a:graphicFrameLocks noChangeAspect="1"/>
            </p:cNvGraphicFramePr>
            <p:nvPr/>
          </p:nvGraphicFramePr>
          <p:xfrm>
            <a:off x="8300" y="6151"/>
            <a:ext cx="2880" cy="1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21" imgW="812800" imgH="469900" progId="">
                    <p:embed/>
                  </p:oleObj>
                </mc:Choice>
                <mc:Fallback>
                  <p:oleObj name="" r:id="rId21" imgW="812800" imgH="469900" progId="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300" y="6151"/>
                          <a:ext cx="2880" cy="16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对象 16391"/>
            <p:cNvGraphicFramePr>
              <a:graphicFrameLocks noChangeAspect="1"/>
            </p:cNvGraphicFramePr>
            <p:nvPr/>
          </p:nvGraphicFramePr>
          <p:xfrm>
            <a:off x="11627" y="6056"/>
            <a:ext cx="3003" cy="1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23" imgW="812800" imgH="482600" progId="">
                    <p:embed/>
                  </p:oleObj>
                </mc:Choice>
                <mc:Fallback>
                  <p:oleObj name="" r:id="rId23" imgW="812800" imgH="482600" progId="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627" y="6056"/>
                          <a:ext cx="3003" cy="17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8" name="对象 14339"/>
            <p:cNvGraphicFramePr>
              <a:graphicFrameLocks noChangeAspect="1"/>
            </p:cNvGraphicFramePr>
            <p:nvPr/>
          </p:nvGraphicFramePr>
          <p:xfrm>
            <a:off x="8105" y="8106"/>
            <a:ext cx="3257" cy="1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25" imgW="876300" imgH="457200" progId="">
                    <p:embed/>
                  </p:oleObj>
                </mc:Choice>
                <mc:Fallback>
                  <p:oleObj name="" r:id="rId25" imgW="876300" imgH="457200" progId="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8105" y="8106"/>
                          <a:ext cx="3257" cy="17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对象 15361"/>
            <p:cNvGraphicFramePr>
              <a:graphicFrameLocks noChangeAspect="1"/>
            </p:cNvGraphicFramePr>
            <p:nvPr/>
          </p:nvGraphicFramePr>
          <p:xfrm>
            <a:off x="11612" y="8051"/>
            <a:ext cx="3265" cy="1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27" imgW="901700" imgH="457200" progId="">
                    <p:embed/>
                  </p:oleObj>
                </mc:Choice>
                <mc:Fallback>
                  <p:oleObj name="" r:id="rId27" imgW="901700" imgH="457200" progId="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612" y="8051"/>
                          <a:ext cx="3265" cy="16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对象 14339"/>
            <p:cNvGraphicFramePr>
              <a:graphicFrameLocks noChangeAspect="1"/>
            </p:cNvGraphicFramePr>
            <p:nvPr/>
          </p:nvGraphicFramePr>
          <p:xfrm>
            <a:off x="8192" y="10141"/>
            <a:ext cx="3203" cy="1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29" imgW="862965" imgH="469900" progId="">
                    <p:embed/>
                  </p:oleObj>
                </mc:Choice>
                <mc:Fallback>
                  <p:oleObj name="" r:id="rId29" imgW="862965" imgH="469900" progId="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192" y="10141"/>
                          <a:ext cx="3203" cy="1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对象 16391"/>
            <p:cNvGraphicFramePr>
              <a:graphicFrameLocks noChangeAspect="1"/>
            </p:cNvGraphicFramePr>
            <p:nvPr/>
          </p:nvGraphicFramePr>
          <p:xfrm>
            <a:off x="11792" y="10101"/>
            <a:ext cx="2853" cy="1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31" imgW="787400" imgH="482600" progId="">
                    <p:embed/>
                  </p:oleObj>
                </mc:Choice>
                <mc:Fallback>
                  <p:oleObj name="" r:id="rId31" imgW="787400" imgH="482600" progId="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792" y="10101"/>
                          <a:ext cx="2853" cy="17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圆角矩形 2"/>
          <p:cNvSpPr/>
          <p:nvPr/>
        </p:nvSpPr>
        <p:spPr>
          <a:xfrm>
            <a:off x="263525" y="3290570"/>
            <a:ext cx="3600450" cy="348996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59155" y="953941"/>
            <a:ext cx="2304415" cy="1665985"/>
            <a:chOff x="8217" y="708"/>
            <a:chExt cx="4155" cy="3025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8220" y="830"/>
              <a:ext cx="0" cy="286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2319" y="864"/>
              <a:ext cx="0" cy="286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8217" y="1318"/>
              <a:ext cx="408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9927" y="708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H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8217" y="2115"/>
              <a:ext cx="294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1153" y="2115"/>
              <a:ext cx="113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9241" y="1413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U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272" y="1382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pV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11169" y="2905"/>
              <a:ext cx="113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260" y="2905"/>
              <a:ext cx="1191" cy="0"/>
            </a:xfrm>
            <a:prstGeom prst="line">
              <a:avLst/>
            </a:prstGeom>
            <a:ln w="19050">
              <a:solidFill>
                <a:srgbClr val="00863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451" y="2903"/>
              <a:ext cx="1757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1472" y="2275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pV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935" y="2335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A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513" y="2319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TS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8234" y="3554"/>
              <a:ext cx="1191" cy="0"/>
            </a:xfrm>
            <a:prstGeom prst="line">
              <a:avLst/>
            </a:prstGeom>
            <a:ln w="19050">
              <a:solidFill>
                <a:srgbClr val="00863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9402" y="3544"/>
              <a:ext cx="2891" cy="17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492" y="2985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TS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478" y="2984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G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</p:grpSp>
      <p:sp>
        <p:nvSpPr>
          <p:cNvPr id="14337" name="文本框 19457"/>
          <p:cNvSpPr txBox="1"/>
          <p:nvPr/>
        </p:nvSpPr>
        <p:spPr>
          <a:xfrm>
            <a:off x="4754245" y="3180080"/>
            <a:ext cx="2764155" cy="55308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麦克斯韦关系式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7410" name="对象 19460"/>
          <p:cNvGraphicFramePr>
            <a:graphicFrameLocks noChangeAspect="1"/>
          </p:cNvGraphicFramePr>
          <p:nvPr/>
        </p:nvGraphicFramePr>
        <p:xfrm>
          <a:off x="4826953" y="5940743"/>
          <a:ext cx="1691944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33" imgW="1257300" imgH="482600" progId="Equation.3">
                  <p:embed/>
                </p:oleObj>
              </mc:Choice>
              <mc:Fallback>
                <p:oleObj name="" r:id="rId33" imgW="1257300" imgH="482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826953" y="5940743"/>
                        <a:ext cx="1691944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9464"/>
          <p:cNvGraphicFramePr>
            <a:graphicFrameLocks noChangeAspect="1"/>
          </p:cNvGraphicFramePr>
          <p:nvPr/>
        </p:nvGraphicFramePr>
        <p:xfrm>
          <a:off x="4857433" y="4391660"/>
          <a:ext cx="1616427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5" imgW="1143000" imgH="457200" progId="Equation.3">
                  <p:embed/>
                </p:oleObj>
              </mc:Choice>
              <mc:Fallback>
                <p:oleObj name="" r:id="rId35" imgW="11430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57433" y="4391660"/>
                        <a:ext cx="1616427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9468"/>
          <p:cNvGraphicFramePr>
            <a:graphicFrameLocks noChangeAspect="1"/>
          </p:cNvGraphicFramePr>
          <p:nvPr/>
        </p:nvGraphicFramePr>
        <p:xfrm>
          <a:off x="4885690" y="5200968"/>
          <a:ext cx="1630716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37" imgW="1143000" imgH="482600" progId="Equation.3">
                  <p:embed/>
                </p:oleObj>
              </mc:Choice>
              <mc:Fallback>
                <p:oleObj name="" r:id="rId37" imgW="1143000" imgH="482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885690" y="5200968"/>
                        <a:ext cx="1630716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9472"/>
          <p:cNvGraphicFramePr>
            <a:graphicFrameLocks noChangeAspect="1"/>
          </p:cNvGraphicFramePr>
          <p:nvPr/>
        </p:nvGraphicFramePr>
        <p:xfrm>
          <a:off x="4800600" y="3727133"/>
          <a:ext cx="181338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9" imgW="1282700" imgH="457200" progId="Equation.3">
                  <p:embed/>
                </p:oleObj>
              </mc:Choice>
              <mc:Fallback>
                <p:oleObj name="" r:id="rId39" imgW="12827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800600" y="3727133"/>
                        <a:ext cx="1813381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圆角矩形 2"/>
          <p:cNvSpPr/>
          <p:nvPr/>
        </p:nvSpPr>
        <p:spPr>
          <a:xfrm>
            <a:off x="4356735" y="3302635"/>
            <a:ext cx="2832100" cy="348996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25609" name="对象 18445"/>
          <p:cNvGraphicFramePr>
            <a:graphicFrameLocks noChangeAspect="1"/>
          </p:cNvGraphicFramePr>
          <p:nvPr/>
        </p:nvGraphicFramePr>
        <p:xfrm>
          <a:off x="8058150" y="4902835"/>
          <a:ext cx="1900555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41" imgW="1091565" imgH="457200" progId="Equation.3">
                  <p:embed/>
                </p:oleObj>
              </mc:Choice>
              <mc:Fallback>
                <p:oleObj name="" r:id="rId41" imgW="1091565" imgH="45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058150" y="4902835"/>
                        <a:ext cx="1900555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18445"/>
          <p:cNvGraphicFramePr>
            <a:graphicFrameLocks noChangeAspect="1"/>
          </p:cNvGraphicFramePr>
          <p:nvPr/>
        </p:nvGraphicFramePr>
        <p:xfrm>
          <a:off x="8063865" y="5804535"/>
          <a:ext cx="1895146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43" imgW="1117600" imgH="469900" progId="Equation.3">
                  <p:embed/>
                </p:oleObj>
              </mc:Choice>
              <mc:Fallback>
                <p:oleObj name="" r:id="rId43" imgW="1117600" imgH="469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063865" y="5804535"/>
                        <a:ext cx="1895146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18444"/>
          <p:cNvGraphicFramePr>
            <a:graphicFrameLocks noChangeAspect="1"/>
          </p:cNvGraphicFramePr>
          <p:nvPr/>
        </p:nvGraphicFramePr>
        <p:xfrm>
          <a:off x="8058150" y="3827145"/>
          <a:ext cx="1590456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45" imgW="1066800" imgH="457200" progId="Equation.3">
                  <p:embed/>
                </p:oleObj>
              </mc:Choice>
              <mc:Fallback>
                <p:oleObj name="" r:id="rId45" imgW="1066800" imgH="457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8058150" y="3827145"/>
                        <a:ext cx="1590456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18444"/>
          <p:cNvGraphicFramePr>
            <a:graphicFrameLocks noChangeAspect="1"/>
          </p:cNvGraphicFramePr>
          <p:nvPr/>
        </p:nvGraphicFramePr>
        <p:xfrm>
          <a:off x="10086340" y="3827145"/>
          <a:ext cx="1566547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47" imgW="1079500" imgH="469900" progId="Equation.3">
                  <p:embed/>
                </p:oleObj>
              </mc:Choice>
              <mc:Fallback>
                <p:oleObj name="" r:id="rId47" imgW="1079500" imgH="469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086340" y="3827145"/>
                        <a:ext cx="1566547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文本框 25601"/>
          <p:cNvSpPr txBox="1"/>
          <p:nvPr/>
        </p:nvSpPr>
        <p:spPr>
          <a:xfrm>
            <a:off x="8251190" y="3302635"/>
            <a:ext cx="368363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S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对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的偏导数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2" name="圆角矩形 2"/>
          <p:cNvSpPr/>
          <p:nvPr/>
        </p:nvSpPr>
        <p:spPr>
          <a:xfrm>
            <a:off x="7778115" y="3249930"/>
            <a:ext cx="4157345" cy="348996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3" name="左箭头 52"/>
          <p:cNvSpPr/>
          <p:nvPr/>
        </p:nvSpPr>
        <p:spPr>
          <a:xfrm rot="19020000">
            <a:off x="3245485" y="2898775"/>
            <a:ext cx="608965" cy="275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 rot="2580000" flipH="1">
            <a:off x="7530465" y="2897505"/>
            <a:ext cx="608965" cy="275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箭头 54"/>
          <p:cNvSpPr/>
          <p:nvPr/>
        </p:nvSpPr>
        <p:spPr>
          <a:xfrm rot="16380000">
            <a:off x="5504180" y="2901315"/>
            <a:ext cx="608965" cy="275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燕尾形 55"/>
          <p:cNvSpPr/>
          <p:nvPr/>
        </p:nvSpPr>
        <p:spPr>
          <a:xfrm>
            <a:off x="3191510" y="1572260"/>
            <a:ext cx="31496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五角星 56"/>
          <p:cNvSpPr/>
          <p:nvPr/>
        </p:nvSpPr>
        <p:spPr>
          <a:xfrm>
            <a:off x="4214495" y="11049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2595" y="137795"/>
            <a:ext cx="10490200" cy="10706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3375025" y="1410018"/>
            <a:ext cx="8369300" cy="1938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342900" lvl="0" indent="-342900" algn="just" fontAlgn="base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当系统的状态处在相图上的</a:t>
            </a:r>
            <a:r>
              <a:rPr lang="zh-CN" altLang="en-US" sz="2400" b="1" strike="noStrike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气液平衡线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400" b="1" strike="noStrike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气固平衡线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400" b="1" strike="noStrike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液固平衡线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，包括</a:t>
            </a:r>
            <a:r>
              <a:rPr lang="zh-CN" altLang="en-US" sz="2400" b="1" strike="noStrike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亚稳平衡线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上时，即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满足相平衡条件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strike="noStrike" noProof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lvl="0" indent="-342900" algn="just" fontAlgn="base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在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平衡线上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的相变化，即为可逆相变化。</a:t>
            </a:r>
            <a:endParaRPr lang="zh-CN" altLang="en-US" sz="2400" b="1" strike="noStrike" noProof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lvl="0" indent="-342900" algn="just" fontAlgn="base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如水在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100℃，1atm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下蒸发为水蒸气，即为可逆蒸发过程。</a:t>
            </a:r>
            <a:endParaRPr lang="zh-CN" altLang="en-US" sz="24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5" name="文本框 6149"/>
          <p:cNvSpPr txBox="1"/>
          <p:nvPr/>
        </p:nvSpPr>
        <p:spPr>
          <a:xfrm>
            <a:off x="691515" y="11430"/>
            <a:ext cx="10021570" cy="6477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可逆相变化：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相平衡条件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下进行的相变化过程。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特点：恒温恒压可逆过程</a:t>
            </a:r>
            <a:endParaRPr lang="zh-CN" altLang="en-US" sz="2400" b="1" u="sng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126" name="文本框 9218"/>
          <p:cNvSpPr txBox="1"/>
          <p:nvPr/>
        </p:nvSpPr>
        <p:spPr>
          <a:xfrm>
            <a:off x="607695" y="655003"/>
            <a:ext cx="10119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判断依据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初终状态均在平衡线上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恒温恒压过程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2289175" y="779780"/>
            <a:ext cx="360045" cy="324000"/>
          </a:xfrm>
          <a:prstGeom prst="star5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6064885" y="779780"/>
            <a:ext cx="360045" cy="324000"/>
          </a:xfrm>
          <a:prstGeom prst="star5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39750" y="1430020"/>
            <a:ext cx="2565400" cy="2525395"/>
            <a:chOff x="674" y="2799"/>
            <a:chExt cx="4824" cy="4869"/>
          </a:xfrm>
        </p:grpSpPr>
        <p:pic>
          <p:nvPicPr>
            <p:cNvPr id="5123" name="图片 6146" descr="01-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4" y="2799"/>
              <a:ext cx="4824" cy="48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椭圆 7"/>
            <p:cNvSpPr/>
            <p:nvPr/>
          </p:nvSpPr>
          <p:spPr>
            <a:xfrm>
              <a:off x="3079" y="5784"/>
              <a:ext cx="170" cy="1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06692" y="3478509"/>
          <a:ext cx="332852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2005965" imgH="241300" progId="">
                  <p:embed/>
                </p:oleObj>
              </mc:Choice>
              <mc:Fallback>
                <p:oleObj name="" r:id="rId2" imgW="2005965" imgH="241300" progId="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6692" y="3478509"/>
                        <a:ext cx="3328524" cy="39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文本框 8197"/>
          <p:cNvSpPr txBox="1"/>
          <p:nvPr/>
        </p:nvSpPr>
        <p:spPr>
          <a:xfrm>
            <a:off x="691515" y="4322763"/>
            <a:ext cx="10022205" cy="57340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不可逆相变化：相图中不在平衡线上（偏离相平衡条件）的相变化。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7835" y="4282440"/>
            <a:ext cx="10490200" cy="25755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1" name="文本框 45064"/>
          <p:cNvSpPr txBox="1"/>
          <p:nvPr/>
        </p:nvSpPr>
        <p:spPr>
          <a:xfrm>
            <a:off x="539750" y="4860290"/>
            <a:ext cx="103251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需要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设计一个可逆相变化过程，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作为桥梁，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并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利用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变化达到或离开平衡线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2" name="文本框 45064"/>
          <p:cNvSpPr txBox="1"/>
          <p:nvPr/>
        </p:nvSpPr>
        <p:spPr>
          <a:xfrm>
            <a:off x="690880" y="6263005"/>
            <a:ext cx="110528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 algn="just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W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为过程变量，不能通过设计过程计算，必须根据实际过程计算。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" name="文本框 45064"/>
          <p:cNvSpPr txBox="1"/>
          <p:nvPr/>
        </p:nvSpPr>
        <p:spPr>
          <a:xfrm>
            <a:off x="691515" y="5774055"/>
            <a:ext cx="1059116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 algn="just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状态函数的变化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U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H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G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可以按照所设计的过程计算；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3152775" y="838835"/>
            <a:ext cx="5445125" cy="153098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1638935" y="3040380"/>
            <a:ext cx="4087495" cy="2824480"/>
            <a:chOff x="2737" y="1939"/>
            <a:chExt cx="8362" cy="5777"/>
          </a:xfrm>
        </p:grpSpPr>
        <p:sp>
          <p:nvSpPr>
            <p:cNvPr id="6" name="圆角矩形 5"/>
            <p:cNvSpPr/>
            <p:nvPr/>
          </p:nvSpPr>
          <p:spPr>
            <a:xfrm>
              <a:off x="2737" y="1939"/>
              <a:ext cx="8362" cy="57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370" name="对象 15364"/>
            <p:cNvGraphicFramePr>
              <a:graphicFrameLocks noChangeAspect="1"/>
            </p:cNvGraphicFramePr>
            <p:nvPr/>
          </p:nvGraphicFramePr>
          <p:xfrm>
            <a:off x="3117" y="2112"/>
            <a:ext cx="383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" imgW="1019810" imgH="254635" progId="">
                    <p:embed/>
                  </p:oleObj>
                </mc:Choice>
                <mc:Fallback>
                  <p:oleObj name="" r:id="rId1" imgW="1019810" imgH="2546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17" y="2112"/>
                          <a:ext cx="383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5365"/>
            <p:cNvGraphicFramePr/>
            <p:nvPr/>
          </p:nvGraphicFramePr>
          <p:xfrm>
            <a:off x="7200" y="2112"/>
            <a:ext cx="3605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1019810" imgH="254635" progId="">
                    <p:embed/>
                  </p:oleObj>
                </mc:Choice>
                <mc:Fallback>
                  <p:oleObj name="" r:id="rId3" imgW="1019810" imgH="25463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0" y="2112"/>
                          <a:ext cx="3605" cy="8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对象 15368"/>
            <p:cNvGraphicFramePr>
              <a:graphicFrameLocks noChangeAspect="1"/>
            </p:cNvGraphicFramePr>
            <p:nvPr/>
          </p:nvGraphicFramePr>
          <p:xfrm>
            <a:off x="3117" y="3132"/>
            <a:ext cx="4967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1517015" imgH="433070" progId="">
                    <p:embed/>
                  </p:oleObj>
                </mc:Choice>
                <mc:Fallback>
                  <p:oleObj name="" r:id="rId5" imgW="1517015" imgH="433070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17" y="3132"/>
                          <a:ext cx="4967" cy="1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5370"/>
            <p:cNvGraphicFramePr>
              <a:graphicFrameLocks noChangeAspect="1"/>
            </p:cNvGraphicFramePr>
            <p:nvPr/>
          </p:nvGraphicFramePr>
          <p:xfrm>
            <a:off x="3117" y="4629"/>
            <a:ext cx="5011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7" imgW="1542415" imgH="471805" progId="">
                    <p:embed/>
                  </p:oleObj>
                </mc:Choice>
                <mc:Fallback>
                  <p:oleObj name="" r:id="rId7" imgW="1542415" imgH="471805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17" y="4629"/>
                          <a:ext cx="5011" cy="1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117" y="6242"/>
            <a:ext cx="7541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9" imgW="2209800" imgH="431800" progId="">
                    <p:embed/>
                  </p:oleObj>
                </mc:Choice>
                <mc:Fallback>
                  <p:oleObj name="" r:id="rId9" imgW="2209800" imgH="43180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17" y="6242"/>
                          <a:ext cx="7541" cy="1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圆角矩形 10"/>
          <p:cNvSpPr/>
          <p:nvPr/>
        </p:nvSpPr>
        <p:spPr>
          <a:xfrm>
            <a:off x="6299200" y="3019425"/>
            <a:ext cx="4876800" cy="317690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146" name="对象 7170"/>
          <p:cNvGraphicFramePr>
            <a:graphicFrameLocks noChangeAspect="1"/>
          </p:cNvGraphicFramePr>
          <p:nvPr/>
        </p:nvGraphicFramePr>
        <p:xfrm>
          <a:off x="7717155" y="3025775"/>
          <a:ext cx="208724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1168400" imgH="241300" progId="">
                  <p:embed/>
                </p:oleObj>
              </mc:Choice>
              <mc:Fallback>
                <p:oleObj name="" r:id="rId11" imgW="1168400" imgH="2413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17155" y="3025775"/>
                        <a:ext cx="2087245" cy="414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7171"/>
          <p:cNvGraphicFramePr>
            <a:graphicFrameLocks noChangeAspect="1"/>
          </p:cNvGraphicFramePr>
          <p:nvPr/>
        </p:nvGraphicFramePr>
        <p:xfrm>
          <a:off x="8121015" y="3457575"/>
          <a:ext cx="145859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825500" imgH="215900" progId="">
                  <p:embed/>
                </p:oleObj>
              </mc:Choice>
              <mc:Fallback>
                <p:oleObj name="" r:id="rId13" imgW="82550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21015" y="3457575"/>
                        <a:ext cx="1458595" cy="370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7172"/>
          <p:cNvGraphicFramePr>
            <a:graphicFrameLocks noChangeAspect="1"/>
          </p:cNvGraphicFramePr>
          <p:nvPr/>
        </p:nvGraphicFramePr>
        <p:xfrm>
          <a:off x="7063740" y="3895725"/>
          <a:ext cx="373507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2095500" imgH="228600" progId="">
                  <p:embed/>
                </p:oleObj>
              </mc:Choice>
              <mc:Fallback>
                <p:oleObj name="" r:id="rId15" imgW="2095500" imgH="2286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63740" y="3895725"/>
                        <a:ext cx="3735070" cy="396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7173"/>
          <p:cNvGraphicFramePr>
            <a:graphicFrameLocks noChangeAspect="1"/>
          </p:cNvGraphicFramePr>
          <p:nvPr/>
        </p:nvGraphicFramePr>
        <p:xfrm>
          <a:off x="6532880" y="4886960"/>
          <a:ext cx="1031240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7" imgW="584200" imgH="215900" progId="">
                  <p:embed/>
                </p:oleObj>
              </mc:Choice>
              <mc:Fallback>
                <p:oleObj name="" r:id="rId17" imgW="58420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32880" y="4886960"/>
                        <a:ext cx="1031240" cy="370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7174"/>
          <p:cNvGraphicFramePr>
            <a:graphicFrameLocks noChangeAspect="1"/>
          </p:cNvGraphicFramePr>
          <p:nvPr/>
        </p:nvGraphicFramePr>
        <p:xfrm>
          <a:off x="8373745" y="5299710"/>
          <a:ext cx="935990" cy="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9" imgW="533400" imgH="177165" progId="">
                  <p:embed/>
                </p:oleObj>
              </mc:Choice>
              <mc:Fallback>
                <p:oleObj name="" r:id="rId19" imgW="533400" imgH="177165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73745" y="5299710"/>
                        <a:ext cx="935990" cy="303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7176"/>
          <p:cNvGraphicFramePr>
            <a:graphicFrameLocks noChangeAspect="1"/>
          </p:cNvGraphicFramePr>
          <p:nvPr/>
        </p:nvGraphicFramePr>
        <p:xfrm>
          <a:off x="7710170" y="4398010"/>
          <a:ext cx="233616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1" imgW="1600200" imgH="228600" progId="">
                  <p:embed/>
                </p:oleObj>
              </mc:Choice>
              <mc:Fallback>
                <p:oleObj name="" r:id="rId21" imgW="1600200" imgH="2286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10170" y="4398010"/>
                        <a:ext cx="233616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7173"/>
          <p:cNvGraphicFramePr>
            <a:graphicFrameLocks noChangeAspect="1"/>
          </p:cNvGraphicFramePr>
          <p:nvPr/>
        </p:nvGraphicFramePr>
        <p:xfrm>
          <a:off x="7814628" y="4894581"/>
          <a:ext cx="322770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1828800" imgH="203200" progId="">
                  <p:embed/>
                </p:oleObj>
              </mc:Choice>
              <mc:Fallback>
                <p:oleObj name="" r:id="rId23" imgW="1828800" imgH="2032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14628" y="4894581"/>
                        <a:ext cx="3227705" cy="34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4342"/>
          <p:cNvSpPr txBox="1"/>
          <p:nvPr/>
        </p:nvSpPr>
        <p:spPr>
          <a:xfrm>
            <a:off x="2431415" y="2565718"/>
            <a:ext cx="24142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id.g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322" name="文本框 14341"/>
          <p:cNvSpPr txBox="1"/>
          <p:nvPr/>
        </p:nvSpPr>
        <p:spPr>
          <a:xfrm>
            <a:off x="6430010" y="2550478"/>
            <a:ext cx="44799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1" name="文本框 14342"/>
          <p:cNvSpPr txBox="1"/>
          <p:nvPr/>
        </p:nvSpPr>
        <p:spPr>
          <a:xfrm>
            <a:off x="4027805" y="314643"/>
            <a:ext cx="51498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液体和固体的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恒压变温过程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2" name="对象 15365"/>
          <p:cNvGraphicFramePr/>
          <p:nvPr/>
        </p:nvGraphicFramePr>
        <p:xfrm>
          <a:off x="3369393" y="910968"/>
          <a:ext cx="239268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5" imgW="1384300" imgH="254000" progId="">
                  <p:embed/>
                </p:oleObj>
              </mc:Choice>
              <mc:Fallback>
                <p:oleObj name="" r:id="rId25" imgW="13843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69393" y="910968"/>
                        <a:ext cx="2392680" cy="429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15370"/>
          <p:cNvGraphicFramePr>
            <a:graphicFrameLocks noChangeAspect="1"/>
          </p:cNvGraphicFramePr>
          <p:nvPr/>
        </p:nvGraphicFramePr>
        <p:xfrm>
          <a:off x="3341202" y="1475779"/>
          <a:ext cx="506499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7" imgW="3086100" imgH="482600" progId="">
                  <p:embed/>
                </p:oleObj>
              </mc:Choice>
              <mc:Fallback>
                <p:oleObj name="" r:id="rId27" imgW="30861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41202" y="1475779"/>
                        <a:ext cx="5064995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7176"/>
          <p:cNvGraphicFramePr>
            <a:graphicFrameLocks noChangeAspect="1"/>
          </p:cNvGraphicFramePr>
          <p:nvPr/>
        </p:nvGraphicFramePr>
        <p:xfrm>
          <a:off x="7884478" y="5740400"/>
          <a:ext cx="191008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9" imgW="1308100" imgH="215900" progId="">
                  <p:embed/>
                </p:oleObj>
              </mc:Choice>
              <mc:Fallback>
                <p:oleObj name="" r:id="rId29" imgW="1308100" imgH="2159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884478" y="5740400"/>
                        <a:ext cx="191008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200265" y="2402840"/>
            <a:ext cx="509905" cy="62992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715500" y="2419985"/>
            <a:ext cx="509905" cy="629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218115"/>
          <p:cNvSpPr txBox="1"/>
          <p:nvPr/>
        </p:nvSpPr>
        <p:spPr>
          <a:xfrm>
            <a:off x="234315" y="0"/>
            <a:ext cx="11767820" cy="186372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 已知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正常沸点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时水的摩尔蒸发焓为                            ，水蒸气与液态水的摩尔体积分别为                               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。将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mol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温度为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饱和液体水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于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101.325 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下恒温蒸发为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饱和蒸气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。试计算该过程的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W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                             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3554" name="矩形 218117"/>
          <p:cNvSpPr/>
          <p:nvPr/>
        </p:nvSpPr>
        <p:spPr>
          <a:xfrm>
            <a:off x="1524000" y="331946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55" name="对象 218116"/>
          <p:cNvGraphicFramePr>
            <a:graphicFrameLocks noChangeAspect="1"/>
          </p:cNvGraphicFramePr>
          <p:nvPr/>
        </p:nvGraphicFramePr>
        <p:xfrm>
          <a:off x="6679883" y="60960"/>
          <a:ext cx="201205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015365" imgH="215900" progId="Equation.3">
                  <p:embed/>
                </p:oleObj>
              </mc:Choice>
              <mc:Fallback>
                <p:oleObj name="" r:id="rId1" imgW="1015365" imgH="2159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79883" y="60960"/>
                        <a:ext cx="201205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矩形 218119"/>
          <p:cNvSpPr/>
          <p:nvPr/>
        </p:nvSpPr>
        <p:spPr>
          <a:xfrm>
            <a:off x="1651000" y="344646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57" name="对象 218118"/>
          <p:cNvGraphicFramePr>
            <a:graphicFrameLocks noChangeAspect="1"/>
          </p:cNvGraphicFramePr>
          <p:nvPr/>
        </p:nvGraphicFramePr>
        <p:xfrm>
          <a:off x="2284413" y="481330"/>
          <a:ext cx="218938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167765" imgH="215900" progId="Equation.3">
                  <p:embed/>
                </p:oleObj>
              </mc:Choice>
              <mc:Fallback>
                <p:oleObj name="" r:id="rId3" imgW="1167765" imgH="2159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4413" y="481330"/>
                        <a:ext cx="218938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18120"/>
          <p:cNvGraphicFramePr>
            <a:graphicFrameLocks noChangeAspect="1"/>
          </p:cNvGraphicFramePr>
          <p:nvPr/>
        </p:nvGraphicFramePr>
        <p:xfrm>
          <a:off x="4752340" y="481330"/>
          <a:ext cx="3063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548765" imgH="215900" progId="Equation.3">
                  <p:embed/>
                </p:oleObj>
              </mc:Choice>
              <mc:Fallback>
                <p:oleObj name="" r:id="rId5" imgW="1548765" imgH="215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2340" y="481330"/>
                        <a:ext cx="3063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18122"/>
          <p:cNvGraphicFramePr/>
          <p:nvPr/>
        </p:nvGraphicFramePr>
        <p:xfrm>
          <a:off x="838835" y="1417320"/>
          <a:ext cx="2997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383030" imgH="203200" progId="Equation.3">
                  <p:embed/>
                </p:oleObj>
              </mc:Choice>
              <mc:Fallback>
                <p:oleObj name="" r:id="rId7" imgW="1383030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835" y="1417320"/>
                        <a:ext cx="29972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9" name="对象 218128"/>
          <p:cNvGraphicFramePr>
            <a:graphicFrameLocks noChangeAspect="1"/>
          </p:cNvGraphicFramePr>
          <p:nvPr/>
        </p:nvGraphicFramePr>
        <p:xfrm>
          <a:off x="551815" y="2517140"/>
          <a:ext cx="497530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373630" imgH="241300" progId="Equation.3">
                  <p:embed/>
                </p:oleObj>
              </mc:Choice>
              <mc:Fallback>
                <p:oleObj name="" r:id="rId9" imgW="2373630" imgH="241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815" y="2517140"/>
                        <a:ext cx="497530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6" name="对象 218125"/>
          <p:cNvGraphicFramePr>
            <a:graphicFrameLocks noChangeAspect="1"/>
          </p:cNvGraphicFramePr>
          <p:nvPr/>
        </p:nvGraphicFramePr>
        <p:xfrm>
          <a:off x="532448" y="3028315"/>
          <a:ext cx="682518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3046730" imgH="241300" progId="Equation.3">
                  <p:embed/>
                </p:oleObj>
              </mc:Choice>
              <mc:Fallback>
                <p:oleObj name="" r:id="rId11" imgW="3046730" imgH="2413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2448" y="3028315"/>
                        <a:ext cx="682518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4" name="对象 218123"/>
          <p:cNvGraphicFramePr>
            <a:graphicFrameLocks noChangeAspect="1"/>
          </p:cNvGraphicFramePr>
          <p:nvPr/>
        </p:nvGraphicFramePr>
        <p:xfrm>
          <a:off x="4770120" y="1982470"/>
          <a:ext cx="10842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494665" imgH="177800" progId="Equation.3">
                  <p:embed/>
                </p:oleObj>
              </mc:Choice>
              <mc:Fallback>
                <p:oleObj name="" r:id="rId13" imgW="494665" imgH="177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70120" y="1982470"/>
                        <a:ext cx="1084263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6" name="文本框 218135"/>
          <p:cNvSpPr txBox="1"/>
          <p:nvPr/>
        </p:nvSpPr>
        <p:spPr>
          <a:xfrm>
            <a:off x="425133" y="1960245"/>
            <a:ext cx="430149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解： 该蒸发是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18138" name="对象 218137"/>
          <p:cNvGraphicFramePr>
            <a:graphicFrameLocks noChangeAspect="1"/>
          </p:cNvGraphicFramePr>
          <p:nvPr/>
        </p:nvGraphicFramePr>
        <p:xfrm>
          <a:off x="551815" y="3692843"/>
          <a:ext cx="8712500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4112895" imgH="546100" progId="Equation.3">
                  <p:embed/>
                </p:oleObj>
              </mc:Choice>
              <mc:Fallback>
                <p:oleObj name="" r:id="rId15" imgW="4112895" imgH="546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1815" y="3692843"/>
                        <a:ext cx="8712500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9" name="对象 218138"/>
          <p:cNvGraphicFramePr>
            <a:graphicFrameLocks noChangeAspect="1"/>
          </p:cNvGraphicFramePr>
          <p:nvPr/>
        </p:nvGraphicFramePr>
        <p:xfrm>
          <a:off x="630555" y="4987925"/>
          <a:ext cx="534991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2600960" imgH="203200" progId="Equation.3">
                  <p:embed/>
                </p:oleObj>
              </mc:Choice>
              <mc:Fallback>
                <p:oleObj name="" r:id="rId17" imgW="2600960" imgH="203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0555" y="4987925"/>
                        <a:ext cx="534991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40" name="Object 18"/>
          <p:cNvGraphicFramePr>
            <a:graphicFrameLocks noChangeAspect="1"/>
          </p:cNvGraphicFramePr>
          <p:nvPr/>
        </p:nvGraphicFramePr>
        <p:xfrm>
          <a:off x="595630" y="6202680"/>
          <a:ext cx="284446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384300" imgH="215900" progId="Equation.3">
                  <p:embed/>
                </p:oleObj>
              </mc:Choice>
              <mc:Fallback>
                <p:oleObj name="" r:id="rId19" imgW="1384300" imgH="215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5630" y="6202680"/>
                        <a:ext cx="2844468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41" name="对象 218140"/>
          <p:cNvGraphicFramePr/>
          <p:nvPr/>
        </p:nvGraphicFramePr>
        <p:xfrm>
          <a:off x="1141095" y="5648325"/>
          <a:ext cx="655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2880360" imgH="203200" progId="Equation.3">
                  <p:embed/>
                </p:oleObj>
              </mc:Choice>
              <mc:Fallback>
                <p:oleObj name="" r:id="rId21" imgW="2880360" imgH="203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41095" y="5648325"/>
                        <a:ext cx="655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42" name="文本框 218141"/>
          <p:cNvSpPr txBox="1"/>
          <p:nvPr/>
        </p:nvSpPr>
        <p:spPr>
          <a:xfrm>
            <a:off x="429895" y="5613400"/>
            <a:ext cx="187166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9" name="对象 7173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4574858" y="6221731"/>
          <a:ext cx="431732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4" imgW="1828800" imgH="203200" progId="">
                  <p:embed/>
                </p:oleObj>
              </mc:Choice>
              <mc:Fallback>
                <p:oleObj name="" r:id="rId24" imgW="1828800" imgH="2032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74858" y="6221731"/>
                        <a:ext cx="431732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26"/>
            </p:custDataLst>
          </p:nvPr>
        </p:nvSpPr>
        <p:spPr>
          <a:xfrm>
            <a:off x="3655060" y="6204585"/>
            <a:ext cx="187166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531225" y="1978660"/>
            <a:ext cx="3267075" cy="2061210"/>
            <a:chOff x="12569" y="2446"/>
            <a:chExt cx="6104" cy="4068"/>
          </a:xfrm>
        </p:grpSpPr>
        <p:sp>
          <p:nvSpPr>
            <p:cNvPr id="14" name="圆角矩形 13"/>
            <p:cNvSpPr/>
            <p:nvPr>
              <p:custDataLst>
                <p:tags r:id="rId27"/>
              </p:custDataLst>
            </p:nvPr>
          </p:nvSpPr>
          <p:spPr>
            <a:xfrm>
              <a:off x="12569" y="2446"/>
              <a:ext cx="5923" cy="4069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indent="0" algn="ctr" fontAlgn="base"/>
              <a:endParaRPr lang="zh-CN" altLang="en-US" sz="1800" strike="noStrike" noProof="1">
                <a:solidFill>
                  <a:srgbClr val="FFFFFF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6146" name="对象 7170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13820" y="2456"/>
            <a:ext cx="3287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29" imgW="1168400" imgH="241300" progId="">
                    <p:embed/>
                  </p:oleObj>
                </mc:Choice>
                <mc:Fallback>
                  <p:oleObj name="" r:id="rId29" imgW="1168400" imgH="241300" progId="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3820" y="2456"/>
                          <a:ext cx="3287" cy="6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对象 7171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14390" y="3180"/>
            <a:ext cx="2297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32" imgW="825500" imgH="215900" progId="">
                    <p:embed/>
                  </p:oleObj>
                </mc:Choice>
                <mc:Fallback>
                  <p:oleObj name="" r:id="rId32" imgW="825500" imgH="215900" progId="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4390" y="3180"/>
                          <a:ext cx="2297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对象 7172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12791" y="3826"/>
            <a:ext cx="588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35" imgW="2095500" imgH="228600" progId="">
                    <p:embed/>
                  </p:oleObj>
                </mc:Choice>
                <mc:Fallback>
                  <p:oleObj name="" r:id="rId35" imgW="2095500" imgH="228600" progId="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2791" y="3826"/>
                          <a:ext cx="5882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对象 7173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14704" y="5304"/>
            <a:ext cx="162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38" imgW="584200" imgH="215900" progId="">
                    <p:embed/>
                  </p:oleObj>
                </mc:Choice>
                <mc:Fallback>
                  <p:oleObj name="" r:id="rId38" imgW="584200" imgH="215900" progId="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4704" y="5304"/>
                          <a:ext cx="1624" cy="5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对象 7174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14792" y="5938"/>
            <a:ext cx="1474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41" imgW="533400" imgH="177165" progId="">
                    <p:embed/>
                  </p:oleObj>
                </mc:Choice>
                <mc:Fallback>
                  <p:oleObj name="" r:id="rId41" imgW="533400" imgH="177165" progId="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4792" y="5938"/>
                          <a:ext cx="1474" cy="4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对象 7176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13809" y="4617"/>
            <a:ext cx="367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44" imgW="1600200" imgH="228600" progId="">
                    <p:embed/>
                  </p:oleObj>
                </mc:Choice>
                <mc:Fallback>
                  <p:oleObj name="" r:id="rId44" imgW="1600200" imgH="228600" progId="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13809" y="4617"/>
                          <a:ext cx="3679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51201"/>
          <p:cNvSpPr txBox="1"/>
          <p:nvPr/>
        </p:nvSpPr>
        <p:spPr>
          <a:xfrm>
            <a:off x="417830" y="34290"/>
            <a:ext cx="11356975" cy="1568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正丁醇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正常沸点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时的摩尔蒸发焓为                        。若有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2mol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O(l)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在恒定外压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0.05Mpa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恒温蒸发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的蒸气，试求此过程的                                               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（设液体的体积可略，蒸气为理想气体）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4578" name="对象 51202"/>
          <p:cNvGraphicFramePr>
            <a:graphicFrameLocks noChangeAspect="1"/>
          </p:cNvGraphicFramePr>
          <p:nvPr/>
        </p:nvGraphicFramePr>
        <p:xfrm>
          <a:off x="8134668" y="46990"/>
          <a:ext cx="170926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75665" imgH="203200" progId="Equation.3">
                  <p:embed/>
                </p:oleObj>
              </mc:Choice>
              <mc:Fallback>
                <p:oleObj name="" r:id="rId1" imgW="875665" imgH="203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34668" y="46990"/>
                        <a:ext cx="1709265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51203"/>
          <p:cNvGraphicFramePr>
            <a:graphicFrameLocks noChangeAspect="1"/>
          </p:cNvGraphicFramePr>
          <p:nvPr/>
        </p:nvGraphicFramePr>
        <p:xfrm>
          <a:off x="2430463" y="822643"/>
          <a:ext cx="334627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13230" imgH="203200" progId="Equation.3">
                  <p:embed/>
                </p:oleObj>
              </mc:Choice>
              <mc:Fallback>
                <p:oleObj name="" r:id="rId3" imgW="1713230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0463" y="822643"/>
                        <a:ext cx="3346271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文本框 51212"/>
          <p:cNvSpPr txBox="1"/>
          <p:nvPr/>
        </p:nvSpPr>
        <p:spPr>
          <a:xfrm>
            <a:off x="417830" y="1665605"/>
            <a:ext cx="110401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解题思路：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外压和系统压力不等，是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不可逆相变化过程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，但系统的初终状态均在平衡线上，因此该过程的                                      与可逆相变化过程的相同。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4590" name="文本框 1"/>
          <p:cNvSpPr txBox="1"/>
          <p:nvPr/>
        </p:nvSpPr>
        <p:spPr>
          <a:xfrm>
            <a:off x="317818" y="26035"/>
            <a:ext cx="939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8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对象 51203"/>
          <p:cNvGraphicFramePr>
            <a:graphicFrameLocks noChangeAspect="1"/>
          </p:cNvGraphicFramePr>
          <p:nvPr/>
        </p:nvGraphicFramePr>
        <p:xfrm>
          <a:off x="3926751" y="2099826"/>
          <a:ext cx="257873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320165" imgH="203200" progId="Equation.3">
                  <p:embed/>
                </p:oleObj>
              </mc:Choice>
              <mc:Fallback>
                <p:oleObj name="" r:id="rId5" imgW="1320165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6751" y="2099826"/>
                        <a:ext cx="2578735" cy="39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文本框 51204"/>
          <p:cNvSpPr txBox="1"/>
          <p:nvPr/>
        </p:nvSpPr>
        <p:spPr>
          <a:xfrm>
            <a:off x="1683385" y="2727325"/>
            <a:ext cx="2491105" cy="9036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正丁醇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(l)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endParaRPr lang="en-US" altLang="zh-CN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2mol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51205"/>
          <p:cNvSpPr txBox="1"/>
          <p:nvPr/>
        </p:nvSpPr>
        <p:spPr>
          <a:xfrm>
            <a:off x="6565900" y="2729230"/>
            <a:ext cx="2730500" cy="9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正丁醇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(g)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endParaRPr lang="en-US" altLang="zh-CN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2mol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70" name="对象 51206"/>
          <p:cNvGraphicFramePr>
            <a:graphicFrameLocks noChangeAspect="1"/>
          </p:cNvGraphicFramePr>
          <p:nvPr/>
        </p:nvGraphicFramePr>
        <p:xfrm>
          <a:off x="4419600" y="2543810"/>
          <a:ext cx="192187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989965" imgH="241300" progId="Equation.3">
                  <p:embed/>
                </p:oleObj>
              </mc:Choice>
              <mc:Fallback>
                <p:oleObj name="" r:id="rId7" imgW="989965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2543810"/>
                        <a:ext cx="192187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51215"/>
          <p:cNvGraphicFramePr>
            <a:graphicFrameLocks noChangeAspect="1"/>
          </p:cNvGraphicFramePr>
          <p:nvPr/>
        </p:nvGraphicFramePr>
        <p:xfrm>
          <a:off x="4288790" y="3086100"/>
          <a:ext cx="216281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031240" imgH="241935" progId="Equation.3">
                  <p:embed/>
                </p:oleObj>
              </mc:Choice>
              <mc:Fallback>
                <p:oleObj name="" r:id="rId9" imgW="1031240" imgH="2419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8790" y="3086100"/>
                        <a:ext cx="2162810" cy="46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矩形 51216"/>
          <p:cNvSpPr/>
          <p:nvPr/>
        </p:nvSpPr>
        <p:spPr>
          <a:xfrm>
            <a:off x="3698875" y="3563938"/>
            <a:ext cx="32988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设计可逆相变化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过程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8" name="直接连接符 51207"/>
          <p:cNvSpPr/>
          <p:nvPr/>
        </p:nvSpPr>
        <p:spPr>
          <a:xfrm>
            <a:off x="4356100" y="3019108"/>
            <a:ext cx="2160588" cy="0"/>
          </a:xfrm>
          <a:prstGeom prst="line">
            <a:avLst/>
          </a:prstGeom>
          <a:ln w="349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直接连接符 51207"/>
          <p:cNvSpPr/>
          <p:nvPr/>
        </p:nvSpPr>
        <p:spPr>
          <a:xfrm>
            <a:off x="4385310" y="3579178"/>
            <a:ext cx="2160588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1" name="对象 52226"/>
          <p:cNvGraphicFramePr>
            <a:graphicFrameLocks noChangeAspect="1"/>
          </p:cNvGraphicFramePr>
          <p:nvPr/>
        </p:nvGraphicFramePr>
        <p:xfrm>
          <a:off x="417536" y="4092578"/>
          <a:ext cx="549910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2831465" imgH="241300" progId="Equation.3">
                  <p:embed/>
                </p:oleObj>
              </mc:Choice>
              <mc:Fallback>
                <p:oleObj name="" r:id="rId11" imgW="2831465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7536" y="4092578"/>
                        <a:ext cx="549910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52227"/>
          <p:cNvGraphicFramePr>
            <a:graphicFrameLocks noChangeAspect="1"/>
          </p:cNvGraphicFramePr>
          <p:nvPr/>
        </p:nvGraphicFramePr>
        <p:xfrm>
          <a:off x="418092" y="5551150"/>
          <a:ext cx="279590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1498600" imgH="215900" progId="Equation.3">
                  <p:embed/>
                </p:oleObj>
              </mc:Choice>
              <mc:Fallback>
                <p:oleObj name="" r:id="rId13" imgW="14986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8092" y="5551150"/>
                        <a:ext cx="2795905" cy="402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52229"/>
          <p:cNvGraphicFramePr>
            <a:graphicFrameLocks noChangeAspect="1"/>
          </p:cNvGraphicFramePr>
          <p:nvPr/>
        </p:nvGraphicFramePr>
        <p:xfrm>
          <a:off x="431483" y="6011228"/>
          <a:ext cx="398752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2209800" imgH="419100" progId="Equation.3">
                  <p:embed/>
                </p:oleObj>
              </mc:Choice>
              <mc:Fallback>
                <p:oleObj name="" r:id="rId15" imgW="2209800" imgH="419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1483" y="6011228"/>
                        <a:ext cx="3987528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52231"/>
          <p:cNvGraphicFramePr>
            <a:graphicFrameLocks noChangeAspect="1"/>
          </p:cNvGraphicFramePr>
          <p:nvPr/>
        </p:nvGraphicFramePr>
        <p:xfrm>
          <a:off x="9945370" y="4164013"/>
          <a:ext cx="903924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494665" imgH="177800" progId="Equation.3">
                  <p:embed/>
                </p:oleObj>
              </mc:Choice>
              <mc:Fallback>
                <p:oleObj name="" r:id="rId17" imgW="494665" imgH="177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45370" y="4164013"/>
                        <a:ext cx="903924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52226"/>
          <p:cNvGraphicFramePr>
            <a:graphicFrameLocks noChangeAspect="1"/>
          </p:cNvGraphicFramePr>
          <p:nvPr/>
        </p:nvGraphicFramePr>
        <p:xfrm>
          <a:off x="417854" y="4593593"/>
          <a:ext cx="518612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9" imgW="2781300" imgH="482600" progId="Equation.3">
                  <p:embed/>
                </p:oleObj>
              </mc:Choice>
              <mc:Fallback>
                <p:oleObj name="" r:id="rId19" imgW="2781300" imgH="482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854" y="4593593"/>
                        <a:ext cx="5186121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52226"/>
          <p:cNvGraphicFramePr>
            <a:graphicFrameLocks noChangeAspect="1"/>
          </p:cNvGraphicFramePr>
          <p:nvPr/>
        </p:nvGraphicFramePr>
        <p:xfrm>
          <a:off x="6758647" y="4173858"/>
          <a:ext cx="234442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1" imgW="1206500" imgH="215900" progId="Equation.3">
                  <p:embed/>
                </p:oleObj>
              </mc:Choice>
              <mc:Fallback>
                <p:oleObj name="" r:id="rId21" imgW="12065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58647" y="4173858"/>
                        <a:ext cx="2344420" cy="419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/>
          <p:nvPr/>
        </p:nvSpPr>
        <p:spPr>
          <a:xfrm>
            <a:off x="5741035" y="4894580"/>
            <a:ext cx="6192520" cy="1656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52230"/>
          <p:cNvGraphicFramePr>
            <a:graphicFrameLocks noChangeAspect="1"/>
          </p:cNvGraphicFramePr>
          <p:nvPr/>
        </p:nvGraphicFramePr>
        <p:xfrm>
          <a:off x="6964998" y="6046788"/>
          <a:ext cx="337447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1663065" imgH="177800" progId="Equation.3">
                  <p:embed/>
                </p:oleObj>
              </mc:Choice>
              <mc:Fallback>
                <p:oleObj name="" r:id="rId23" imgW="1663065" imgH="177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64998" y="6046788"/>
                        <a:ext cx="3374478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2227"/>
          <p:cNvGraphicFramePr>
            <a:graphicFrameLocks noChangeAspect="1"/>
          </p:cNvGraphicFramePr>
          <p:nvPr/>
        </p:nvGraphicFramePr>
        <p:xfrm>
          <a:off x="6055305" y="5032038"/>
          <a:ext cx="586729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5" imgW="3060065" imgH="469900" progId="Equation.3">
                  <p:embed/>
                </p:oleObj>
              </mc:Choice>
              <mc:Fallback>
                <p:oleObj name="" r:id="rId25" imgW="3060065" imgH="469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55305" y="5032038"/>
                        <a:ext cx="586729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1" name="对象 52225"/>
          <p:cNvGraphicFramePr>
            <a:graphicFrameLocks noChangeAspect="1"/>
          </p:cNvGraphicFramePr>
          <p:nvPr/>
        </p:nvGraphicFramePr>
        <p:xfrm>
          <a:off x="2958148" y="2177098"/>
          <a:ext cx="311889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739900" imgH="241300" progId="Equation.3">
                  <p:embed/>
                </p:oleObj>
              </mc:Choice>
              <mc:Fallback>
                <p:oleObj name="" r:id="rId1" imgW="1739900" imgH="241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8148" y="2177098"/>
                        <a:ext cx="311889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52228"/>
          <p:cNvGraphicFramePr>
            <a:graphicFrameLocks noChangeAspect="1"/>
          </p:cNvGraphicFramePr>
          <p:nvPr/>
        </p:nvGraphicFramePr>
        <p:xfrm>
          <a:off x="2919095" y="3624898"/>
          <a:ext cx="5157149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691765" imgH="215900" progId="Equation.3">
                  <p:embed/>
                </p:oleObj>
              </mc:Choice>
              <mc:Fallback>
                <p:oleObj name="" r:id="rId3" imgW="2691765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9095" y="3624898"/>
                        <a:ext cx="5157149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52237"/>
          <p:cNvGraphicFramePr>
            <a:graphicFrameLocks noChangeAspect="1"/>
          </p:cNvGraphicFramePr>
          <p:nvPr/>
        </p:nvGraphicFramePr>
        <p:xfrm>
          <a:off x="3208020" y="2603183"/>
          <a:ext cx="617847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933700" imgH="444500" progId="Equation.3">
                  <p:embed/>
                </p:oleObj>
              </mc:Choice>
              <mc:Fallback>
                <p:oleObj name="" r:id="rId5" imgW="2933700" imgH="444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020" y="2603183"/>
                        <a:ext cx="617847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006725" y="4164965"/>
            <a:ext cx="61779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注意：按照实际过程计算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Q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和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，不是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Q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R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和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W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R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000" b="1" baseline="-25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2343150" y="2099310"/>
            <a:ext cx="468000" cy="396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343150" y="3616325"/>
            <a:ext cx="468000" cy="396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8" name="文本框 51204"/>
          <p:cNvSpPr txBox="1"/>
          <p:nvPr/>
        </p:nvSpPr>
        <p:spPr>
          <a:xfrm>
            <a:off x="2242820" y="534035"/>
            <a:ext cx="2491105" cy="9036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正丁醇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(l)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endParaRPr lang="en-US" altLang="zh-CN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2mol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51205"/>
          <p:cNvSpPr txBox="1"/>
          <p:nvPr/>
        </p:nvSpPr>
        <p:spPr>
          <a:xfrm>
            <a:off x="7125335" y="535940"/>
            <a:ext cx="2730500" cy="9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正丁醇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(g)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endParaRPr lang="en-US" altLang="zh-CN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2mol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70" name="对象 51206"/>
          <p:cNvGraphicFramePr>
            <a:graphicFrameLocks noChangeAspect="1"/>
          </p:cNvGraphicFramePr>
          <p:nvPr/>
        </p:nvGraphicFramePr>
        <p:xfrm>
          <a:off x="4979035" y="350520"/>
          <a:ext cx="192187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989965" imgH="241300" progId="Equation.3">
                  <p:embed/>
                </p:oleObj>
              </mc:Choice>
              <mc:Fallback>
                <p:oleObj name="" r:id="rId7" imgW="989965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9035" y="350520"/>
                        <a:ext cx="192187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51215"/>
          <p:cNvGraphicFramePr>
            <a:graphicFrameLocks noChangeAspect="1"/>
          </p:cNvGraphicFramePr>
          <p:nvPr/>
        </p:nvGraphicFramePr>
        <p:xfrm>
          <a:off x="4848225" y="892810"/>
          <a:ext cx="216281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031240" imgH="241935" progId="Equation.3">
                  <p:embed/>
                </p:oleObj>
              </mc:Choice>
              <mc:Fallback>
                <p:oleObj name="" r:id="rId9" imgW="1031240" imgH="2419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48225" y="892810"/>
                        <a:ext cx="2162810" cy="46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矩形 51216"/>
          <p:cNvSpPr/>
          <p:nvPr/>
        </p:nvSpPr>
        <p:spPr>
          <a:xfrm>
            <a:off x="4258310" y="1370648"/>
            <a:ext cx="32988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设计可逆相变化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过程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7" name="直接连接符 51207"/>
          <p:cNvSpPr/>
          <p:nvPr/>
        </p:nvSpPr>
        <p:spPr>
          <a:xfrm>
            <a:off x="4915535" y="825818"/>
            <a:ext cx="2160588" cy="0"/>
          </a:xfrm>
          <a:prstGeom prst="line">
            <a:avLst/>
          </a:prstGeom>
          <a:ln w="349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51216"/>
          <p:cNvSpPr/>
          <p:nvPr/>
        </p:nvSpPr>
        <p:spPr>
          <a:xfrm>
            <a:off x="1083310" y="4731385"/>
            <a:ext cx="1042797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思考：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如果在真空中汽化，外压为零，初终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态的温度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压力不变，应如何计算。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因非恒压，为不可逆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相变化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如果环境温度为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200℃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，外压恒定为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，在该条件下进行非恒温蒸发，初终态的温度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压力不变，应如何计算。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因非恒温，为不可逆相变化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对象 56321"/>
          <p:cNvGraphicFramePr>
            <a:graphicFrameLocks noChangeAspect="1"/>
          </p:cNvGraphicFramePr>
          <p:nvPr/>
        </p:nvGraphicFramePr>
        <p:xfrm>
          <a:off x="1924050" y="476250"/>
          <a:ext cx="804227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" r:id="rId1" imgW="5280660" imgH="1591310" progId="Word.Document.8">
                  <p:embed/>
                </p:oleObj>
              </mc:Choice>
              <mc:Fallback>
                <p:oleObj name="" r:id="rId1" imgW="5280660" imgH="1591310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476250"/>
                        <a:ext cx="8042275" cy="2417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文本框 56323"/>
          <p:cNvSpPr txBox="1"/>
          <p:nvPr/>
        </p:nvSpPr>
        <p:spPr>
          <a:xfrm>
            <a:off x="1847850" y="3284538"/>
            <a:ext cx="8351838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解题思路：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这是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恒温恒压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的相变化过程，但温度不是该压力下的平衡温度即熔点，即不在平衡线上，故是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不可逆相变化过程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，需设计过程计算。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8675" name="文本框 1"/>
          <p:cNvSpPr txBox="1"/>
          <p:nvPr/>
        </p:nvSpPr>
        <p:spPr>
          <a:xfrm>
            <a:off x="1928813" y="546100"/>
            <a:ext cx="9382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442518" y="5409248"/>
            <a:ext cx="2863850" cy="56356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1895475" y="5224463"/>
            <a:ext cx="5172075" cy="9001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29699" name="组合 57345"/>
          <p:cNvGrpSpPr/>
          <p:nvPr/>
        </p:nvGrpSpPr>
        <p:grpSpPr>
          <a:xfrm>
            <a:off x="3394393" y="153670"/>
            <a:ext cx="6553200" cy="4897438"/>
            <a:chOff x="0" y="0"/>
            <a:chExt cx="5171" cy="2934"/>
          </a:xfrm>
        </p:grpSpPr>
        <p:sp>
          <p:nvSpPr>
            <p:cNvPr id="29700" name="矩形 57346"/>
            <p:cNvSpPr/>
            <p:nvPr/>
          </p:nvSpPr>
          <p:spPr>
            <a:xfrm>
              <a:off x="0" y="0"/>
              <a:ext cx="1720" cy="1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1" name="矩形 57347"/>
            <p:cNvSpPr/>
            <p:nvPr/>
          </p:nvSpPr>
          <p:spPr>
            <a:xfrm>
              <a:off x="3440" y="0"/>
              <a:ext cx="1720" cy="1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矩形 57348"/>
            <p:cNvSpPr/>
            <p:nvPr/>
          </p:nvSpPr>
          <p:spPr>
            <a:xfrm>
              <a:off x="3451" y="1766"/>
              <a:ext cx="1720" cy="1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矩形 57349"/>
            <p:cNvSpPr/>
            <p:nvPr/>
          </p:nvSpPr>
          <p:spPr>
            <a:xfrm>
              <a:off x="0" y="1793"/>
              <a:ext cx="1720" cy="1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直接连接符 57350"/>
            <p:cNvSpPr/>
            <p:nvPr/>
          </p:nvSpPr>
          <p:spPr>
            <a:xfrm>
              <a:off x="1720" y="567"/>
              <a:ext cx="172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直接连接符 57351"/>
            <p:cNvSpPr/>
            <p:nvPr/>
          </p:nvSpPr>
          <p:spPr>
            <a:xfrm>
              <a:off x="1737" y="2381"/>
              <a:ext cx="172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直接连接符 57352"/>
            <p:cNvSpPr/>
            <p:nvPr/>
          </p:nvSpPr>
          <p:spPr>
            <a:xfrm>
              <a:off x="860" y="1141"/>
              <a:ext cx="0" cy="6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7" name="直接连接符 57353"/>
            <p:cNvSpPr/>
            <p:nvPr/>
          </p:nvSpPr>
          <p:spPr>
            <a:xfrm flipV="1">
              <a:off x="4300" y="1141"/>
              <a:ext cx="0" cy="6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8" name="文本框 57354"/>
            <p:cNvSpPr txBox="1"/>
            <p:nvPr/>
          </p:nvSpPr>
          <p:spPr>
            <a:xfrm>
              <a:off x="85" y="163"/>
              <a:ext cx="1505" cy="8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O(l)</a:t>
              </a:r>
              <a:endPara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100kPa,</a:t>
              </a:r>
              <a:endPara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-10ºC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9" name="文本框 57355"/>
            <p:cNvSpPr txBox="1"/>
            <p:nvPr/>
          </p:nvSpPr>
          <p:spPr>
            <a:xfrm>
              <a:off x="147" y="1956"/>
              <a:ext cx="1505" cy="8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O(l)</a:t>
              </a:r>
              <a:endPara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100kPa,</a:t>
              </a:r>
              <a:endPara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0ºC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文本框 57356"/>
            <p:cNvSpPr txBox="1"/>
            <p:nvPr/>
          </p:nvSpPr>
          <p:spPr>
            <a:xfrm>
              <a:off x="3570" y="1956"/>
              <a:ext cx="1505" cy="8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O(s)</a:t>
              </a:r>
              <a:endPara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100kPa,</a:t>
              </a:r>
              <a:endPara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0ºC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文本框 57357"/>
            <p:cNvSpPr txBox="1"/>
            <p:nvPr/>
          </p:nvSpPr>
          <p:spPr>
            <a:xfrm>
              <a:off x="3542" y="163"/>
              <a:ext cx="1505" cy="8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O(s)</a:t>
              </a:r>
              <a:endPara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100kPa,</a:t>
              </a:r>
              <a:endPara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-10ºC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文本框 57358"/>
            <p:cNvSpPr txBox="1"/>
            <p:nvPr/>
          </p:nvSpPr>
          <p:spPr>
            <a:xfrm>
              <a:off x="783" y="1261"/>
              <a:ext cx="1636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sz="2400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 </a:t>
              </a:r>
              <a:r>
                <a:rPr lang="en-US" altLang="zh-CN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文本框 57359"/>
            <p:cNvSpPr txBox="1"/>
            <p:nvPr/>
          </p:nvSpPr>
          <p:spPr>
            <a:xfrm>
              <a:off x="1966" y="2103"/>
              <a:ext cx="1331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sz="2400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    </a:t>
              </a:r>
              <a:r>
                <a:rPr lang="en-US" altLang="zh-CN" sz="2400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4" name="文本框 57360"/>
            <p:cNvSpPr txBox="1"/>
            <p:nvPr/>
          </p:nvSpPr>
          <p:spPr>
            <a:xfrm>
              <a:off x="2817" y="1270"/>
              <a:ext cx="1307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sz="2400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   </a:t>
              </a:r>
              <a:r>
                <a:rPr lang="en-US" altLang="zh-CN" sz="2400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5" name="文本框 57361"/>
            <p:cNvSpPr txBox="1"/>
            <p:nvPr/>
          </p:nvSpPr>
          <p:spPr>
            <a:xfrm>
              <a:off x="1966" y="652"/>
              <a:ext cx="122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sz="2400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  </a:t>
              </a:r>
              <a:r>
                <a:rPr lang="en-US" altLang="zh-CN" sz="2400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9716" name="对象 57362"/>
          <p:cNvGraphicFramePr>
            <a:graphicFrameLocks noChangeAspect="1"/>
          </p:cNvGraphicFramePr>
          <p:nvPr/>
        </p:nvGraphicFramePr>
        <p:xfrm>
          <a:off x="1881505" y="5202873"/>
          <a:ext cx="51736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" r:id="rId1" imgW="2413000" imgH="419100" progId="Equation.3">
                  <p:embed/>
                </p:oleObj>
              </mc:Choice>
              <mc:Fallback>
                <p:oleObj name="" r:id="rId1" imgW="24130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1505" y="5202873"/>
                        <a:ext cx="5173663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对象 57363"/>
          <p:cNvGraphicFramePr>
            <a:graphicFrameLocks noChangeAspect="1"/>
          </p:cNvGraphicFramePr>
          <p:nvPr/>
        </p:nvGraphicFramePr>
        <p:xfrm>
          <a:off x="7571105" y="5452110"/>
          <a:ext cx="27352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" r:id="rId3" imgW="1285240" imgH="241935" progId="Equation.3">
                  <p:embed/>
                </p:oleObj>
              </mc:Choice>
              <mc:Fallback>
                <p:oleObj name="" r:id="rId3" imgW="1285240" imgH="24193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1105" y="5452110"/>
                        <a:ext cx="273526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文本框 57364"/>
          <p:cNvSpPr txBox="1"/>
          <p:nvPr/>
        </p:nvSpPr>
        <p:spPr>
          <a:xfrm>
            <a:off x="4386580" y="471170"/>
            <a:ext cx="44799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不可逆相变化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9719" name="文本框 57365"/>
          <p:cNvSpPr txBox="1"/>
          <p:nvPr/>
        </p:nvSpPr>
        <p:spPr>
          <a:xfrm>
            <a:off x="2883218" y="2236470"/>
            <a:ext cx="20177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9720" name="文本框 57366"/>
          <p:cNvSpPr txBox="1"/>
          <p:nvPr/>
        </p:nvSpPr>
        <p:spPr>
          <a:xfrm>
            <a:off x="4404043" y="4254183"/>
            <a:ext cx="44799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9721" name="文本框 57367"/>
          <p:cNvSpPr txBox="1"/>
          <p:nvPr/>
        </p:nvSpPr>
        <p:spPr>
          <a:xfrm>
            <a:off x="8936355" y="2258695"/>
            <a:ext cx="201771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2435" y="6309360"/>
            <a:ext cx="8542020" cy="39878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利用熵变的定义式，计算恒压条件下，纯液体和纯固体在变温过程中熵变。</a:t>
            </a:r>
            <a:endParaRPr lang="zh-CN" altLang="en-US" sz="20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右弧形箭头 2"/>
          <p:cNvSpPr/>
          <p:nvPr/>
        </p:nvSpPr>
        <p:spPr>
          <a:xfrm flipH="1" flipV="1">
            <a:off x="1667510" y="5663565"/>
            <a:ext cx="297180" cy="645795"/>
          </a:xfrm>
          <a:prstGeom prst="curvedLeftArrow">
            <a:avLst/>
          </a:prstGeom>
          <a:solidFill>
            <a:srgbClr val="0000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弧形箭头 6"/>
          <p:cNvSpPr/>
          <p:nvPr/>
        </p:nvSpPr>
        <p:spPr>
          <a:xfrm rot="1380000" flipH="1">
            <a:off x="2009140" y="2487930"/>
            <a:ext cx="595630" cy="2900045"/>
          </a:xfrm>
          <a:prstGeom prst="curvedLef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 rot="19200000">
            <a:off x="7362190" y="4608195"/>
            <a:ext cx="360045" cy="972185"/>
          </a:xfrm>
          <a:prstGeom prst="curvedLef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073400" y="3213100"/>
            <a:ext cx="2835275" cy="9001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3043238" y="2128838"/>
            <a:ext cx="2220913" cy="9001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3043238" y="260350"/>
            <a:ext cx="2835275" cy="9001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30724" name="对象 58369"/>
          <p:cNvGraphicFramePr>
            <a:graphicFrameLocks noChangeAspect="1"/>
          </p:cNvGraphicFramePr>
          <p:nvPr/>
        </p:nvGraphicFramePr>
        <p:xfrm>
          <a:off x="3143250" y="260350"/>
          <a:ext cx="6624638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" r:id="rId1" imgW="2895600" imgH="787400" progId="Equation.3">
                  <p:embed/>
                </p:oleObj>
              </mc:Choice>
              <mc:Fallback>
                <p:oleObj name="" r:id="rId1" imgW="2895600" imgH="787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260350"/>
                        <a:ext cx="6624638" cy="180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58370"/>
          <p:cNvGraphicFramePr>
            <a:graphicFrameLocks noChangeAspect="1"/>
          </p:cNvGraphicFramePr>
          <p:nvPr/>
        </p:nvGraphicFramePr>
        <p:xfrm>
          <a:off x="3143250" y="2205038"/>
          <a:ext cx="39370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" r:id="rId3" imgW="1778000" imgH="368300" progId="Equation.3">
                  <p:embed/>
                </p:oleObj>
              </mc:Choice>
              <mc:Fallback>
                <p:oleObj name="" r:id="rId3" imgW="1778000" imgH="368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2205038"/>
                        <a:ext cx="393700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58371"/>
          <p:cNvGraphicFramePr>
            <a:graphicFrameLocks noChangeAspect="1"/>
          </p:cNvGraphicFramePr>
          <p:nvPr/>
        </p:nvGraphicFramePr>
        <p:xfrm>
          <a:off x="3143250" y="3213100"/>
          <a:ext cx="72009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" r:id="rId5" imgW="2984500" imgH="787400" progId="Equation.3">
                  <p:embed/>
                </p:oleObj>
              </mc:Choice>
              <mc:Fallback>
                <p:oleObj name="" r:id="rId5" imgW="2984500" imgH="787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250" y="3213100"/>
                        <a:ext cx="7200900" cy="186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58372"/>
          <p:cNvGraphicFramePr>
            <a:graphicFrameLocks noChangeAspect="1"/>
          </p:cNvGraphicFramePr>
          <p:nvPr/>
        </p:nvGraphicFramePr>
        <p:xfrm>
          <a:off x="3216275" y="5373688"/>
          <a:ext cx="67548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" r:id="rId7" imgW="2678430" imgH="431800" progId="Equation.3">
                  <p:embed/>
                </p:oleObj>
              </mc:Choice>
              <mc:Fallback>
                <p:oleObj name="" r:id="rId7" imgW="267843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6275" y="5373688"/>
                        <a:ext cx="6754813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矩形 58375"/>
          <p:cNvSpPr/>
          <p:nvPr/>
        </p:nvSpPr>
        <p:spPr>
          <a:xfrm>
            <a:off x="1524000" y="444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矩形 58376"/>
          <p:cNvSpPr/>
          <p:nvPr/>
        </p:nvSpPr>
        <p:spPr>
          <a:xfrm>
            <a:off x="1524000" y="47418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0" name="矩形 58377"/>
          <p:cNvSpPr/>
          <p:nvPr/>
        </p:nvSpPr>
        <p:spPr>
          <a:xfrm>
            <a:off x="1524000" y="5046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043238" y="3163888"/>
            <a:ext cx="3448050" cy="61436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3043238" y="2022475"/>
            <a:ext cx="2349500" cy="61436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3043238" y="446088"/>
            <a:ext cx="3448050" cy="61436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31748" name="对象 59393"/>
          <p:cNvGraphicFramePr>
            <a:graphicFrameLocks noChangeAspect="1"/>
          </p:cNvGraphicFramePr>
          <p:nvPr/>
        </p:nvGraphicFramePr>
        <p:xfrm>
          <a:off x="3216275" y="549275"/>
          <a:ext cx="69834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" r:id="rId1" imgW="2870200" imgH="419100" progId="Equation.3">
                  <p:embed/>
                </p:oleObj>
              </mc:Choice>
              <mc:Fallback>
                <p:oleObj name="" r:id="rId1" imgW="2870200" imgH="4191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6275" y="549275"/>
                        <a:ext cx="69834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59394"/>
          <p:cNvGraphicFramePr>
            <a:graphicFrameLocks noChangeAspect="1"/>
          </p:cNvGraphicFramePr>
          <p:nvPr/>
        </p:nvGraphicFramePr>
        <p:xfrm>
          <a:off x="3143250" y="2141538"/>
          <a:ext cx="3889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" r:id="rId3" imgW="1598930" imgH="203200" progId="Equation.3">
                  <p:embed/>
                </p:oleObj>
              </mc:Choice>
              <mc:Fallback>
                <p:oleObj name="" r:id="rId3" imgW="1598930" imgH="203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2141538"/>
                        <a:ext cx="38893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59395"/>
          <p:cNvGraphicFramePr>
            <a:graphicFrameLocks noChangeAspect="1"/>
          </p:cNvGraphicFramePr>
          <p:nvPr/>
        </p:nvGraphicFramePr>
        <p:xfrm>
          <a:off x="3143885" y="3283268"/>
          <a:ext cx="70040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" r:id="rId5" imgW="2870200" imgH="419100" progId="Equation.3">
                  <p:embed/>
                </p:oleObj>
              </mc:Choice>
              <mc:Fallback>
                <p:oleObj name="" r:id="rId5" imgW="2870200" imgH="4191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885" y="3283268"/>
                        <a:ext cx="700405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59396"/>
          <p:cNvGraphicFramePr>
            <a:graphicFrameLocks noChangeAspect="1"/>
          </p:cNvGraphicFramePr>
          <p:nvPr/>
        </p:nvGraphicFramePr>
        <p:xfrm>
          <a:off x="3216275" y="4941888"/>
          <a:ext cx="5327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" r:id="rId7" imgW="2068195" imgH="203200" progId="Equation.3">
                  <p:embed/>
                </p:oleObj>
              </mc:Choice>
              <mc:Fallback>
                <p:oleObj name="" r:id="rId7" imgW="2068195" imgH="203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6275" y="4941888"/>
                        <a:ext cx="53276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59397"/>
          <p:cNvGraphicFramePr>
            <a:graphicFrameLocks noChangeAspect="1"/>
          </p:cNvGraphicFramePr>
          <p:nvPr/>
        </p:nvGraphicFramePr>
        <p:xfrm>
          <a:off x="3216275" y="5805488"/>
          <a:ext cx="39068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" r:id="rId9" imgW="1451610" imgH="229235" progId="Equation.3">
                  <p:embed/>
                </p:oleObj>
              </mc:Choice>
              <mc:Fallback>
                <p:oleObj name="" r:id="rId9" imgW="1451610" imgH="22923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6275" y="5805488"/>
                        <a:ext cx="3906838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文本框 57365"/>
          <p:cNvSpPr txBox="1"/>
          <p:nvPr/>
        </p:nvSpPr>
        <p:spPr>
          <a:xfrm>
            <a:off x="6887845" y="516255"/>
            <a:ext cx="23698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这里即恒压热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" name="文本框 57365"/>
          <p:cNvSpPr txBox="1"/>
          <p:nvPr/>
        </p:nvSpPr>
        <p:spPr>
          <a:xfrm>
            <a:off x="6815773" y="3235960"/>
            <a:ext cx="20177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恒压热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6" name="文本框 57365"/>
          <p:cNvSpPr txBox="1"/>
          <p:nvPr/>
        </p:nvSpPr>
        <p:spPr>
          <a:xfrm>
            <a:off x="7176135" y="5733415"/>
            <a:ext cx="30543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这里因为恒压过程，焓变等于恒压热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对象 61441"/>
          <p:cNvGraphicFramePr>
            <a:graphicFrameLocks noChangeAspect="1"/>
          </p:cNvGraphicFramePr>
          <p:nvPr/>
        </p:nvGraphicFramePr>
        <p:xfrm>
          <a:off x="1887538" y="409575"/>
          <a:ext cx="8494712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" r:id="rId1" imgW="5276215" imgH="1588135" progId="Word.Document.8">
                  <p:embed/>
                </p:oleObj>
              </mc:Choice>
              <mc:Fallback>
                <p:oleObj name="" r:id="rId1" imgW="5276215" imgH="1588135" progId="Word.Document.8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7538" y="409575"/>
                        <a:ext cx="8494712" cy="2551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0" name="组合 61442"/>
          <p:cNvGrpSpPr/>
          <p:nvPr/>
        </p:nvGrpSpPr>
        <p:grpSpPr>
          <a:xfrm>
            <a:off x="3352800" y="3257550"/>
            <a:ext cx="5256213" cy="3163888"/>
            <a:chOff x="0" y="3"/>
            <a:chExt cx="5171" cy="2999"/>
          </a:xfrm>
        </p:grpSpPr>
        <p:sp>
          <p:nvSpPr>
            <p:cNvPr id="32771" name="矩形 61443"/>
            <p:cNvSpPr/>
            <p:nvPr/>
          </p:nvSpPr>
          <p:spPr>
            <a:xfrm>
              <a:off x="0" y="3"/>
              <a:ext cx="1720" cy="1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2" name="矩形 61444"/>
            <p:cNvSpPr/>
            <p:nvPr/>
          </p:nvSpPr>
          <p:spPr>
            <a:xfrm>
              <a:off x="3440" y="3"/>
              <a:ext cx="1720" cy="1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3" name="矩形 61445"/>
            <p:cNvSpPr/>
            <p:nvPr/>
          </p:nvSpPr>
          <p:spPr>
            <a:xfrm>
              <a:off x="3451" y="1769"/>
              <a:ext cx="1720" cy="1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矩形 61446"/>
            <p:cNvSpPr/>
            <p:nvPr/>
          </p:nvSpPr>
          <p:spPr>
            <a:xfrm>
              <a:off x="0" y="1796"/>
              <a:ext cx="1720" cy="1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直接连接符 61447"/>
            <p:cNvSpPr/>
            <p:nvPr/>
          </p:nvSpPr>
          <p:spPr>
            <a:xfrm>
              <a:off x="1720" y="570"/>
              <a:ext cx="172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6" name="直接连接符 61448"/>
            <p:cNvSpPr/>
            <p:nvPr/>
          </p:nvSpPr>
          <p:spPr>
            <a:xfrm>
              <a:off x="1737" y="2384"/>
              <a:ext cx="172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7" name="直接连接符 61449"/>
            <p:cNvSpPr/>
            <p:nvPr/>
          </p:nvSpPr>
          <p:spPr>
            <a:xfrm>
              <a:off x="860" y="1144"/>
              <a:ext cx="0" cy="6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8" name="直接连接符 61450"/>
            <p:cNvSpPr/>
            <p:nvPr/>
          </p:nvSpPr>
          <p:spPr>
            <a:xfrm flipV="1">
              <a:off x="4300" y="1144"/>
              <a:ext cx="0" cy="6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9" name="文本框 61451"/>
            <p:cNvSpPr txBox="1"/>
            <p:nvPr/>
          </p:nvSpPr>
          <p:spPr>
            <a:xfrm>
              <a:off x="85" y="166"/>
              <a:ext cx="1505" cy="8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O(l)</a:t>
              </a:r>
              <a:endPara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100kPa,25ºC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文本框 61452"/>
            <p:cNvSpPr txBox="1"/>
            <p:nvPr/>
          </p:nvSpPr>
          <p:spPr>
            <a:xfrm>
              <a:off x="79" y="1959"/>
              <a:ext cx="1590" cy="8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O(l)</a:t>
              </a:r>
              <a:endPara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3.166kPa,25ºC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文本框 61453"/>
            <p:cNvSpPr txBox="1"/>
            <p:nvPr/>
          </p:nvSpPr>
          <p:spPr>
            <a:xfrm>
              <a:off x="3485" y="1959"/>
              <a:ext cx="1607" cy="8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O(g)</a:t>
              </a:r>
              <a:endPara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3.166kPa,25ºC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文本框 61454"/>
            <p:cNvSpPr txBox="1"/>
            <p:nvPr/>
          </p:nvSpPr>
          <p:spPr>
            <a:xfrm>
              <a:off x="3542" y="166"/>
              <a:ext cx="1505" cy="8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O(g)</a:t>
              </a:r>
              <a:endPara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100kPa,25ºC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文本框 61455"/>
            <p:cNvSpPr txBox="1"/>
            <p:nvPr/>
          </p:nvSpPr>
          <p:spPr>
            <a:xfrm>
              <a:off x="973" y="1243"/>
              <a:ext cx="860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文本框 61456"/>
            <p:cNvSpPr txBox="1"/>
            <p:nvPr/>
          </p:nvSpPr>
          <p:spPr>
            <a:xfrm>
              <a:off x="2167" y="2513"/>
              <a:ext cx="860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5" name="文本框 61457"/>
            <p:cNvSpPr txBox="1"/>
            <p:nvPr/>
          </p:nvSpPr>
          <p:spPr>
            <a:xfrm>
              <a:off x="3310" y="1226"/>
              <a:ext cx="860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6" name="文本框 61458"/>
            <p:cNvSpPr txBox="1"/>
            <p:nvPr/>
          </p:nvSpPr>
          <p:spPr>
            <a:xfrm>
              <a:off x="2377" y="170"/>
              <a:ext cx="860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b="1" dirty="0">
                  <a:latin typeface="楷体_GB2312" pitchFamily="1" charset="-122"/>
                  <a:ea typeface="宋体" panose="02010600030101010101" pitchFamily="2" charset="-122"/>
                </a:rPr>
                <a:t>Δ</a:t>
              </a:r>
              <a:r>
                <a:rPr lang="en-US" altLang="zh-CN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87" name="文本框 61464"/>
          <p:cNvSpPr txBox="1"/>
          <p:nvPr/>
        </p:nvSpPr>
        <p:spPr>
          <a:xfrm>
            <a:off x="3756025" y="3919538"/>
            <a:ext cx="44799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不可逆相变化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2788" name="文本框 61465"/>
          <p:cNvSpPr txBox="1"/>
          <p:nvPr/>
        </p:nvSpPr>
        <p:spPr>
          <a:xfrm>
            <a:off x="2886075" y="4503738"/>
            <a:ext cx="201771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2789" name="文本框 61466"/>
          <p:cNvSpPr txBox="1"/>
          <p:nvPr/>
        </p:nvSpPr>
        <p:spPr>
          <a:xfrm>
            <a:off x="3735388" y="5222875"/>
            <a:ext cx="44799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2790" name="文本框 61467"/>
          <p:cNvSpPr txBox="1"/>
          <p:nvPr/>
        </p:nvSpPr>
        <p:spPr>
          <a:xfrm>
            <a:off x="7747000" y="4508500"/>
            <a:ext cx="201771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9936480" y="1237615"/>
            <a:ext cx="1833880" cy="28270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12290"/>
          <p:cNvGraphicFramePr>
            <a:graphicFrameLocks noChangeAspect="1"/>
          </p:cNvGraphicFramePr>
          <p:nvPr/>
        </p:nvGraphicFramePr>
        <p:xfrm>
          <a:off x="436767" y="1001664"/>
          <a:ext cx="385767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348230" imgH="482600" progId="">
                  <p:embed/>
                </p:oleObj>
              </mc:Choice>
              <mc:Fallback>
                <p:oleObj name="" r:id="rId1" imgW="2348230" imgH="482600" progId="">
                  <p:embed/>
                  <p:pic>
                    <p:nvPicPr>
                      <p:cNvPr id="0" name="对象 122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767" y="1001664"/>
                        <a:ext cx="3857678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2292"/>
          <p:cNvGraphicFramePr>
            <a:graphicFrameLocks noChangeAspect="1"/>
          </p:cNvGraphicFramePr>
          <p:nvPr/>
        </p:nvGraphicFramePr>
        <p:xfrm>
          <a:off x="436711" y="1843129"/>
          <a:ext cx="364815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399030" imgH="520700" progId="">
                  <p:embed/>
                </p:oleObj>
              </mc:Choice>
              <mc:Fallback>
                <p:oleObj name="" r:id="rId3" imgW="2399030" imgH="520700" progId="">
                  <p:embed/>
                  <p:pic>
                    <p:nvPicPr>
                      <p:cNvPr id="0" name="对象 122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711" y="1843129"/>
                        <a:ext cx="3648150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2294"/>
          <p:cNvGraphicFramePr>
            <a:graphicFrameLocks noChangeAspect="1"/>
          </p:cNvGraphicFramePr>
          <p:nvPr/>
        </p:nvGraphicFramePr>
        <p:xfrm>
          <a:off x="436624" y="2689688"/>
          <a:ext cx="2853171" cy="73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816100" imgH="469900" progId="">
                  <p:embed/>
                </p:oleObj>
              </mc:Choice>
              <mc:Fallback>
                <p:oleObj name="" r:id="rId5" imgW="1816100" imgH="469900" progId="">
                  <p:embed/>
                  <p:pic>
                    <p:nvPicPr>
                      <p:cNvPr id="0" name="对象 122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624" y="2689688"/>
                        <a:ext cx="2853171" cy="73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2296"/>
          <p:cNvGraphicFramePr>
            <a:graphicFrameLocks noChangeAspect="1"/>
          </p:cNvGraphicFramePr>
          <p:nvPr/>
        </p:nvGraphicFramePr>
        <p:xfrm>
          <a:off x="440175" y="3496773"/>
          <a:ext cx="2849804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905000" imgH="457200" progId="">
                  <p:embed/>
                </p:oleObj>
              </mc:Choice>
              <mc:Fallback>
                <p:oleObj name="" r:id="rId7" imgW="1905000" imgH="457200" progId="">
                  <p:embed/>
                  <p:pic>
                    <p:nvPicPr>
                      <p:cNvPr id="0" name="对象 122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175" y="3496773"/>
                        <a:ext cx="2849804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299"/>
          <p:cNvGraphicFramePr>
            <a:graphicFrameLocks noChangeAspect="1"/>
          </p:cNvGraphicFramePr>
          <p:nvPr/>
        </p:nvGraphicFramePr>
        <p:xfrm>
          <a:off x="452959" y="4208076"/>
          <a:ext cx="1404920" cy="3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777875" imgH="203835" progId="">
                  <p:embed/>
                </p:oleObj>
              </mc:Choice>
              <mc:Fallback>
                <p:oleObj name="" r:id="rId9" imgW="777875" imgH="203835" progId="">
                  <p:embed/>
                  <p:pic>
                    <p:nvPicPr>
                      <p:cNvPr id="0" name="对象 122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959" y="4208076"/>
                        <a:ext cx="1404920" cy="3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2300"/>
          <p:cNvGraphicFramePr>
            <a:graphicFrameLocks noChangeAspect="1"/>
          </p:cNvGraphicFramePr>
          <p:nvPr/>
        </p:nvGraphicFramePr>
        <p:xfrm>
          <a:off x="469787" y="4646002"/>
          <a:ext cx="1181094" cy="3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650240" imgH="203835" progId="">
                  <p:embed/>
                </p:oleObj>
              </mc:Choice>
              <mc:Fallback>
                <p:oleObj name="" r:id="rId11" imgW="650240" imgH="203835" progId="">
                  <p:embed/>
                  <p:pic>
                    <p:nvPicPr>
                      <p:cNvPr id="0" name="对象 123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9787" y="4646002"/>
                        <a:ext cx="1181094" cy="3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2303"/>
          <p:cNvGraphicFramePr>
            <a:graphicFrameLocks noChangeAspect="1"/>
          </p:cNvGraphicFramePr>
          <p:nvPr/>
        </p:nvGraphicFramePr>
        <p:xfrm>
          <a:off x="441847" y="4944754"/>
          <a:ext cx="3271126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2032000" imgH="469900" progId="">
                  <p:embed/>
                </p:oleObj>
              </mc:Choice>
              <mc:Fallback>
                <p:oleObj name="" r:id="rId13" imgW="2032000" imgH="469900" progId="">
                  <p:embed/>
                  <p:pic>
                    <p:nvPicPr>
                      <p:cNvPr id="0" name="对象 123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847" y="4944754"/>
                        <a:ext cx="3271126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2304"/>
          <p:cNvSpPr/>
          <p:nvPr/>
        </p:nvSpPr>
        <p:spPr>
          <a:xfrm>
            <a:off x="1434166" y="169436"/>
            <a:ext cx="9659848" cy="5113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/>
        </p:nvSpPr>
        <p:spPr>
          <a:xfrm>
            <a:off x="1721620" y="169436"/>
            <a:ext cx="929635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变化过程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中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 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S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G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与</a:t>
            </a:r>
            <a:r>
              <a:rPr lang="en-US" altLang="zh-CN" sz="2400" b="1" i="1" dirty="0" err="1"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关系和热容的联系式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1" name="文本框 13317"/>
          <p:cNvSpPr txBox="1"/>
          <p:nvPr/>
        </p:nvSpPr>
        <p:spPr>
          <a:xfrm>
            <a:off x="92710" y="5743575"/>
            <a:ext cx="4537710" cy="101473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状态方程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适用于可逆和不可逆过程。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华文中宋" panose="02010600040101010101" pitchFamily="2" charset="-122"/>
              </a:rPr>
              <a:t>不仅适用于理想气体，同时也适用于非理想气体（液体和固体）。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40" name="五角星 39"/>
          <p:cNvSpPr/>
          <p:nvPr/>
        </p:nvSpPr>
        <p:spPr>
          <a:xfrm>
            <a:off x="836295" y="20256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2"/>
          <p:cNvSpPr/>
          <p:nvPr/>
        </p:nvSpPr>
        <p:spPr>
          <a:xfrm>
            <a:off x="93345" y="918845"/>
            <a:ext cx="4732020" cy="5840095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74030" y="918845"/>
            <a:ext cx="4305300" cy="33985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370" name="对象 15364"/>
          <p:cNvGraphicFramePr>
            <a:graphicFrameLocks noChangeAspect="1"/>
          </p:cNvGraphicFramePr>
          <p:nvPr/>
        </p:nvGraphicFramePr>
        <p:xfrm>
          <a:off x="5768975" y="1028065"/>
          <a:ext cx="1868416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1019810" imgH="254635" progId="">
                  <p:embed/>
                </p:oleObj>
              </mc:Choice>
              <mc:Fallback>
                <p:oleObj name="" r:id="rId15" imgW="1019810" imgH="25463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68975" y="1028065"/>
                        <a:ext cx="1868416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65"/>
          <p:cNvGraphicFramePr>
            <a:graphicFrameLocks noChangeAspect="1"/>
          </p:cNvGraphicFramePr>
          <p:nvPr/>
        </p:nvGraphicFramePr>
        <p:xfrm>
          <a:off x="7867015" y="1028065"/>
          <a:ext cx="1698506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7" imgW="1019810" imgH="254635" progId="">
                  <p:embed/>
                </p:oleObj>
              </mc:Choice>
              <mc:Fallback>
                <p:oleObj name="" r:id="rId17" imgW="1019810" imgH="25463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67015" y="1028065"/>
                        <a:ext cx="1698506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68"/>
          <p:cNvGraphicFramePr>
            <a:graphicFrameLocks noChangeAspect="1"/>
          </p:cNvGraphicFramePr>
          <p:nvPr/>
        </p:nvGraphicFramePr>
        <p:xfrm>
          <a:off x="5768975" y="1551940"/>
          <a:ext cx="2461901" cy="7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1517015" imgH="433070" progId="">
                  <p:embed/>
                </p:oleObj>
              </mc:Choice>
              <mc:Fallback>
                <p:oleObj name="" r:id="rId19" imgW="1517015" imgH="4330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68975" y="1551940"/>
                        <a:ext cx="2461901" cy="70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5370"/>
          <p:cNvGraphicFramePr>
            <a:graphicFrameLocks noChangeAspect="1"/>
          </p:cNvGraphicFramePr>
          <p:nvPr/>
        </p:nvGraphicFramePr>
        <p:xfrm>
          <a:off x="5768975" y="2320925"/>
          <a:ext cx="247362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1" imgW="1542415" imgH="471805" progId="">
                  <p:embed/>
                </p:oleObj>
              </mc:Choice>
              <mc:Fallback>
                <p:oleObj name="" r:id="rId21" imgW="1542415" imgH="47180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68975" y="2320925"/>
                        <a:ext cx="2473627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5373"/>
          <p:cNvGraphicFramePr>
            <a:graphicFrameLocks noChangeAspect="1"/>
          </p:cNvGraphicFramePr>
          <p:nvPr/>
        </p:nvGraphicFramePr>
        <p:xfrm>
          <a:off x="5768975" y="3135630"/>
          <a:ext cx="368207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3" imgW="2209800" imgH="431800" progId="">
                  <p:embed/>
                </p:oleObj>
              </mc:Choice>
              <mc:Fallback>
                <p:oleObj name="" r:id="rId23" imgW="2209800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68975" y="3135630"/>
                        <a:ext cx="368207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1"/>
          <p:cNvGraphicFramePr>
            <a:graphicFrameLocks noChangeAspect="1"/>
          </p:cNvGraphicFramePr>
          <p:nvPr/>
        </p:nvGraphicFramePr>
        <p:xfrm>
          <a:off x="6587173" y="3813810"/>
          <a:ext cx="204495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5" imgW="1109345" imgH="254635" progId="">
                  <p:embed/>
                </p:oleObj>
              </mc:Choice>
              <mc:Fallback>
                <p:oleObj name="" r:id="rId25" imgW="1109345" imgH="254635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87173" y="3813810"/>
                        <a:ext cx="2044956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燕尾形 27"/>
          <p:cNvSpPr/>
          <p:nvPr/>
        </p:nvSpPr>
        <p:spPr>
          <a:xfrm>
            <a:off x="4916805" y="2320925"/>
            <a:ext cx="59944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65285" y="1819275"/>
            <a:ext cx="490220" cy="1710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理想气体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7" name="文本框 27656"/>
          <p:cNvSpPr txBox="1"/>
          <p:nvPr/>
        </p:nvSpPr>
        <p:spPr>
          <a:xfrm>
            <a:off x="10046335" y="3375978"/>
            <a:ext cx="1546860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zh-CN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id.g </a:t>
            </a:r>
            <a:r>
              <a:rPr lang="zh-CN" altLang="en-US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绝热可逆过程方程</a:t>
            </a:r>
            <a:endParaRPr lang="zh-CN" altLang="en-US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0046279" y="1361955"/>
          <a:ext cx="129651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7" imgW="901700" imgH="254000" progId="">
                  <p:embed/>
                </p:oleObj>
              </mc:Choice>
              <mc:Fallback>
                <p:oleObj name="" r:id="rId27" imgW="901700" imgH="2540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046279" y="1361955"/>
                        <a:ext cx="129651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0046335" y="2023110"/>
          <a:ext cx="134080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9" imgW="939800" imgH="254000" progId="">
                  <p:embed/>
                </p:oleObj>
              </mc:Choice>
              <mc:Fallback>
                <p:oleObj name="" r:id="rId29" imgW="939800" imgH="2540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046335" y="2023110"/>
                        <a:ext cx="134080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0100945" y="2684145"/>
          <a:ext cx="118753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31" imgW="800100" imgH="254000" progId="">
                  <p:embed/>
                </p:oleObj>
              </mc:Choice>
              <mc:Fallback>
                <p:oleObj name="" r:id="rId31" imgW="800100" imgH="2540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100945" y="2684145"/>
                        <a:ext cx="118753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圆角矩形 35"/>
          <p:cNvSpPr/>
          <p:nvPr/>
        </p:nvSpPr>
        <p:spPr>
          <a:xfrm>
            <a:off x="5391150" y="4438650"/>
            <a:ext cx="6202680" cy="23063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4342"/>
          <p:cNvSpPr txBox="1"/>
          <p:nvPr/>
        </p:nvSpPr>
        <p:spPr>
          <a:xfrm>
            <a:off x="5749290" y="4452938"/>
            <a:ext cx="54870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液体、固体的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恒压变温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8" name="对象 15365"/>
          <p:cNvGraphicFramePr>
            <a:graphicFrameLocks noChangeAspect="1"/>
          </p:cNvGraphicFramePr>
          <p:nvPr/>
        </p:nvGraphicFramePr>
        <p:xfrm>
          <a:off x="7058108" y="4834633"/>
          <a:ext cx="220729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3" imgW="1384300" imgH="254000" progId="">
                  <p:embed/>
                </p:oleObj>
              </mc:Choice>
              <mc:Fallback>
                <p:oleObj name="" r:id="rId33" imgW="13843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58108" y="4834633"/>
                        <a:ext cx="220729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15370"/>
          <p:cNvGraphicFramePr>
            <a:graphicFrameLocks noChangeAspect="1"/>
          </p:cNvGraphicFramePr>
          <p:nvPr/>
        </p:nvGraphicFramePr>
        <p:xfrm>
          <a:off x="5859612" y="5211484"/>
          <a:ext cx="460454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5" imgW="3086100" imgH="482600" progId="">
                  <p:embed/>
                </p:oleObj>
              </mc:Choice>
              <mc:Fallback>
                <p:oleObj name="" r:id="rId35" imgW="30861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859612" y="5211484"/>
                        <a:ext cx="460454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14342"/>
          <p:cNvSpPr txBox="1"/>
          <p:nvPr/>
        </p:nvSpPr>
        <p:spPr>
          <a:xfrm>
            <a:off x="5708015" y="5914708"/>
            <a:ext cx="59867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液体、固体的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恒温变压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过程（当压力变化非常大时）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554" name="对象 30724"/>
          <p:cNvGraphicFramePr>
            <a:graphicFrameLocks noChangeAspect="1"/>
          </p:cNvGraphicFramePr>
          <p:nvPr/>
        </p:nvGraphicFramePr>
        <p:xfrm>
          <a:off x="8863172" y="6398260"/>
          <a:ext cx="1509435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7" imgW="939800" imgH="203200" progId="">
                  <p:embed/>
                </p:oleObj>
              </mc:Choice>
              <mc:Fallback>
                <p:oleObj name="" r:id="rId37" imgW="939800" imgH="203200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863172" y="6398260"/>
                        <a:ext cx="1509435" cy="32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6239828" y="6398153"/>
          <a:ext cx="195725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39" imgW="1130300" imgH="203200" progId="Equation.KSEE3">
                  <p:embed/>
                </p:oleObj>
              </mc:Choice>
              <mc:Fallback>
                <p:oleObj name="" r:id="rId39" imgW="1130300" imgH="203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39828" y="6398153"/>
                        <a:ext cx="1957252" cy="3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箭头连接符 46"/>
          <p:cNvCxnSpPr/>
          <p:nvPr/>
        </p:nvCxnSpPr>
        <p:spPr>
          <a:xfrm flipV="1">
            <a:off x="8314690" y="6535420"/>
            <a:ext cx="432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43263" y="141288"/>
            <a:ext cx="1393825" cy="615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33794" name="对象 62465"/>
          <p:cNvGraphicFramePr>
            <a:graphicFrameLocks noChangeAspect="1"/>
          </p:cNvGraphicFramePr>
          <p:nvPr/>
        </p:nvGraphicFramePr>
        <p:xfrm>
          <a:off x="2244725" y="1028700"/>
          <a:ext cx="7667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" r:id="rId1" imgW="3413125" imgH="254000" progId="Equation.3">
                  <p:embed/>
                </p:oleObj>
              </mc:Choice>
              <mc:Fallback>
                <p:oleObj name="" r:id="rId1" imgW="3413125" imgH="254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4725" y="1028700"/>
                        <a:ext cx="7667625" cy="581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对象 62466"/>
          <p:cNvGraphicFramePr>
            <a:graphicFrameLocks noChangeAspect="1"/>
          </p:cNvGraphicFramePr>
          <p:nvPr/>
        </p:nvGraphicFramePr>
        <p:xfrm>
          <a:off x="3405188" y="225425"/>
          <a:ext cx="10810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" r:id="rId3" imgW="533400" imgH="215900" progId="Equation.3">
                  <p:embed/>
                </p:oleObj>
              </mc:Choice>
              <mc:Fallback>
                <p:oleObj name="" r:id="rId3" imgW="533400" imgH="215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5188" y="225425"/>
                        <a:ext cx="1081087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62467"/>
          <p:cNvGraphicFramePr>
            <a:graphicFrameLocks noChangeAspect="1"/>
          </p:cNvGraphicFramePr>
          <p:nvPr/>
        </p:nvGraphicFramePr>
        <p:xfrm>
          <a:off x="1722438" y="1871663"/>
          <a:ext cx="87487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" r:id="rId5" imgW="3706495" imgH="381000" progId="Equation.3">
                  <p:embed/>
                </p:oleObj>
              </mc:Choice>
              <mc:Fallback>
                <p:oleObj name="" r:id="rId5" imgW="3706495" imgH="3810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2438" y="1871663"/>
                        <a:ext cx="87487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62468"/>
          <p:cNvGraphicFramePr>
            <a:graphicFrameLocks noChangeAspect="1"/>
          </p:cNvGraphicFramePr>
          <p:nvPr/>
        </p:nvGraphicFramePr>
        <p:xfrm>
          <a:off x="1708150" y="3022600"/>
          <a:ext cx="81375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" r:id="rId7" imgW="3492500" imgH="749300" progId="Equation.3">
                  <p:embed/>
                </p:oleObj>
              </mc:Choice>
              <mc:Fallback>
                <p:oleObj name="" r:id="rId7" imgW="3492500" imgH="749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8150" y="3022600"/>
                        <a:ext cx="8137525" cy="176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62469"/>
          <p:cNvGraphicFramePr>
            <a:graphicFrameLocks noChangeAspect="1"/>
          </p:cNvGraphicFramePr>
          <p:nvPr/>
        </p:nvGraphicFramePr>
        <p:xfrm>
          <a:off x="1774825" y="4894263"/>
          <a:ext cx="6445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" r:id="rId9" imgW="2921000" imgH="241300" progId="Equation.3">
                  <p:embed/>
                </p:oleObj>
              </mc:Choice>
              <mc:Fallback>
                <p:oleObj name="" r:id="rId9" imgW="2921000" imgH="241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4825" y="4894263"/>
                        <a:ext cx="64452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62470"/>
          <p:cNvGraphicFramePr>
            <a:graphicFrameLocks noChangeAspect="1"/>
          </p:cNvGraphicFramePr>
          <p:nvPr/>
        </p:nvGraphicFramePr>
        <p:xfrm>
          <a:off x="1797050" y="5472113"/>
          <a:ext cx="77327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" r:id="rId11" imgW="3759200" imgH="482600" progId="Equation.3">
                  <p:embed/>
                </p:oleObj>
              </mc:Choice>
              <mc:Fallback>
                <p:oleObj name="" r:id="rId11" imgW="3759200" imgH="482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7050" y="5472113"/>
                        <a:ext cx="7732713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矩形 62473"/>
          <p:cNvSpPr/>
          <p:nvPr/>
        </p:nvSpPr>
        <p:spPr>
          <a:xfrm>
            <a:off x="1524000" y="4388009"/>
            <a:ext cx="30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br>
              <a:rPr lang="en-US" altLang="zh-CN" sz="1000">
                <a:latin typeface="Times New Roman" panose="02020603050405020304" pitchFamily="2" charset="0"/>
                <a:ea typeface="宋体" panose="02010600030101010101" pitchFamily="2" charset="-122"/>
              </a:rPr>
            </a:b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08150" y="1871663"/>
            <a:ext cx="2120900" cy="889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/>
        </p:nvSpPr>
        <p:spPr>
          <a:xfrm>
            <a:off x="1704975" y="3022600"/>
            <a:ext cx="2120900" cy="889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文本框 57365"/>
          <p:cNvSpPr txBox="1"/>
          <p:nvPr/>
        </p:nvSpPr>
        <p:spPr>
          <a:xfrm>
            <a:off x="4836160" y="279083"/>
            <a:ext cx="46462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液体的性质受压力的影响很小，可忽略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6" name="文本框 57365"/>
          <p:cNvSpPr txBox="1"/>
          <p:nvPr/>
        </p:nvSpPr>
        <p:spPr>
          <a:xfrm>
            <a:off x="4224020" y="3248343"/>
            <a:ext cx="51923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理想气体的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变化，代入理想气体的公式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框 12290"/>
          <p:cNvSpPr txBox="1"/>
          <p:nvPr/>
        </p:nvSpPr>
        <p:spPr>
          <a:xfrm>
            <a:off x="1643380" y="407988"/>
            <a:ext cx="8904605" cy="2009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10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、在一密闭真空容器内放置一小玻璃泡，内封有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1.802g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的液态水，整个容器置于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105℃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箱中，设法将玻泡击碎后，在容器内产生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105℃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0.05MPa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的水蒸气。计算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W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△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△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△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S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△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△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G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，判断其可逆性。已知水在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正常沸点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下的蒸发焓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22454" y="2700791"/>
            <a:ext cx="2671763" cy="2938780"/>
            <a:chOff x="4706" y="5967"/>
            <a:chExt cx="4808" cy="4540"/>
          </a:xfrm>
        </p:grpSpPr>
        <p:pic>
          <p:nvPicPr>
            <p:cNvPr id="13318" name="图片 13313" descr="02-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06" y="5967"/>
              <a:ext cx="4808" cy="45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椭圆 1"/>
            <p:cNvSpPr/>
            <p:nvPr/>
          </p:nvSpPr>
          <p:spPr>
            <a:xfrm>
              <a:off x="8107" y="8433"/>
              <a:ext cx="170" cy="1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8334" y="8329"/>
              <a:ext cx="170" cy="1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334" y="8598"/>
              <a:ext cx="170" cy="1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511040" y="2640330"/>
            <a:ext cx="1816100" cy="706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O(l)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p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*   105℃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835" y="2640330"/>
            <a:ext cx="2239010" cy="706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O(g)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0.05MPa  105℃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67530" y="3864610"/>
            <a:ext cx="2186305" cy="706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O(l)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101325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Pa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  105℃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7530" y="5016500"/>
            <a:ext cx="2186305" cy="706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O(l)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101325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Pa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  100℃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04785" y="5016500"/>
            <a:ext cx="2434590" cy="706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O(g)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101325Pa   100℃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327140" y="2994025"/>
            <a:ext cx="149669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20995" y="4571365"/>
            <a:ext cx="0" cy="517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25895" y="5397500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>
            <a:off x="8177667" y="4170182"/>
            <a:ext cx="169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23685" y="2628900"/>
            <a:ext cx="101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83455" y="340995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  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1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8695" y="4580255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  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2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89395" y="505841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  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3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31530" y="391287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  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4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3319" name="文本框 14338"/>
          <p:cNvSpPr txBox="1"/>
          <p:nvPr/>
        </p:nvSpPr>
        <p:spPr>
          <a:xfrm>
            <a:off x="6062345" y="3023235"/>
            <a:ext cx="19888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不可逆相变化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320" name="文本框 14339"/>
          <p:cNvSpPr txBox="1"/>
          <p:nvPr/>
        </p:nvSpPr>
        <p:spPr>
          <a:xfrm>
            <a:off x="6023928" y="4596289"/>
            <a:ext cx="2017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 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l</a:t>
            </a:r>
            <a:endParaRPr lang="en-US" altLang="zh-CN" sz="1800" b="1" i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321" name="文本框 14340"/>
          <p:cNvSpPr txBox="1"/>
          <p:nvPr/>
        </p:nvSpPr>
        <p:spPr>
          <a:xfrm>
            <a:off x="6032818" y="3421222"/>
            <a:ext cx="2017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r>
              <a:rPr lang="zh-CN" altLang="en-US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l</a:t>
            </a:r>
            <a:endParaRPr lang="en-US" altLang="zh-CN" sz="1800" b="1" i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322" name="文本框 14341"/>
          <p:cNvSpPr txBox="1"/>
          <p:nvPr/>
        </p:nvSpPr>
        <p:spPr>
          <a:xfrm>
            <a:off x="4941570" y="5394643"/>
            <a:ext cx="44799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323" name="文本框 14342"/>
          <p:cNvSpPr txBox="1"/>
          <p:nvPr/>
        </p:nvSpPr>
        <p:spPr>
          <a:xfrm>
            <a:off x="9023668" y="4227513"/>
            <a:ext cx="2017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id.g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375910" y="3347085"/>
            <a:ext cx="0" cy="517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3215640" y="908685"/>
            <a:ext cx="5445125" cy="153098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1701800" y="3110230"/>
            <a:ext cx="4087495" cy="2824480"/>
            <a:chOff x="2737" y="1939"/>
            <a:chExt cx="8362" cy="5777"/>
          </a:xfrm>
        </p:grpSpPr>
        <p:sp>
          <p:nvSpPr>
            <p:cNvPr id="6" name="圆角矩形 5"/>
            <p:cNvSpPr/>
            <p:nvPr/>
          </p:nvSpPr>
          <p:spPr>
            <a:xfrm>
              <a:off x="2737" y="1939"/>
              <a:ext cx="8362" cy="57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370" name="对象 15364"/>
            <p:cNvGraphicFramePr>
              <a:graphicFrameLocks noChangeAspect="1"/>
            </p:cNvGraphicFramePr>
            <p:nvPr/>
          </p:nvGraphicFramePr>
          <p:xfrm>
            <a:off x="3117" y="2112"/>
            <a:ext cx="383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" imgW="1019810" imgH="254635" progId="">
                    <p:embed/>
                  </p:oleObj>
                </mc:Choice>
                <mc:Fallback>
                  <p:oleObj name="" r:id="rId1" imgW="1019810" imgH="254635" progId="">
                    <p:embed/>
                    <p:pic>
                      <p:nvPicPr>
                        <p:cNvPr id="0" name="对象 1536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17" y="2112"/>
                          <a:ext cx="383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5365"/>
            <p:cNvGraphicFramePr/>
            <p:nvPr/>
          </p:nvGraphicFramePr>
          <p:xfrm>
            <a:off x="7200" y="2112"/>
            <a:ext cx="3605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019810" imgH="254635" progId="">
                    <p:embed/>
                  </p:oleObj>
                </mc:Choice>
                <mc:Fallback>
                  <p:oleObj name="" r:id="rId3" imgW="1019810" imgH="254635" progId="">
                    <p:embed/>
                    <p:pic>
                      <p:nvPicPr>
                        <p:cNvPr id="0" name="对象 1536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0" y="2112"/>
                          <a:ext cx="3605" cy="8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对象 15368"/>
            <p:cNvGraphicFramePr>
              <a:graphicFrameLocks noChangeAspect="1"/>
            </p:cNvGraphicFramePr>
            <p:nvPr/>
          </p:nvGraphicFramePr>
          <p:xfrm>
            <a:off x="3117" y="3132"/>
            <a:ext cx="4967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5" imgW="1517015" imgH="433070" progId="">
                    <p:embed/>
                  </p:oleObj>
                </mc:Choice>
                <mc:Fallback>
                  <p:oleObj name="" r:id="rId5" imgW="1517015" imgH="433070" progId="">
                    <p:embed/>
                    <p:pic>
                      <p:nvPicPr>
                        <p:cNvPr id="0" name="对象 1536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17" y="3132"/>
                          <a:ext cx="4967" cy="1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5370"/>
            <p:cNvGraphicFramePr>
              <a:graphicFrameLocks noChangeAspect="1"/>
            </p:cNvGraphicFramePr>
            <p:nvPr/>
          </p:nvGraphicFramePr>
          <p:xfrm>
            <a:off x="3117" y="4629"/>
            <a:ext cx="5011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7" imgW="1542415" imgH="471805" progId="">
                    <p:embed/>
                  </p:oleObj>
                </mc:Choice>
                <mc:Fallback>
                  <p:oleObj name="" r:id="rId7" imgW="1542415" imgH="471805" progId="">
                    <p:embed/>
                    <p:pic>
                      <p:nvPicPr>
                        <p:cNvPr id="0" name="对象 1537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17" y="4629"/>
                          <a:ext cx="5011" cy="1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117" y="6242"/>
            <a:ext cx="7541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9" imgW="2209800" imgH="431800" progId="">
                    <p:embed/>
                  </p:oleObj>
                </mc:Choice>
                <mc:Fallback>
                  <p:oleObj name="" r:id="rId9" imgW="2209800" imgH="431800" progId="">
                    <p:embed/>
                    <p:pic>
                      <p:nvPicPr>
                        <p:cNvPr id="0" name="对象 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17" y="6242"/>
                          <a:ext cx="7541" cy="1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362065" y="3201035"/>
            <a:ext cx="3828943" cy="2629535"/>
            <a:chOff x="7849" y="6411"/>
            <a:chExt cx="6030" cy="4141"/>
          </a:xfrm>
        </p:grpSpPr>
        <p:sp>
          <p:nvSpPr>
            <p:cNvPr id="11" name="圆角矩形 10"/>
            <p:cNvSpPr/>
            <p:nvPr/>
          </p:nvSpPr>
          <p:spPr>
            <a:xfrm>
              <a:off x="7849" y="6411"/>
              <a:ext cx="5929" cy="41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indent="0" algn="ctr" fontAlgn="base"/>
              <a:endParaRPr lang="zh-CN" altLang="en-US" sz="1800" strike="noStrike" noProof="1">
                <a:solidFill>
                  <a:srgbClr val="FFFFFF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6146" name="对象 7170"/>
            <p:cNvGraphicFramePr>
              <a:graphicFrameLocks noChangeAspect="1"/>
            </p:cNvGraphicFramePr>
            <p:nvPr/>
          </p:nvGraphicFramePr>
          <p:xfrm>
            <a:off x="8872" y="6421"/>
            <a:ext cx="3287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1" imgW="1168400" imgH="241300" progId="">
                    <p:embed/>
                  </p:oleObj>
                </mc:Choice>
                <mc:Fallback>
                  <p:oleObj name="" r:id="rId11" imgW="1168400" imgH="241300" progId="">
                    <p:embed/>
                    <p:pic>
                      <p:nvPicPr>
                        <p:cNvPr id="0" name="对象 717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872" y="6421"/>
                          <a:ext cx="3287" cy="6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对象 7171"/>
            <p:cNvGraphicFramePr>
              <a:graphicFrameLocks noChangeAspect="1"/>
            </p:cNvGraphicFramePr>
            <p:nvPr/>
          </p:nvGraphicFramePr>
          <p:xfrm>
            <a:off x="9508" y="7101"/>
            <a:ext cx="2297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3" imgW="825500" imgH="215900" progId="">
                    <p:embed/>
                  </p:oleObj>
                </mc:Choice>
                <mc:Fallback>
                  <p:oleObj name="" r:id="rId13" imgW="825500" imgH="215900" progId="">
                    <p:embed/>
                    <p:pic>
                      <p:nvPicPr>
                        <p:cNvPr id="0" name="对象 717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508" y="7101"/>
                          <a:ext cx="2297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对象 7172"/>
            <p:cNvGraphicFramePr>
              <a:graphicFrameLocks noChangeAspect="1"/>
            </p:cNvGraphicFramePr>
            <p:nvPr/>
          </p:nvGraphicFramePr>
          <p:xfrm>
            <a:off x="7997" y="7791"/>
            <a:ext cx="588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5" imgW="2095500" imgH="228600" progId="">
                    <p:embed/>
                  </p:oleObj>
                </mc:Choice>
                <mc:Fallback>
                  <p:oleObj name="" r:id="rId15" imgW="2095500" imgH="228600" progId="">
                    <p:embed/>
                    <p:pic>
                      <p:nvPicPr>
                        <p:cNvPr id="0" name="对象 717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997" y="7791"/>
                          <a:ext cx="5882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对象 7173"/>
            <p:cNvGraphicFramePr>
              <a:graphicFrameLocks noChangeAspect="1"/>
            </p:cNvGraphicFramePr>
            <p:nvPr/>
          </p:nvGraphicFramePr>
          <p:xfrm>
            <a:off x="8217" y="9308"/>
            <a:ext cx="162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17" imgW="584200" imgH="215900" progId="">
                    <p:embed/>
                  </p:oleObj>
                </mc:Choice>
                <mc:Fallback>
                  <p:oleObj name="" r:id="rId17" imgW="584200" imgH="215900" progId="">
                    <p:embed/>
                    <p:pic>
                      <p:nvPicPr>
                        <p:cNvPr id="0" name="对象 717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217" y="9308"/>
                          <a:ext cx="1624" cy="5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对象 7174"/>
            <p:cNvGraphicFramePr>
              <a:graphicFrameLocks noChangeAspect="1"/>
            </p:cNvGraphicFramePr>
            <p:nvPr/>
          </p:nvGraphicFramePr>
          <p:xfrm>
            <a:off x="10148" y="9936"/>
            <a:ext cx="1474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9" imgW="533400" imgH="177165" progId="">
                    <p:embed/>
                  </p:oleObj>
                </mc:Choice>
                <mc:Fallback>
                  <p:oleObj name="" r:id="rId19" imgW="533400" imgH="177165" progId="">
                    <p:embed/>
                    <p:pic>
                      <p:nvPicPr>
                        <p:cNvPr id="0" name="对象 717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148" y="9936"/>
                          <a:ext cx="1474" cy="4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对象 7176"/>
            <p:cNvGraphicFramePr>
              <a:graphicFrameLocks noChangeAspect="1"/>
            </p:cNvGraphicFramePr>
            <p:nvPr/>
          </p:nvGraphicFramePr>
          <p:xfrm>
            <a:off x="9015" y="8582"/>
            <a:ext cx="367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21" imgW="1600200" imgH="228600" progId="">
                    <p:embed/>
                  </p:oleObj>
                </mc:Choice>
                <mc:Fallback>
                  <p:oleObj name="" r:id="rId21" imgW="1600200" imgH="228600" progId="">
                    <p:embed/>
                    <p:pic>
                      <p:nvPicPr>
                        <p:cNvPr id="0" name="对象 717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015" y="8582"/>
                          <a:ext cx="3679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7173"/>
          <p:cNvGraphicFramePr>
            <a:graphicFrameLocks noChangeAspect="1"/>
          </p:cNvGraphicFramePr>
          <p:nvPr/>
        </p:nvGraphicFramePr>
        <p:xfrm>
          <a:off x="7968298" y="5044758"/>
          <a:ext cx="181546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3" imgW="1028700" imgH="177165" progId="">
                  <p:embed/>
                </p:oleObj>
              </mc:Choice>
              <mc:Fallback>
                <p:oleObj name="" r:id="rId23" imgW="1028700" imgH="177165" progId="">
                  <p:embed/>
                  <p:pic>
                    <p:nvPicPr>
                      <p:cNvPr id="0" name="对象 71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68298" y="5044758"/>
                        <a:ext cx="181546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4342"/>
          <p:cNvSpPr txBox="1"/>
          <p:nvPr/>
        </p:nvSpPr>
        <p:spPr>
          <a:xfrm>
            <a:off x="2494280" y="2635568"/>
            <a:ext cx="24142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id.g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322" name="文本框 14341"/>
          <p:cNvSpPr txBox="1"/>
          <p:nvPr/>
        </p:nvSpPr>
        <p:spPr>
          <a:xfrm>
            <a:off x="6004560" y="2712403"/>
            <a:ext cx="44799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2" name="文本框 14342"/>
          <p:cNvSpPr txBox="1"/>
          <p:nvPr/>
        </p:nvSpPr>
        <p:spPr>
          <a:xfrm>
            <a:off x="3249930" y="404813"/>
            <a:ext cx="51498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液体和固体的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恒压变温过程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" name="对象 15365"/>
          <p:cNvGraphicFramePr/>
          <p:nvPr/>
        </p:nvGraphicFramePr>
        <p:xfrm>
          <a:off x="3432258" y="980818"/>
          <a:ext cx="239268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5" imgW="1384300" imgH="254000" progId="">
                  <p:embed/>
                </p:oleObj>
              </mc:Choice>
              <mc:Fallback>
                <p:oleObj name="" r:id="rId25" imgW="1384300" imgH="254000" progId="">
                  <p:embed/>
                  <p:pic>
                    <p:nvPicPr>
                      <p:cNvPr id="0" name="对象 1536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32258" y="980818"/>
                        <a:ext cx="2392680" cy="429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15370"/>
          <p:cNvGraphicFramePr>
            <a:graphicFrameLocks noChangeAspect="1"/>
          </p:cNvGraphicFramePr>
          <p:nvPr/>
        </p:nvGraphicFramePr>
        <p:xfrm>
          <a:off x="3404067" y="1545629"/>
          <a:ext cx="506499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7" imgW="3086100" imgH="482600" progId="">
                  <p:embed/>
                </p:oleObj>
              </mc:Choice>
              <mc:Fallback>
                <p:oleObj name="" r:id="rId27" imgW="3086100" imgH="482600" progId="">
                  <p:embed/>
                  <p:pic>
                    <p:nvPicPr>
                      <p:cNvPr id="0" name="对象 1537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04067" y="1545629"/>
                        <a:ext cx="5064995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290"/>
          <p:cNvSpPr txBox="1"/>
          <p:nvPr/>
        </p:nvSpPr>
        <p:spPr>
          <a:xfrm>
            <a:off x="1601470" y="44450"/>
            <a:ext cx="9004935" cy="129159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10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已知水在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正常沸点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下的蒸发焓为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40.66              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，水蒸气可作为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理想气体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液态水的体积可略，在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100℃~105℃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范围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内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                                                                    。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" name="对象 12291"/>
          <p:cNvGraphicFramePr>
            <a:graphicFrameLocks noChangeAspect="1"/>
          </p:cNvGraphicFramePr>
          <p:nvPr/>
        </p:nvGraphicFramePr>
        <p:xfrm>
          <a:off x="6605906" y="87948"/>
          <a:ext cx="114646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585470" imgH="203835" progId="">
                  <p:embed/>
                </p:oleObj>
              </mc:Choice>
              <mc:Fallback>
                <p:oleObj name="" r:id="rId1" imgW="585470" imgH="203835" progId="">
                  <p:embed/>
                  <p:pic>
                    <p:nvPicPr>
                      <p:cNvPr id="0" name="对象 122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5906" y="87948"/>
                        <a:ext cx="1146462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2292"/>
          <p:cNvGraphicFramePr>
            <a:graphicFrameLocks noChangeAspect="1"/>
          </p:cNvGraphicFramePr>
          <p:nvPr/>
        </p:nvGraphicFramePr>
        <p:xfrm>
          <a:off x="2080895" y="892175"/>
          <a:ext cx="594550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683000" imgH="254000" progId="">
                  <p:embed/>
                </p:oleObj>
              </mc:Choice>
              <mc:Fallback>
                <p:oleObj name="" r:id="rId3" imgW="3683000" imgH="254000" progId="">
                  <p:embed/>
                  <p:pic>
                    <p:nvPicPr>
                      <p:cNvPr id="0" name="对象 122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0895" y="892175"/>
                        <a:ext cx="594550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353435" y="1535430"/>
            <a:ext cx="1816100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O(l)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p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*   105℃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6230" y="1535430"/>
            <a:ext cx="2239010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O(g)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0.05MPa  105℃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09925" y="2759710"/>
            <a:ext cx="2186305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O(l)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101325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Pa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  105℃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09925" y="3911600"/>
            <a:ext cx="2186305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O(l)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101325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Pa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  100℃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47180" y="3911600"/>
            <a:ext cx="2434590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O(g)   1.802g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101325Pa   100℃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26180" y="231648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  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1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51885" y="347980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  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2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31790" y="395351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  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3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3925" y="280797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  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4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4" name="文本框 14340"/>
          <p:cNvSpPr txBox="1"/>
          <p:nvPr/>
        </p:nvSpPr>
        <p:spPr>
          <a:xfrm>
            <a:off x="4722178" y="2316322"/>
            <a:ext cx="2017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r>
              <a:rPr lang="zh-CN" altLang="en-US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l</a:t>
            </a:r>
            <a:endParaRPr lang="en-US" altLang="zh-CN" sz="1800" b="1" i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5" name="文本框 14341"/>
          <p:cNvSpPr txBox="1"/>
          <p:nvPr/>
        </p:nvSpPr>
        <p:spPr>
          <a:xfrm>
            <a:off x="3783965" y="4289743"/>
            <a:ext cx="44799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6" name="文本框 14342"/>
          <p:cNvSpPr txBox="1"/>
          <p:nvPr/>
        </p:nvSpPr>
        <p:spPr>
          <a:xfrm>
            <a:off x="7866063" y="3122613"/>
            <a:ext cx="2017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id.g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169535" y="1889125"/>
            <a:ext cx="149669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7020062" y="3065282"/>
            <a:ext cx="169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98440" y="4292600"/>
            <a:ext cx="149669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>
            <a:off x="4031368" y="2501512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4031368" y="3713727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4338"/>
          <p:cNvSpPr txBox="1"/>
          <p:nvPr/>
        </p:nvSpPr>
        <p:spPr>
          <a:xfrm>
            <a:off x="3641408" y="1918494"/>
            <a:ext cx="44799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不可逆相变化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8" name="文本框 14339"/>
          <p:cNvSpPr txBox="1"/>
          <p:nvPr/>
        </p:nvSpPr>
        <p:spPr>
          <a:xfrm>
            <a:off x="4866323" y="3491389"/>
            <a:ext cx="2017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 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l</a:t>
            </a:r>
            <a:endParaRPr lang="en-US" altLang="zh-CN" sz="1800" b="1" i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07990" y="1412240"/>
            <a:ext cx="101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</a:rPr>
              <a:t>H  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Δ</a:t>
            </a:r>
            <a:r>
              <a:rPr lang="en-US" altLang="zh-CN" sz="1800" b="1" i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graphicFrame>
        <p:nvGraphicFramePr>
          <p:cNvPr id="14338" name="对象 15362"/>
          <p:cNvGraphicFramePr>
            <a:graphicFrameLocks noChangeAspect="1"/>
          </p:cNvGraphicFramePr>
          <p:nvPr/>
        </p:nvGraphicFramePr>
        <p:xfrm>
          <a:off x="6959918" y="4807268"/>
          <a:ext cx="99495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08635" imgH="203835" progId="">
                  <p:embed/>
                </p:oleObj>
              </mc:Choice>
              <mc:Fallback>
                <p:oleObj name="" r:id="rId5" imgW="508635" imgH="203835" progId="">
                  <p:embed/>
                  <p:pic>
                    <p:nvPicPr>
                      <p:cNvPr id="0" name="对象 153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9918" y="4807268"/>
                        <a:ext cx="99495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5363"/>
          <p:cNvGraphicFramePr>
            <a:graphicFrameLocks noChangeAspect="1"/>
          </p:cNvGraphicFramePr>
          <p:nvPr/>
        </p:nvGraphicFramePr>
        <p:xfrm>
          <a:off x="8189913" y="4811395"/>
          <a:ext cx="91946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471805" imgH="203835" progId="">
                  <p:embed/>
                </p:oleObj>
              </mc:Choice>
              <mc:Fallback>
                <p:oleObj name="" r:id="rId7" imgW="471805" imgH="203835" progId="">
                  <p:embed/>
                  <p:pic>
                    <p:nvPicPr>
                      <p:cNvPr id="0" name="对象 153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89913" y="4811395"/>
                        <a:ext cx="919462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文本框 15366"/>
          <p:cNvSpPr txBox="1"/>
          <p:nvPr/>
        </p:nvSpPr>
        <p:spPr>
          <a:xfrm>
            <a:off x="1565275" y="4797108"/>
            <a:ext cx="676751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 压力的微小改变，对液体性质影响可略，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4337" name="文本框 15361"/>
          <p:cNvSpPr txBox="1"/>
          <p:nvPr/>
        </p:nvSpPr>
        <p:spPr>
          <a:xfrm>
            <a:off x="1530350" y="5237480"/>
            <a:ext cx="6551613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zh-CN" altLang="en-US" sz="2000" b="1" i="1"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=(1.802/18.02)mol=0.1mol</a:t>
            </a:r>
            <a:endParaRPr lang="en-US" altLang="zh-CN" sz="200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4340" name="对象 15364"/>
          <p:cNvGraphicFramePr>
            <a:graphicFrameLocks noChangeAspect="1"/>
          </p:cNvGraphicFramePr>
          <p:nvPr/>
        </p:nvGraphicFramePr>
        <p:xfrm>
          <a:off x="1901190" y="5702618"/>
          <a:ext cx="654316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274060" imgH="254000" progId="">
                  <p:embed/>
                </p:oleObj>
              </mc:Choice>
              <mc:Fallback>
                <p:oleObj name="" r:id="rId9" imgW="3274060" imgH="254000" progId="">
                  <p:embed/>
                  <p:pic>
                    <p:nvPicPr>
                      <p:cNvPr id="0" name="对象 153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1190" y="5702618"/>
                        <a:ext cx="654316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5365"/>
          <p:cNvGraphicFramePr>
            <a:graphicFrameLocks noChangeAspect="1"/>
          </p:cNvGraphicFramePr>
          <p:nvPr/>
        </p:nvGraphicFramePr>
        <p:xfrm>
          <a:off x="1583062" y="6141141"/>
          <a:ext cx="908501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1" imgW="5206365" imgH="330200" progId="">
                  <p:embed/>
                </p:oleObj>
              </mc:Choice>
              <mc:Fallback>
                <p:oleObj name="" r:id="rId11" imgW="5206365" imgH="330200" progId="">
                  <p:embed/>
                  <p:pic>
                    <p:nvPicPr>
                      <p:cNvPr id="0" name="对象 153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3062" y="6141141"/>
                        <a:ext cx="908501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03705" y="4221480"/>
            <a:ext cx="8065135" cy="25203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344" name="对象 16385"/>
          <p:cNvGraphicFramePr>
            <a:graphicFrameLocks noChangeAspect="1"/>
          </p:cNvGraphicFramePr>
          <p:nvPr/>
        </p:nvGraphicFramePr>
        <p:xfrm>
          <a:off x="3431540" y="507683"/>
          <a:ext cx="66094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2984500" imgH="228600" progId="">
                  <p:embed/>
                </p:oleObj>
              </mc:Choice>
              <mc:Fallback>
                <p:oleObj name="" r:id="rId1" imgW="2984500" imgH="228600" progId="">
                  <p:embed/>
                  <p:pic>
                    <p:nvPicPr>
                      <p:cNvPr id="0" name="对象 16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1540" y="507683"/>
                        <a:ext cx="66094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6386"/>
          <p:cNvGraphicFramePr>
            <a:graphicFrameLocks noChangeAspect="1"/>
          </p:cNvGraphicFramePr>
          <p:nvPr/>
        </p:nvGraphicFramePr>
        <p:xfrm>
          <a:off x="3431540" y="985838"/>
          <a:ext cx="7211699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365500" imgH="228600" progId="">
                  <p:embed/>
                </p:oleObj>
              </mc:Choice>
              <mc:Fallback>
                <p:oleObj name="" r:id="rId3" imgW="3365500" imgH="228600" progId="">
                  <p:embed/>
                  <p:pic>
                    <p:nvPicPr>
                      <p:cNvPr id="0" name="对象 163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1540" y="985838"/>
                        <a:ext cx="7211699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文本框 16392"/>
          <p:cNvSpPr txBox="1"/>
          <p:nvPr/>
        </p:nvSpPr>
        <p:spPr>
          <a:xfrm>
            <a:off x="2999740" y="127635"/>
            <a:ext cx="30784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）可逆相变化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5364" name="对象 16389"/>
          <p:cNvGraphicFramePr>
            <a:graphicFrameLocks noChangeAspect="1"/>
          </p:cNvGraphicFramePr>
          <p:nvPr/>
        </p:nvGraphicFramePr>
        <p:xfrm>
          <a:off x="2464118" y="3166110"/>
          <a:ext cx="8009110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733800" imgH="228600" progId="">
                  <p:embed/>
                </p:oleObj>
              </mc:Choice>
              <mc:Fallback>
                <p:oleObj name="" r:id="rId5" imgW="3733800" imgH="228600" progId="">
                  <p:embed/>
                  <p:pic>
                    <p:nvPicPr>
                      <p:cNvPr id="0" name="对象 163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4118" y="3166110"/>
                        <a:ext cx="8009110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6391"/>
          <p:cNvGraphicFramePr>
            <a:graphicFrameLocks noChangeAspect="1"/>
          </p:cNvGraphicFramePr>
          <p:nvPr/>
        </p:nvGraphicFramePr>
        <p:xfrm>
          <a:off x="2464435" y="3670300"/>
          <a:ext cx="5144551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413000" imgH="228600" progId="">
                  <p:embed/>
                </p:oleObj>
              </mc:Choice>
              <mc:Fallback>
                <p:oleObj name="" r:id="rId7" imgW="2413000" imgH="228600" progId="">
                  <p:embed/>
                  <p:pic>
                    <p:nvPicPr>
                      <p:cNvPr id="0" name="对象 163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4435" y="3670300"/>
                        <a:ext cx="5144551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文本框 16393"/>
          <p:cNvSpPr txBox="1"/>
          <p:nvPr/>
        </p:nvSpPr>
        <p:spPr>
          <a:xfrm>
            <a:off x="1776730" y="1501140"/>
            <a:ext cx="62826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）理想气体的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对象 16394"/>
          <p:cNvGraphicFramePr>
            <a:graphicFrameLocks noChangeAspect="1"/>
          </p:cNvGraphicFramePr>
          <p:nvPr/>
        </p:nvGraphicFramePr>
        <p:xfrm>
          <a:off x="2999913" y="1836007"/>
          <a:ext cx="6893165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606165" imgH="254000" progId="">
                  <p:embed/>
                </p:oleObj>
              </mc:Choice>
              <mc:Fallback>
                <p:oleObj name="" r:id="rId9" imgW="3606165" imgH="254000" progId="">
                  <p:embed/>
                  <p:pic>
                    <p:nvPicPr>
                      <p:cNvPr id="0" name="对象 163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9913" y="1836007"/>
                        <a:ext cx="6893165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874520" y="2404110"/>
          <a:ext cx="6911032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3162300" imgH="330200" progId="Equation.KSEE3">
                  <p:embed/>
                </p:oleObj>
              </mc:Choice>
              <mc:Fallback>
                <p:oleObj name="" r:id="rId11" imgW="3162300" imgH="330200" progId="Equation.KSEE3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4520" y="2404110"/>
                        <a:ext cx="6911032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6394"/>
          <p:cNvGraphicFramePr>
            <a:graphicFrameLocks noChangeAspect="1"/>
          </p:cNvGraphicFramePr>
          <p:nvPr/>
        </p:nvGraphicFramePr>
        <p:xfrm>
          <a:off x="2741613" y="4221480"/>
          <a:ext cx="480144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2540000" imgH="228600" progId="">
                  <p:embed/>
                </p:oleObj>
              </mc:Choice>
              <mc:Fallback>
                <p:oleObj name="" r:id="rId13" imgW="2540000" imgH="228600" progId="">
                  <p:embed/>
                  <p:pic>
                    <p:nvPicPr>
                      <p:cNvPr id="0" name="对象 163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41613" y="4221480"/>
                        <a:ext cx="480144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6395"/>
          <p:cNvGraphicFramePr>
            <a:graphicFrameLocks noChangeAspect="1"/>
          </p:cNvGraphicFramePr>
          <p:nvPr/>
        </p:nvGraphicFramePr>
        <p:xfrm>
          <a:off x="2712085" y="4581525"/>
          <a:ext cx="54278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2438400" imgH="228600" progId="">
                  <p:embed/>
                </p:oleObj>
              </mc:Choice>
              <mc:Fallback>
                <p:oleObj name="" r:id="rId15" imgW="2438400" imgH="228600" progId="">
                  <p:embed/>
                  <p:pic>
                    <p:nvPicPr>
                      <p:cNvPr id="0" name="对象 163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12085" y="4581525"/>
                        <a:ext cx="54278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文本框 3"/>
          <p:cNvSpPr txBox="1"/>
          <p:nvPr/>
        </p:nvSpPr>
        <p:spPr>
          <a:xfrm>
            <a:off x="1801178" y="4241165"/>
            <a:ext cx="1038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整体：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5371" name="对象 17409"/>
          <p:cNvGraphicFramePr>
            <a:graphicFrameLocks noChangeAspect="1"/>
          </p:cNvGraphicFramePr>
          <p:nvPr/>
        </p:nvGraphicFramePr>
        <p:xfrm>
          <a:off x="2741613" y="5061585"/>
          <a:ext cx="5643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7" imgW="2639060" imgH="203200" progId="">
                  <p:embed/>
                </p:oleObj>
              </mc:Choice>
              <mc:Fallback>
                <p:oleObj name="" r:id="rId17" imgW="2639060" imgH="203200" progId="">
                  <p:embed/>
                  <p:pic>
                    <p:nvPicPr>
                      <p:cNvPr id="0" name="对象 174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41613" y="5061585"/>
                        <a:ext cx="5643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7410"/>
          <p:cNvGraphicFramePr>
            <a:graphicFrameLocks noChangeAspect="1"/>
          </p:cNvGraphicFramePr>
          <p:nvPr/>
        </p:nvGraphicFramePr>
        <p:xfrm>
          <a:off x="3260408" y="5503863"/>
          <a:ext cx="512351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9" imgW="2246630" imgH="190500" progId="">
                  <p:embed/>
                </p:oleObj>
              </mc:Choice>
              <mc:Fallback>
                <p:oleObj name="" r:id="rId19" imgW="2246630" imgH="190500" progId="">
                  <p:embed/>
                  <p:pic>
                    <p:nvPicPr>
                      <p:cNvPr id="0" name="对象 174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60408" y="5503863"/>
                        <a:ext cx="512351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7411"/>
          <p:cNvGraphicFramePr>
            <a:graphicFrameLocks noChangeAspect="1"/>
          </p:cNvGraphicFramePr>
          <p:nvPr/>
        </p:nvGraphicFramePr>
        <p:xfrm>
          <a:off x="2567940" y="5949315"/>
          <a:ext cx="644965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1" imgW="2818130" imgH="190500" progId="">
                  <p:embed/>
                </p:oleObj>
              </mc:Choice>
              <mc:Fallback>
                <p:oleObj name="" r:id="rId21" imgW="2818130" imgH="190500" progId="">
                  <p:embed/>
                  <p:pic>
                    <p:nvPicPr>
                      <p:cNvPr id="0" name="对象 174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67940" y="5949315"/>
                        <a:ext cx="644965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7412"/>
          <p:cNvGraphicFramePr>
            <a:graphicFrameLocks noChangeAspect="1"/>
          </p:cNvGraphicFramePr>
          <p:nvPr/>
        </p:nvGraphicFramePr>
        <p:xfrm>
          <a:off x="2525713" y="6364923"/>
          <a:ext cx="652335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3" imgW="2843530" imgH="190500" progId="">
                  <p:embed/>
                </p:oleObj>
              </mc:Choice>
              <mc:Fallback>
                <p:oleObj name="" r:id="rId23" imgW="2843530" imgH="190500" progId="">
                  <p:embed/>
                  <p:pic>
                    <p:nvPicPr>
                      <p:cNvPr id="0" name="对象 174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25713" y="6364923"/>
                        <a:ext cx="652335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大括号 16"/>
          <p:cNvSpPr/>
          <p:nvPr/>
        </p:nvSpPr>
        <p:spPr>
          <a:xfrm>
            <a:off x="8308975" y="4273550"/>
            <a:ext cx="75565" cy="60896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弧形箭头 17"/>
          <p:cNvSpPr/>
          <p:nvPr/>
        </p:nvSpPr>
        <p:spPr>
          <a:xfrm rot="20760000">
            <a:off x="9013825" y="4366260"/>
            <a:ext cx="580390" cy="195770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对象 17413"/>
          <p:cNvGraphicFramePr>
            <a:graphicFrameLocks noChangeAspect="1"/>
          </p:cNvGraphicFramePr>
          <p:nvPr/>
        </p:nvGraphicFramePr>
        <p:xfrm>
          <a:off x="3706813" y="2636838"/>
          <a:ext cx="91793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382270" imgH="165735" progId="">
                  <p:embed/>
                </p:oleObj>
              </mc:Choice>
              <mc:Fallback>
                <p:oleObj name="" r:id="rId1" imgW="382270" imgH="165735" progId="">
                  <p:embed/>
                  <p:pic>
                    <p:nvPicPr>
                      <p:cNvPr id="0" name="对象 174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6813" y="2636838"/>
                        <a:ext cx="917932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对象 17414"/>
          <p:cNvGraphicFramePr>
            <a:graphicFrameLocks noChangeAspect="1"/>
          </p:cNvGraphicFramePr>
          <p:nvPr/>
        </p:nvGraphicFramePr>
        <p:xfrm>
          <a:off x="5244783" y="2636838"/>
          <a:ext cx="30224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21740" imgH="191135" progId="">
                  <p:embed/>
                </p:oleObj>
              </mc:Choice>
              <mc:Fallback>
                <p:oleObj name="" r:id="rId3" imgW="1221740" imgH="191135" progId="">
                  <p:embed/>
                  <p:pic>
                    <p:nvPicPr>
                      <p:cNvPr id="0" name="对象 174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4783" y="2636838"/>
                        <a:ext cx="302243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7415"/>
          <p:cNvGraphicFramePr>
            <a:graphicFrameLocks noChangeAspect="1"/>
          </p:cNvGraphicFramePr>
          <p:nvPr/>
        </p:nvGraphicFramePr>
        <p:xfrm>
          <a:off x="2063750" y="4652963"/>
          <a:ext cx="77775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289300" imgH="228600" progId="">
                  <p:embed/>
                </p:oleObj>
              </mc:Choice>
              <mc:Fallback>
                <p:oleObj name="" r:id="rId5" imgW="3289300" imgH="228600" progId="">
                  <p:embed/>
                  <p:pic>
                    <p:nvPicPr>
                      <p:cNvPr id="0" name="对象 174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750" y="4652963"/>
                        <a:ext cx="77775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7416"/>
          <p:cNvGraphicFramePr>
            <a:graphicFrameLocks noChangeAspect="1"/>
          </p:cNvGraphicFramePr>
          <p:nvPr/>
        </p:nvGraphicFramePr>
        <p:xfrm>
          <a:off x="3935889" y="5301616"/>
          <a:ext cx="332858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473200" imgH="241300" progId="">
                  <p:embed/>
                </p:oleObj>
              </mc:Choice>
              <mc:Fallback>
                <p:oleObj name="" r:id="rId7" imgW="1473200" imgH="241300" progId="">
                  <p:embed/>
                  <p:pic>
                    <p:nvPicPr>
                      <p:cNvPr id="0" name="对象 174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5889" y="5301616"/>
                        <a:ext cx="332858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文本框 17417"/>
          <p:cNvSpPr txBox="1"/>
          <p:nvPr/>
        </p:nvSpPr>
        <p:spPr>
          <a:xfrm>
            <a:off x="3719513" y="5954078"/>
            <a:ext cx="493236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∴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这是一个不可逆过程。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pSp>
        <p:nvGrpSpPr>
          <p:cNvPr id="16390" name="组合 17418"/>
          <p:cNvGrpSpPr/>
          <p:nvPr/>
        </p:nvGrpSpPr>
        <p:grpSpPr>
          <a:xfrm>
            <a:off x="6892925" y="3356928"/>
            <a:ext cx="3429000" cy="550862"/>
            <a:chOff x="0" y="0"/>
            <a:chExt cx="2160" cy="347"/>
          </a:xfrm>
        </p:grpSpPr>
        <p:sp>
          <p:nvSpPr>
            <p:cNvPr id="16391" name="圆角矩形标注 17419"/>
            <p:cNvSpPr/>
            <p:nvPr/>
          </p:nvSpPr>
          <p:spPr>
            <a:xfrm>
              <a:off x="91" y="0"/>
              <a:ext cx="1860" cy="347"/>
            </a:xfrm>
            <a:prstGeom prst="wedgeRoundRectCallout">
              <a:avLst>
                <a:gd name="adj1" fmla="val -48010"/>
                <a:gd name="adj2" fmla="val -114495"/>
                <a:gd name="adj3" fmla="val 1666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文本框 17420"/>
            <p:cNvSpPr txBox="1"/>
            <p:nvPr/>
          </p:nvSpPr>
          <p:spPr>
            <a:xfrm>
              <a:off x="0" y="46"/>
              <a:ext cx="216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按实际过程计算</a:t>
              </a:r>
              <a:endPara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</p:grpSp>
      <p:sp>
        <p:nvSpPr>
          <p:cNvPr id="17422" name="文本框 17421"/>
          <p:cNvSpPr txBox="1"/>
          <p:nvPr/>
        </p:nvSpPr>
        <p:spPr>
          <a:xfrm>
            <a:off x="4572000" y="4084003"/>
            <a:ext cx="2056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不可逆程度：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6463" y="330835"/>
            <a:ext cx="1511300" cy="201612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3706813" y="1813560"/>
            <a:ext cx="431800" cy="358775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8" name="右箭头 7"/>
          <p:cNvSpPr/>
          <p:nvPr/>
        </p:nvSpPr>
        <p:spPr>
          <a:xfrm>
            <a:off x="5173663" y="1267460"/>
            <a:ext cx="1655763" cy="28892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7037388" y="330835"/>
            <a:ext cx="1511300" cy="2016125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16398" name="文本框 5"/>
          <p:cNvSpPr txBox="1"/>
          <p:nvPr/>
        </p:nvSpPr>
        <p:spPr>
          <a:xfrm>
            <a:off x="5448300" y="868680"/>
            <a:ext cx="11874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105℃</a:t>
            </a:r>
            <a:endParaRPr lang="en-US" altLang="zh-CN" sz="2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9" name="文本框 6"/>
          <p:cNvSpPr txBox="1"/>
          <p:nvPr/>
        </p:nvSpPr>
        <p:spPr>
          <a:xfrm>
            <a:off x="4056063" y="1267460"/>
            <a:ext cx="1189037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105℃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1.802g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液态水</a:t>
            </a:r>
            <a:endParaRPr lang="zh-CN" altLang="en-US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400" name="文本框 7"/>
          <p:cNvSpPr txBox="1"/>
          <p:nvPr/>
        </p:nvSpPr>
        <p:spPr>
          <a:xfrm>
            <a:off x="7199313" y="762635"/>
            <a:ext cx="118745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105℃</a:t>
            </a:r>
            <a:endParaRPr lang="en-US" altLang="zh-CN" sz="2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0.05MPa</a:t>
            </a:r>
            <a:r>
              <a:rPr lang="zh-CN" altLang="en-US" sz="2000" b="1">
                <a:latin typeface="Times New Roman" panose="02020603050405020304" pitchFamily="2" charset="0"/>
                <a:ea typeface="宋体" panose="02010600030101010101" pitchFamily="2" charset="-122"/>
              </a:rPr>
              <a:t>水蒸气</a:t>
            </a:r>
            <a:endParaRPr lang="zh-CN" altLang="en-US" sz="2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圆角矩形 12304"/>
          <p:cNvSpPr/>
          <p:nvPr>
            <p:custDataLst>
              <p:tags r:id="rId1"/>
            </p:custDataLst>
          </p:nvPr>
        </p:nvSpPr>
        <p:spPr>
          <a:xfrm>
            <a:off x="1167765" y="287020"/>
            <a:ext cx="10254615" cy="511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>
            <p:custDataLst>
              <p:tags r:id="rId2"/>
            </p:custDataLst>
          </p:nvPr>
        </p:nvSpPr>
        <p:spPr>
          <a:xfrm>
            <a:off x="1439545" y="292100"/>
            <a:ext cx="55238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化学反应中热力学函数的变化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123" name="文本框 5123"/>
          <p:cNvSpPr txBox="1"/>
          <p:nvPr>
            <p:custDataLst>
              <p:tags r:id="rId3"/>
            </p:custDataLst>
          </p:nvPr>
        </p:nvSpPr>
        <p:spPr>
          <a:xfrm>
            <a:off x="5535930" y="286862"/>
            <a:ext cx="50514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----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标准摩尔反应热力学函数的计算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1599565" y="854075"/>
            <a:ext cx="8823325" cy="365887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9" name="文本框 5123"/>
          <p:cNvSpPr txBox="1"/>
          <p:nvPr>
            <p:custDataLst>
              <p:tags r:id="rId5"/>
            </p:custDataLst>
          </p:nvPr>
        </p:nvSpPr>
        <p:spPr>
          <a:xfrm>
            <a:off x="3033395" y="986949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非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298.15K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的恒温反应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132" name="Object 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030302" y="5233575"/>
          <a:ext cx="281368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790700" imgH="279400" progId="Equation.3">
                  <p:embed/>
                </p:oleObj>
              </mc:Choice>
              <mc:Fallback>
                <p:oleObj name="" r:id="rId7" imgW="1790700" imgH="279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0302" y="5233575"/>
                        <a:ext cx="281368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352564" y="4799870"/>
          <a:ext cx="183642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1168400" imgH="241300" progId="Equation.3">
                  <p:embed/>
                </p:oleObj>
              </mc:Choice>
              <mc:Fallback>
                <p:oleObj name="" r:id="rId10" imgW="1168400" imgH="24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2564" y="4799870"/>
                        <a:ext cx="1836420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717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173855" y="3270568"/>
          <a:ext cx="250856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1534795" imgH="266065" progId="">
                  <p:embed/>
                </p:oleObj>
              </mc:Choice>
              <mc:Fallback>
                <p:oleObj name="" r:id="rId13" imgW="1534795" imgH="26606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73855" y="3270568"/>
                        <a:ext cx="250856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284095" y="1490345"/>
          <a:ext cx="211632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6" imgW="1235075" imgH="420370" progId="">
                  <p:embed/>
                </p:oleObj>
              </mc:Choice>
              <mc:Fallback>
                <p:oleObj name="" r:id="rId16" imgW="1235075" imgH="4203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84095" y="1490345"/>
                        <a:ext cx="2116324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3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313623" y="2363470"/>
          <a:ext cx="195022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9" imgW="1146175" imgH="445770" progId="">
                  <p:embed/>
                </p:oleObj>
              </mc:Choice>
              <mc:Fallback>
                <p:oleObj name="" r:id="rId19" imgW="1146175" imgH="44577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13623" y="2363470"/>
                        <a:ext cx="1950224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>
            <p:custDataLst>
              <p:tags r:id="rId21"/>
            </p:custDataLst>
          </p:nvPr>
        </p:nvSpPr>
        <p:spPr>
          <a:xfrm>
            <a:off x="1747520" y="4733289"/>
            <a:ext cx="3377565" cy="1457325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1287" name="对象 11286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871085" y="1573213"/>
          <a:ext cx="489179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3" imgW="3022600" imgH="355600" progId="">
                  <p:embed/>
                </p:oleObj>
              </mc:Choice>
              <mc:Fallback>
                <p:oleObj name="" r:id="rId23" imgW="3022600" imgH="3556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71085" y="1573213"/>
                        <a:ext cx="489179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对象 11287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774565" y="2405698"/>
          <a:ext cx="483511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6" imgW="2984500" imgH="444500" progId="">
                  <p:embed/>
                </p:oleObj>
              </mc:Choice>
              <mc:Fallback>
                <p:oleObj name="" r:id="rId26" imgW="2984500" imgH="4445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74565" y="2405698"/>
                        <a:ext cx="4835113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对象 11288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3609023" y="3863023"/>
          <a:ext cx="380969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9" imgW="2019300" imgH="228600" progId="">
                  <p:embed/>
                </p:oleObj>
              </mc:Choice>
              <mc:Fallback>
                <p:oleObj name="" r:id="rId29" imgW="2019300" imgH="2286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09023" y="3863023"/>
                        <a:ext cx="380969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5123"/>
          <p:cNvSpPr txBox="1"/>
          <p:nvPr>
            <p:custDataLst>
              <p:tags r:id="rId31"/>
            </p:custDataLst>
          </p:nvPr>
        </p:nvSpPr>
        <p:spPr>
          <a:xfrm>
            <a:off x="745061" y="5791835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（条件：恒温反应）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2" name="文本框 12318"/>
          <p:cNvSpPr txBox="1"/>
          <p:nvPr>
            <p:custDataLst>
              <p:tags r:id="rId32"/>
            </p:custDataLst>
          </p:nvPr>
        </p:nvSpPr>
        <p:spPr>
          <a:xfrm>
            <a:off x="5669915" y="4633913"/>
            <a:ext cx="55327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注：恒温反应也可以设计过程计算，这时需要结合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pVT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变化的公式，因处于标准状态，压力为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0.1MPa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，设计恒压变温过程。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33" name="对象 15365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7172106" y="5620326"/>
          <a:ext cx="237172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4" imgW="1485900" imgH="254000" progId="">
                  <p:embed/>
                </p:oleObj>
              </mc:Choice>
              <mc:Fallback>
                <p:oleObj name="" r:id="rId34" imgW="14859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172106" y="5620326"/>
                        <a:ext cx="2371725" cy="39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15370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6098768" y="6007729"/>
          <a:ext cx="4756150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7" imgW="3187700" imgH="482600" progId="">
                  <p:embed/>
                </p:oleObj>
              </mc:Choice>
              <mc:Fallback>
                <p:oleObj name="" r:id="rId37" imgW="31877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098768" y="6007729"/>
                        <a:ext cx="4756150" cy="720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1" name="Object 2"/>
          <p:cNvGraphicFramePr>
            <a:graphicFrameLocks noChangeAspect="1"/>
          </p:cNvGraphicFramePr>
          <p:nvPr/>
        </p:nvGraphicFramePr>
        <p:xfrm>
          <a:off x="2087563" y="255905"/>
          <a:ext cx="7972425" cy="442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4133850" imgH="2305050" progId="Word.Document.8">
                  <p:embed/>
                </p:oleObj>
              </mc:Choice>
              <mc:Fallback>
                <p:oleObj name="" r:id="rId1" imgW="4133850" imgH="2305050" progId="Word.Document.8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7563" y="255905"/>
                        <a:ext cx="7972425" cy="44284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1" name="Text Box 3"/>
          <p:cNvSpPr txBox="1"/>
          <p:nvPr/>
        </p:nvSpPr>
        <p:spPr>
          <a:xfrm>
            <a:off x="1625600" y="4560570"/>
            <a:ext cx="9144000" cy="768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buFontTx/>
            </a:pPr>
            <a:r>
              <a:rPr lang="zh-CN" altLang="en-US" sz="2200" b="1" dirty="0">
                <a:latin typeface="Times New Roman" panose="02020603050405020304" pitchFamily="2" charset="0"/>
                <a:ea typeface="黑体" panose="02010609060101010101" pitchFamily="2" charset="-122"/>
              </a:rPr>
              <a:t>注：该反应是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包括相变化的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400℃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恒温反应，</a:t>
            </a:r>
            <a:r>
              <a:rPr lang="zh-CN" altLang="en-US" sz="2200" b="1" dirty="0">
                <a:latin typeface="Times New Roman" panose="02020603050405020304" pitchFamily="2" charset="0"/>
                <a:ea typeface="黑体" panose="02010609060101010101" pitchFamily="2" charset="-122"/>
              </a:rPr>
              <a:t>因此不能用基尔霍夫方程直接求解 ，需要设计</a:t>
            </a:r>
            <a:r>
              <a:rPr lang="zh-CN" altLang="en-US" sz="2200" b="1" dirty="0">
                <a:latin typeface="Times New Roman" panose="02020603050405020304" pitchFamily="2" charset="0"/>
                <a:ea typeface="黑体" panose="02010609060101010101" pitchFamily="2" charset="-122"/>
              </a:rPr>
              <a:t>过程。  </a:t>
            </a:r>
            <a:endParaRPr lang="zh-CN" altLang="en-US" sz="22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2"/>
          <p:cNvGraphicFramePr>
            <a:graphicFrameLocks noChangeAspect="1"/>
          </p:cNvGraphicFramePr>
          <p:nvPr/>
        </p:nvGraphicFramePr>
        <p:xfrm>
          <a:off x="256540" y="1579880"/>
          <a:ext cx="5156200" cy="329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4400550" imgH="2819400" progId="Word.Picture.8">
                  <p:embed/>
                </p:oleObj>
              </mc:Choice>
              <mc:Fallback>
                <p:oleObj name="" r:id="rId1" imgW="4400550" imgH="2819400" progId="Word.Picture.8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" y="1579880"/>
                        <a:ext cx="5156200" cy="3299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6" name="Rectangle 3"/>
          <p:cNvSpPr/>
          <p:nvPr/>
        </p:nvSpPr>
        <p:spPr>
          <a:xfrm>
            <a:off x="1524000" y="3810635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2707" name="Object 4"/>
          <p:cNvGraphicFramePr>
            <a:graphicFrameLocks noChangeAspect="1"/>
          </p:cNvGraphicFramePr>
          <p:nvPr/>
        </p:nvGraphicFramePr>
        <p:xfrm>
          <a:off x="879158" y="894715"/>
          <a:ext cx="391006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108200" imgH="254000" progId="Equation.3">
                  <p:embed/>
                </p:oleObj>
              </mc:Choice>
              <mc:Fallback>
                <p:oleObj name="" r:id="rId3" imgW="2108200" imgH="2540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158" y="894715"/>
                        <a:ext cx="391006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956810" y="964565"/>
          <a:ext cx="7198360" cy="460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4133850" imgH="2638425" progId="Word.Document.8">
                  <p:embed/>
                </p:oleObj>
              </mc:Choice>
              <mc:Fallback>
                <p:oleObj name="" r:id="rId6" imgW="4133850" imgH="2638425" progId="Word.Document.8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6810" y="964565"/>
                        <a:ext cx="7198360" cy="4606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78120" y="716280"/>
          <a:ext cx="6797675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4133850" imgH="2190750" progId="Word.Document.8">
                  <p:embed/>
                </p:oleObj>
              </mc:Choice>
              <mc:Fallback>
                <p:oleObj name="" r:id="rId2" imgW="4133850" imgH="2190750" progId="Word.Document.8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78120" y="716280"/>
                        <a:ext cx="6797675" cy="359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69570" y="1010920"/>
          <a:ext cx="5156200" cy="329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4400550" imgH="2819400" progId="Word.Picture.8">
                  <p:embed/>
                </p:oleObj>
              </mc:Choice>
              <mc:Fallback>
                <p:oleObj name="" r:id="rId5" imgW="4400550" imgH="2819400" progId="Word.Picture.8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570" y="1010920"/>
                        <a:ext cx="5156200" cy="3299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58813" y="325755"/>
          <a:ext cx="391006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2108200" imgH="254000" progId="Equation.3">
                  <p:embed/>
                </p:oleObj>
              </mc:Choice>
              <mc:Fallback>
                <p:oleObj name="" r:id="rId8" imgW="2108200" imgH="2540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8813" y="325755"/>
                        <a:ext cx="391006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" name="Object 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58813" y="4868228"/>
          <a:ext cx="8964295" cy="77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5574665" imgH="482600" progId="Equation.3">
                  <p:embed/>
                </p:oleObj>
              </mc:Choice>
              <mc:Fallback>
                <p:oleObj name="" r:id="rId11" imgW="5574665" imgH="482600" progId="Equation.3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813" y="4868228"/>
                        <a:ext cx="8964295" cy="775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" name="Object 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59130" y="5866765"/>
          <a:ext cx="752094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4" imgW="4584700" imgH="482600" progId="Equation.3">
                  <p:embed/>
                </p:oleObj>
              </mc:Choice>
              <mc:Fallback>
                <p:oleObj name="" r:id="rId14" imgW="4584700" imgH="482600" progId="Equation.3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9130" y="5866765"/>
                        <a:ext cx="752094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图片 8199" descr="02-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2153" y="753428"/>
            <a:ext cx="3533775" cy="1887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文本框 9219"/>
          <p:cNvSpPr txBox="1"/>
          <p:nvPr/>
        </p:nvSpPr>
        <p:spPr>
          <a:xfrm>
            <a:off x="-29210" y="2645252"/>
            <a:ext cx="5249863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注意：节流过程  </a:t>
            </a:r>
            <a:r>
              <a:rPr lang="en-US" altLang="zh-CN" sz="20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下降，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d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195" name="对象 9218"/>
          <p:cNvGraphicFramePr>
            <a:graphicFrameLocks noChangeAspect="1"/>
          </p:cNvGraphicFramePr>
          <p:nvPr/>
        </p:nvGraphicFramePr>
        <p:xfrm>
          <a:off x="5002213" y="1441133"/>
          <a:ext cx="201132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929640" imgH="433070" progId="">
                  <p:embed/>
                </p:oleObj>
              </mc:Choice>
              <mc:Fallback>
                <p:oleObj name="" r:id="rId3" imgW="929640" imgH="43307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2213" y="1441133"/>
                        <a:ext cx="2011324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295458" y="318612"/>
            <a:ext cx="4354513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R="0" algn="ctr" defTabSz="914400">
              <a:buClr>
                <a:srgbClr val="000000"/>
              </a:buClr>
              <a:buSzTx/>
              <a:defRPr/>
            </a:pP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节流过程是一个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恒焓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过程</a:t>
            </a:r>
            <a:endParaRPr kumimoji="0" lang="zh-CN" altLang="en-US" sz="2400" b="1" kern="1200" cap="none" spc="0" normalizeH="0" baseline="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2" name="圆角矩形 12304"/>
          <p:cNvSpPr/>
          <p:nvPr/>
        </p:nvSpPr>
        <p:spPr>
          <a:xfrm>
            <a:off x="4411980" y="267970"/>
            <a:ext cx="4396105" cy="5111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文本框 9217"/>
          <p:cNvSpPr txBox="1"/>
          <p:nvPr/>
        </p:nvSpPr>
        <p:spPr>
          <a:xfrm>
            <a:off x="7013575" y="1259205"/>
            <a:ext cx="5178425" cy="16916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&gt;0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节流膨胀后，温度降低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致冷效应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&lt;0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节流膨胀后，温度升高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致热效应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=0 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温度不变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  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该温度为转变温度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其与物质本性和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 , p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有关。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95780" y="3391853"/>
            <a:ext cx="93395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marR="0" algn="ctr" defTabSz="914400">
              <a:buClr>
                <a:srgbClr val="000000"/>
              </a:buClr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特例：理想气体的节流过程中热力学函数变化（相当于理想气体的恒温膨胀过程）</a:t>
            </a:r>
            <a:endParaRPr kumimoji="0" lang="zh-CN" altLang="en-US" sz="2000" b="1" kern="1200" cap="none" spc="0" normalizeH="0" baseline="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46810" y="3312160"/>
            <a:ext cx="10349230" cy="29984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370" name="对象 15364"/>
          <p:cNvGraphicFramePr>
            <a:graphicFrameLocks noChangeAspect="1"/>
          </p:cNvGraphicFramePr>
          <p:nvPr/>
        </p:nvGraphicFramePr>
        <p:xfrm>
          <a:off x="1283335" y="4046855"/>
          <a:ext cx="137795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019810" imgH="254635" progId="">
                  <p:embed/>
                </p:oleObj>
              </mc:Choice>
              <mc:Fallback>
                <p:oleObj name="" r:id="rId5" imgW="1019810" imgH="25463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3335" y="4046855"/>
                        <a:ext cx="1377950" cy="305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65"/>
          <p:cNvGraphicFramePr/>
          <p:nvPr/>
        </p:nvGraphicFramePr>
        <p:xfrm>
          <a:off x="2748915" y="4046855"/>
          <a:ext cx="1294130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019810" imgH="254635" progId="">
                  <p:embed/>
                </p:oleObj>
              </mc:Choice>
              <mc:Fallback>
                <p:oleObj name="" r:id="rId7" imgW="1019810" imgH="25463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8915" y="4046855"/>
                        <a:ext cx="1294130" cy="315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68"/>
          <p:cNvGraphicFramePr>
            <a:graphicFrameLocks noChangeAspect="1"/>
          </p:cNvGraphicFramePr>
          <p:nvPr/>
        </p:nvGraphicFramePr>
        <p:xfrm>
          <a:off x="1283335" y="4413250"/>
          <a:ext cx="178308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517015" imgH="433070" progId="">
                  <p:embed/>
                </p:oleObj>
              </mc:Choice>
              <mc:Fallback>
                <p:oleObj name="" r:id="rId9" imgW="1517015" imgH="4330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3335" y="4413250"/>
                        <a:ext cx="1783080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5370"/>
          <p:cNvGraphicFramePr>
            <a:graphicFrameLocks noChangeAspect="1"/>
          </p:cNvGraphicFramePr>
          <p:nvPr/>
        </p:nvGraphicFramePr>
        <p:xfrm>
          <a:off x="1283335" y="4950460"/>
          <a:ext cx="179895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1542415" imgH="471805" progId="">
                  <p:embed/>
                </p:oleObj>
              </mc:Choice>
              <mc:Fallback>
                <p:oleObj name="" r:id="rId11" imgW="1542415" imgH="47180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3335" y="4950460"/>
                        <a:ext cx="1798955" cy="549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5373"/>
          <p:cNvGraphicFramePr>
            <a:graphicFrameLocks noChangeAspect="1"/>
          </p:cNvGraphicFramePr>
          <p:nvPr/>
        </p:nvGraphicFramePr>
        <p:xfrm>
          <a:off x="1283335" y="5529580"/>
          <a:ext cx="270700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2209800" imgH="431800" progId="">
                  <p:embed/>
                </p:oleObj>
              </mc:Choice>
              <mc:Fallback>
                <p:oleObj name="" r:id="rId13" imgW="2209800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3335" y="5529580"/>
                        <a:ext cx="2707005" cy="528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文本框 3"/>
          <p:cNvSpPr txBox="1"/>
          <p:nvPr/>
        </p:nvSpPr>
        <p:spPr>
          <a:xfrm>
            <a:off x="5272723" y="4386580"/>
            <a:ext cx="54816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latin typeface="Times New Roman" panose="02020603050405020304" pitchFamily="2" charset="0"/>
                <a:ea typeface="黑体" panose="02010609060101010101" pitchFamily="2" charset="-122"/>
              </a:rPr>
              <a:t>绝热</a:t>
            </a:r>
            <a:r>
              <a:rPr lang="en-US" altLang="zh-CN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b="1" i="1"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b="1">
                <a:latin typeface="Times New Roman" panose="02020603050405020304" pitchFamily="2" charset="0"/>
                <a:ea typeface="黑体" panose="02010609060101010101" pitchFamily="2" charset="-122"/>
              </a:rPr>
              <a:t>=0 </a:t>
            </a:r>
            <a:endParaRPr lang="zh-CN" altLang="en-US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3322" name="对象 -2147482624"/>
          <p:cNvGraphicFramePr>
            <a:graphicFrameLocks noChangeAspect="1"/>
          </p:cNvGraphicFramePr>
          <p:nvPr/>
        </p:nvGraphicFramePr>
        <p:xfrm>
          <a:off x="6705918" y="4415790"/>
          <a:ext cx="2434765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308100" imgH="203200" progId="">
                  <p:embed/>
                </p:oleObj>
              </mc:Choice>
              <mc:Fallback>
                <p:oleObj name="" r:id="rId15" imgW="1308100" imgH="2032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5918" y="4415790"/>
                        <a:ext cx="2434765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345975" y="4761863"/>
          <a:ext cx="1748790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1028700" imgH="444500" progId="Equation.3">
                  <p:embed/>
                </p:oleObj>
              </mc:Choice>
              <mc:Fallback>
                <p:oleObj name="" r:id="rId17" imgW="1028700" imgH="444500" progId="Equation.3">
                  <p:embed/>
                  <p:pic>
                    <p:nvPicPr>
                      <p:cNvPr id="0" name="对象 2355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975" y="4761863"/>
                        <a:ext cx="1748790" cy="756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-2147482624"/>
          <p:cNvGraphicFramePr>
            <a:graphicFrameLocks noChangeAspect="1"/>
          </p:cNvGraphicFramePr>
          <p:nvPr/>
        </p:nvGraphicFramePr>
        <p:xfrm>
          <a:off x="5272723" y="4020820"/>
          <a:ext cx="257675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9" imgW="1384300" imgH="203200" progId="">
                  <p:embed/>
                </p:oleObj>
              </mc:Choice>
              <mc:Fallback>
                <p:oleObj name="" r:id="rId19" imgW="1384300" imgH="2032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72723" y="4020820"/>
                        <a:ext cx="2576753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8919955" y="5649812"/>
          <a:ext cx="236093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1574800" imgH="215900" progId="Equation.3">
                  <p:embed/>
                </p:oleObj>
              </mc:Choice>
              <mc:Fallback>
                <p:oleObj name="" r:id="rId21" imgW="1574800" imgH="215900" progId="Equation.3">
                  <p:embed/>
                  <p:pic>
                    <p:nvPicPr>
                      <p:cNvPr id="0" name="对象 2355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955" y="5649812"/>
                        <a:ext cx="236093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15373"/>
          <p:cNvGraphicFramePr>
            <a:graphicFrameLocks noChangeAspect="1"/>
          </p:cNvGraphicFramePr>
          <p:nvPr/>
        </p:nvGraphicFramePr>
        <p:xfrm>
          <a:off x="4651585" y="5433163"/>
          <a:ext cx="4051371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3" imgW="2387600" imgH="444500" progId="">
                  <p:embed/>
                </p:oleObj>
              </mc:Choice>
              <mc:Fallback>
                <p:oleObj name="" r:id="rId23" imgW="2387600" imgH="4445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51585" y="5433163"/>
                        <a:ext cx="4051371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9219"/>
          <p:cNvSpPr txBox="1"/>
          <p:nvPr/>
        </p:nvSpPr>
        <p:spPr>
          <a:xfrm>
            <a:off x="608965" y="288608"/>
            <a:ext cx="2139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实际气体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9250" y="233680"/>
            <a:ext cx="509905" cy="629920"/>
          </a:xfrm>
          <a:prstGeom prst="rect">
            <a:avLst/>
          </a:prstGeom>
        </p:spPr>
      </p:pic>
      <p:graphicFrame>
        <p:nvGraphicFramePr>
          <p:cNvPr id="15" name="对象 9218"/>
          <p:cNvGraphicFramePr>
            <a:graphicFrameLocks noChangeAspect="1"/>
          </p:cNvGraphicFramePr>
          <p:nvPr/>
        </p:nvGraphicFramePr>
        <p:xfrm>
          <a:off x="9156700" y="3790950"/>
          <a:ext cx="95934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6" imgW="508000" imgH="228600" progId="">
                  <p:embed/>
                </p:oleObj>
              </mc:Choice>
              <mc:Fallback>
                <p:oleObj name="" r:id="rId26" imgW="508000" imgH="2286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156700" y="3790950"/>
                        <a:ext cx="95934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/>
          <p:cNvSpPr/>
          <p:nvPr/>
        </p:nvSpPr>
        <p:spPr>
          <a:xfrm>
            <a:off x="9079230" y="3790950"/>
            <a:ext cx="1111250" cy="461010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28"/>
            </p:custDataLst>
          </p:nvPr>
        </p:nvSpPr>
        <p:spPr>
          <a:xfrm>
            <a:off x="5273040" y="4366895"/>
            <a:ext cx="1111250" cy="423545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对象 74753"/>
          <p:cNvGraphicFramePr>
            <a:graphicFrameLocks noChangeAspect="1"/>
          </p:cNvGraphicFramePr>
          <p:nvPr/>
        </p:nvGraphicFramePr>
        <p:xfrm>
          <a:off x="1717675" y="367030"/>
          <a:ext cx="875823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143625" imgH="1295400" progId="Word.Document.8">
                  <p:embed/>
                </p:oleObj>
              </mc:Choice>
              <mc:Fallback>
                <p:oleObj name="" r:id="rId1" imgW="6143625" imgH="1295400" progId="Word.Document.8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7675" y="367030"/>
                        <a:ext cx="8758238" cy="184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矩形 74754"/>
          <p:cNvSpPr/>
          <p:nvPr/>
        </p:nvSpPr>
        <p:spPr>
          <a:xfrm>
            <a:off x="1524000" y="278320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2563" y="387668"/>
            <a:ext cx="93821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例</a:t>
            </a:r>
            <a:r>
              <a:rPr lang="en-US" altLang="zh-CN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12</a:t>
            </a:r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、</a:t>
            </a:r>
            <a:endParaRPr lang="zh-CN" altLang="en-US" sz="2400" b="1" noProof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60417" name="矩形 75777"/>
          <p:cNvSpPr/>
          <p:nvPr/>
        </p:nvSpPr>
        <p:spPr>
          <a:xfrm>
            <a:off x="1687513" y="2524443"/>
            <a:ext cx="7950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lvl="0" indent="0" fontAlgn="base"/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解：</a:t>
            </a:r>
            <a:endParaRPr lang="zh-CN" altLang="en-US" sz="2400" b="1" strike="noStrike" noProof="1"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34821" name="对象 75778"/>
          <p:cNvGraphicFramePr>
            <a:graphicFrameLocks noChangeAspect="1"/>
          </p:cNvGraphicFramePr>
          <p:nvPr/>
        </p:nvGraphicFramePr>
        <p:xfrm>
          <a:off x="2482850" y="4717733"/>
          <a:ext cx="47291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98700" imgH="405765" progId="Equation.3">
                  <p:embed/>
                </p:oleObj>
              </mc:Choice>
              <mc:Fallback>
                <p:oleObj name="" r:id="rId3" imgW="2298700" imgH="4057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2850" y="4717733"/>
                        <a:ext cx="4729163" cy="831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文本框 75779"/>
          <p:cNvSpPr txBox="1"/>
          <p:nvPr/>
        </p:nvSpPr>
        <p:spPr>
          <a:xfrm>
            <a:off x="7127875" y="2343468"/>
            <a:ext cx="35401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注意：计算基准统一，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1g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1mol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的水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23" name="对象 216066"/>
          <p:cNvGraphicFramePr/>
          <p:nvPr/>
        </p:nvGraphicFramePr>
        <p:xfrm>
          <a:off x="1932305" y="3604895"/>
          <a:ext cx="60864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843530" imgH="444500" progId="Equation.3">
                  <p:embed/>
                </p:oleObj>
              </mc:Choice>
              <mc:Fallback>
                <p:oleObj name="" r:id="rId5" imgW="2843530" imgH="444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2305" y="3604895"/>
                        <a:ext cx="6086475" cy="866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216068"/>
          <p:cNvGraphicFramePr/>
          <p:nvPr/>
        </p:nvGraphicFramePr>
        <p:xfrm>
          <a:off x="3289300" y="5953443"/>
          <a:ext cx="2087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964565" imgH="203200" progId="Equation.3">
                  <p:embed/>
                </p:oleObj>
              </mc:Choice>
              <mc:Fallback>
                <p:oleObj name="" r:id="rId7" imgW="964565" imgH="203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300" y="5953443"/>
                        <a:ext cx="2087563" cy="439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216073"/>
          <p:cNvGraphicFramePr/>
          <p:nvPr/>
        </p:nvGraphicFramePr>
        <p:xfrm>
          <a:off x="2482850" y="2357755"/>
          <a:ext cx="19621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888365" imgH="444500" progId="Equation.3">
                  <p:embed/>
                </p:oleObj>
              </mc:Choice>
              <mc:Fallback>
                <p:oleObj name="" r:id="rId9" imgW="888365" imgH="444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2850" y="2357755"/>
                        <a:ext cx="1962150" cy="912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216074"/>
          <p:cNvGraphicFramePr/>
          <p:nvPr/>
        </p:nvGraphicFramePr>
        <p:xfrm>
          <a:off x="4719638" y="2287905"/>
          <a:ext cx="23209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053465" imgH="444500" progId="Equation.3">
                  <p:embed/>
                </p:oleObj>
              </mc:Choice>
              <mc:Fallback>
                <p:oleObj name="" r:id="rId11" imgW="1053465" imgH="4445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9638" y="2287905"/>
                        <a:ext cx="2320925" cy="10144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624570" y="4186238"/>
            <a:ext cx="2664460" cy="2520315"/>
            <a:chOff x="9921" y="4493"/>
            <a:chExt cx="4196" cy="3969"/>
          </a:xfrm>
        </p:grpSpPr>
        <p:sp>
          <p:nvSpPr>
            <p:cNvPr id="13" name="圆角矩形 12"/>
            <p:cNvSpPr/>
            <p:nvPr>
              <p:custDataLst>
                <p:tags r:id="rId13"/>
              </p:custDataLst>
            </p:nvPr>
          </p:nvSpPr>
          <p:spPr>
            <a:xfrm>
              <a:off x="9921" y="4493"/>
              <a:ext cx="4196" cy="39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149" y="4520"/>
              <a:ext cx="3885" cy="3731"/>
              <a:chOff x="13664" y="2224"/>
              <a:chExt cx="5209" cy="5444"/>
            </a:xfrm>
            <a:solidFill>
              <a:srgbClr val="FF0000"/>
            </a:solidFill>
          </p:grpSpPr>
          <p:pic>
            <p:nvPicPr>
              <p:cNvPr id="15" name="图片 14"/>
              <p:cNvPicPr/>
              <p:nvPr>
                <p:custDataLst>
                  <p:tags r:id="rId14"/>
                </p:custDataLst>
              </p:nvPr>
            </p:nvPicPr>
            <p:blipFill>
              <a:blip r:embed="rId15"/>
              <a:stretch>
                <a:fillRect/>
              </a:stretch>
            </p:blipFill>
            <p:spPr>
              <a:xfrm>
                <a:off x="6473912" y="2644140"/>
                <a:ext cx="1328444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6" name="图片 15"/>
              <p:cNvPicPr/>
              <p:nvPr>
                <p:custDataLst>
                  <p:tags r:id="rId16"/>
                </p:custDataLst>
              </p:nvPr>
            </p:nvPicPr>
            <p:blipFill>
              <a:blip r:embed="rId17"/>
              <a:stretch>
                <a:fillRect/>
              </a:stretch>
            </p:blipFill>
            <p:spPr>
              <a:xfrm>
                <a:off x="6312888" y="3285613"/>
                <a:ext cx="1729582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7" name="图片 16"/>
              <p:cNvPicPr/>
              <p:nvPr>
                <p:custDataLst>
                  <p:tags r:id="rId18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6205855" y="3849187"/>
                <a:ext cx="2466975" cy="61666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8" name="图片 17"/>
              <p:cNvPicPr/>
              <p:nvPr>
                <p:custDataLst>
                  <p:tags r:id="rId20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6259372" y="4470641"/>
                <a:ext cx="2090938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</p:grpSp>
      </p:grpSp>
      <p:pic>
        <p:nvPicPr>
          <p:cNvPr id="19" name="图片 18"/>
          <p:cNvPicPr/>
          <p:nvPr>
            <p:custDataLst>
              <p:tags r:id="rId2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089795" y="4247357"/>
            <a:ext cx="1328444" cy="542684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0" name="图片 19"/>
          <p:cNvPicPr/>
          <p:nvPr>
            <p:custDataLst>
              <p:tags r:id="rId2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928771" y="4888830"/>
            <a:ext cx="1729582" cy="542684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1" name="图片 20"/>
          <p:cNvPicPr/>
          <p:nvPr>
            <p:custDataLst>
              <p:tags r:id="rId2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821738" y="5452404"/>
            <a:ext cx="2466975" cy="616667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2" name="图片 21"/>
          <p:cNvPicPr/>
          <p:nvPr>
            <p:custDataLst>
              <p:tags r:id="rId2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875255" y="6073858"/>
            <a:ext cx="2090938" cy="542684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76802"/>
          <p:cNvSpPr/>
          <p:nvPr/>
        </p:nvSpPr>
        <p:spPr>
          <a:xfrm>
            <a:off x="1524000" y="2976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42" name="对象 76803"/>
          <p:cNvGraphicFramePr>
            <a:graphicFrameLocks noChangeAspect="1"/>
          </p:cNvGraphicFramePr>
          <p:nvPr/>
        </p:nvGraphicFramePr>
        <p:xfrm>
          <a:off x="3898900" y="3363913"/>
          <a:ext cx="439261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12265" imgH="673100" progId="Equation.3">
                  <p:embed/>
                </p:oleObj>
              </mc:Choice>
              <mc:Fallback>
                <p:oleObj name="" r:id="rId1" imgW="1612265" imgH="6731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8900" y="3363913"/>
                        <a:ext cx="4392613" cy="182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74753"/>
          <p:cNvGraphicFramePr>
            <a:graphicFrameLocks noChangeAspect="1"/>
          </p:cNvGraphicFramePr>
          <p:nvPr/>
        </p:nvGraphicFramePr>
        <p:xfrm>
          <a:off x="1717675" y="1082675"/>
          <a:ext cx="875665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143625" imgH="1181100" progId="Word.Document.8">
                  <p:embed/>
                </p:oleObj>
              </mc:Choice>
              <mc:Fallback>
                <p:oleObj name="" r:id="rId3" imgW="6143625" imgH="1181100" progId="Word.Document.8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675" y="1082675"/>
                        <a:ext cx="8756650" cy="1681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28813" y="490538"/>
            <a:ext cx="93821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例</a:t>
            </a:r>
            <a:r>
              <a:rPr lang="en-US" altLang="zh-CN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13</a:t>
            </a:r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、</a:t>
            </a:r>
            <a:endParaRPr lang="zh-CN" altLang="en-US" sz="2400" b="1" noProof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917305" y="3941128"/>
            <a:ext cx="2664460" cy="2520315"/>
            <a:chOff x="9921" y="4493"/>
            <a:chExt cx="4196" cy="3969"/>
          </a:xfrm>
        </p:grpSpPr>
        <p:sp>
          <p:nvSpPr>
            <p:cNvPr id="13" name="圆角矩形 12"/>
            <p:cNvSpPr/>
            <p:nvPr>
              <p:custDataLst>
                <p:tags r:id="rId5"/>
              </p:custDataLst>
            </p:nvPr>
          </p:nvSpPr>
          <p:spPr>
            <a:xfrm>
              <a:off x="9921" y="4493"/>
              <a:ext cx="4196" cy="39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149" y="4520"/>
              <a:ext cx="3885" cy="3731"/>
              <a:chOff x="13664" y="2224"/>
              <a:chExt cx="5209" cy="5444"/>
            </a:xfrm>
            <a:solidFill>
              <a:srgbClr val="FF0000"/>
            </a:solidFill>
          </p:grpSpPr>
          <p:pic>
            <p:nvPicPr>
              <p:cNvPr id="15" name="图片 14"/>
              <p:cNvPicPr/>
              <p:nvPr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6473912" y="2644140"/>
                <a:ext cx="1328444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6" name="图片 15"/>
              <p:cNvPicPr/>
              <p:nvPr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6312888" y="3285613"/>
                <a:ext cx="1729582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7" name="图片 16"/>
              <p:cNvPicPr/>
              <p:nvPr>
                <p:custDataLst>
                  <p:tags r:id="rId10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6205855" y="3849187"/>
                <a:ext cx="2466975" cy="61666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8" name="图片 17"/>
              <p:cNvPicPr/>
              <p:nvPr>
                <p:custDataLst>
                  <p:tags r:id="rId12"/>
                </p:custDataLst>
              </p:nvPr>
            </p:nvPicPr>
            <p:blipFill>
              <a:blip r:embed="rId13"/>
              <a:stretch>
                <a:fillRect/>
              </a:stretch>
            </p:blipFill>
            <p:spPr>
              <a:xfrm>
                <a:off x="6259372" y="4470641"/>
                <a:ext cx="2090938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</p:grpSp>
      </p:grpSp>
      <p:pic>
        <p:nvPicPr>
          <p:cNvPr id="19" name="图片 18"/>
          <p:cNvPicPr/>
          <p:nvPr>
            <p:custDataLst>
              <p:tags r:id="rId1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382530" y="4002247"/>
            <a:ext cx="1328444" cy="542684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0" name="图片 19"/>
          <p:cNvPicPr/>
          <p:nvPr>
            <p:custDataLst>
              <p:tags r:id="rId1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221506" y="4643720"/>
            <a:ext cx="1729582" cy="542684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1" name="图片 20"/>
          <p:cNvPicPr/>
          <p:nvPr>
            <p:custDataLst>
              <p:tags r:id="rId1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114473" y="5207294"/>
            <a:ext cx="2466975" cy="616667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2" name="图片 21"/>
          <p:cNvPicPr/>
          <p:nvPr>
            <p:custDataLst>
              <p:tags r:id="rId1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67990" y="5828748"/>
            <a:ext cx="2090938" cy="542684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613" y="95250"/>
            <a:ext cx="8491538" cy="2232025"/>
          </a:xfrm>
          <a:prstGeom prst="rect">
            <a:avLst/>
          </a:prstGeom>
          <a:solidFill>
            <a:schemeClr val="bg1"/>
          </a:solidFill>
          <a:ln w="38100">
            <a:noFill/>
            <a:miter/>
          </a:ln>
        </p:spPr>
      </p:pic>
      <p:pic>
        <p:nvPicPr>
          <p:cNvPr id="2" name="图片 1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73163" y="2541588"/>
            <a:ext cx="2203450" cy="798512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3" name="图片 2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376" y="2530475"/>
            <a:ext cx="3489325" cy="842963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4" name="图片 3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28701" y="4486275"/>
            <a:ext cx="7345362" cy="828675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5" name="图片 4"/>
          <p:cNvPicPr/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458913" y="5497513"/>
            <a:ext cx="7488238" cy="1265237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20486" name="文本框 16390"/>
          <p:cNvSpPr txBox="1"/>
          <p:nvPr>
            <p:custDataLst>
              <p:tags r:id="rId11"/>
            </p:custDataLst>
          </p:nvPr>
        </p:nvSpPr>
        <p:spPr>
          <a:xfrm>
            <a:off x="360363" y="2584450"/>
            <a:ext cx="8445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65326" y="3549650"/>
            <a:ext cx="5391150" cy="828675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10" name="圆角矩形 9"/>
          <p:cNvSpPr/>
          <p:nvPr>
            <p:custDataLst>
              <p:tags r:id="rId14"/>
            </p:custDataLst>
          </p:nvPr>
        </p:nvSpPr>
        <p:spPr>
          <a:xfrm>
            <a:off x="1101726" y="2470150"/>
            <a:ext cx="2411413" cy="96361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grpSp>
        <p:nvGrpSpPr>
          <p:cNvPr id="12" name="组合 11"/>
          <p:cNvGrpSpPr/>
          <p:nvPr/>
        </p:nvGrpSpPr>
        <p:grpSpPr>
          <a:xfrm>
            <a:off x="9167178" y="2168049"/>
            <a:ext cx="2664460" cy="2520315"/>
            <a:chOff x="9921" y="4493"/>
            <a:chExt cx="4196" cy="3969"/>
          </a:xfrm>
        </p:grpSpPr>
        <p:sp>
          <p:nvSpPr>
            <p:cNvPr id="13" name="圆角矩形 12"/>
            <p:cNvSpPr/>
            <p:nvPr>
              <p:custDataLst>
                <p:tags r:id="rId15"/>
              </p:custDataLst>
            </p:nvPr>
          </p:nvSpPr>
          <p:spPr>
            <a:xfrm>
              <a:off x="9921" y="4493"/>
              <a:ext cx="4196" cy="396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149" y="4520"/>
              <a:ext cx="3885" cy="3731"/>
              <a:chOff x="13664" y="2224"/>
              <a:chExt cx="5209" cy="5444"/>
            </a:xfrm>
            <a:solidFill>
              <a:srgbClr val="FF0000"/>
            </a:solidFill>
          </p:grpSpPr>
          <p:pic>
            <p:nvPicPr>
              <p:cNvPr id="15" name="图片 14"/>
              <p:cNvPicPr/>
              <p:nvPr>
                <p:custDataLst>
                  <p:tags r:id="rId16"/>
                </p:custDataLst>
              </p:nvPr>
            </p:nvPicPr>
            <p:blipFill>
              <a:blip r:embed="rId17"/>
              <a:stretch>
                <a:fillRect/>
              </a:stretch>
            </p:blipFill>
            <p:spPr>
              <a:xfrm>
                <a:off x="6473912" y="2644140"/>
                <a:ext cx="1328444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6" name="图片 15"/>
              <p:cNvPicPr/>
              <p:nvPr>
                <p:custDataLst>
                  <p:tags r:id="rId18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6312888" y="3285613"/>
                <a:ext cx="1729582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7" name="图片 16"/>
              <p:cNvPicPr/>
              <p:nvPr>
                <p:custDataLst>
                  <p:tags r:id="rId20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6205855" y="3849187"/>
                <a:ext cx="2466975" cy="61666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  <p:pic>
            <p:nvPicPr>
              <p:cNvPr id="18" name="图片 17"/>
              <p:cNvPicPr/>
              <p:nvPr>
                <p:custDataLst>
                  <p:tags r:id="rId22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6259372" y="4470641"/>
                <a:ext cx="2090938" cy="5426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</p:pic>
        </p:grpSp>
      </p:grpSp>
      <p:pic>
        <p:nvPicPr>
          <p:cNvPr id="19" name="图片 18"/>
          <p:cNvPicPr/>
          <p:nvPr>
            <p:custDataLst>
              <p:tags r:id="rId2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632403" y="2229168"/>
            <a:ext cx="1328444" cy="542684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0" name="图片 19"/>
          <p:cNvPicPr/>
          <p:nvPr>
            <p:custDataLst>
              <p:tags r:id="rId2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471379" y="2870641"/>
            <a:ext cx="1729582" cy="542684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1" name="图片 20"/>
          <p:cNvPicPr/>
          <p:nvPr>
            <p:custDataLst>
              <p:tags r:id="rId2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364346" y="3434215"/>
            <a:ext cx="2466975" cy="616667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22" name="图片 21"/>
          <p:cNvPicPr/>
          <p:nvPr>
            <p:custDataLst>
              <p:tags r:id="rId2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417863" y="4055669"/>
            <a:ext cx="2090938" cy="542684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7" name="文本框 16390"/>
          <p:cNvSpPr txBox="1"/>
          <p:nvPr>
            <p:custDataLst>
              <p:tags r:id="rId28"/>
            </p:custDataLst>
          </p:nvPr>
        </p:nvSpPr>
        <p:spPr>
          <a:xfrm>
            <a:off x="726124" y="153353"/>
            <a:ext cx="48768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14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文本框 367619"/>
          <p:cNvSpPr txBox="1"/>
          <p:nvPr/>
        </p:nvSpPr>
        <p:spPr>
          <a:xfrm>
            <a:off x="1703388" y="115888"/>
            <a:ext cx="8964612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固体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钨在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2600 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3200 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饱和蒸汽压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分别为                     和                            ，设钨的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摩尔升华焓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不随温度而变化，试求此摩尔升华焓             ，并计算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3000 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时固体钨的饱和蒸汽压。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67624" name="对象 367623"/>
          <p:cNvGraphicFramePr/>
          <p:nvPr/>
        </p:nvGraphicFramePr>
        <p:xfrm>
          <a:off x="8713788" y="117475"/>
          <a:ext cx="1954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" r:id="rId1" imgW="976630" imgH="215900" progId="Equation.3">
                  <p:embed/>
                </p:oleObj>
              </mc:Choice>
              <mc:Fallback>
                <p:oleObj name="" r:id="rId1" imgW="976630" imgH="2159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13788" y="117475"/>
                        <a:ext cx="19542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3" name="对象 367622"/>
          <p:cNvGraphicFramePr/>
          <p:nvPr/>
        </p:nvGraphicFramePr>
        <p:xfrm>
          <a:off x="2172176" y="488950"/>
          <a:ext cx="188023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" r:id="rId3" imgW="939800" imgH="203200" progId="Equation.3">
                  <p:embed/>
                </p:oleObj>
              </mc:Choice>
              <mc:Fallback>
                <p:oleObj name="" r:id="rId3" imgW="939800" imgH="2032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2176" y="488950"/>
                        <a:ext cx="188023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2" name="对象 367621"/>
          <p:cNvGraphicFramePr/>
          <p:nvPr/>
        </p:nvGraphicFramePr>
        <p:xfrm>
          <a:off x="3287713" y="795338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" r:id="rId5" imgW="520065" imgH="254000" progId="Equation.3">
                  <p:embed/>
                </p:oleObj>
              </mc:Choice>
              <mc:Fallback>
                <p:oleObj name="" r:id="rId5" imgW="520065" imgH="2540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7713" y="795338"/>
                        <a:ext cx="1041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0" name="Object 8"/>
          <p:cNvGraphicFramePr>
            <a:graphicFrameLocks noChangeAspect="1"/>
          </p:cNvGraphicFramePr>
          <p:nvPr/>
        </p:nvGraphicFramePr>
        <p:xfrm>
          <a:off x="3935413" y="1269365"/>
          <a:ext cx="3730637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" r:id="rId7" imgW="1828165" imgH="495300" progId="Equation.3">
                  <p:embed/>
                </p:oleObj>
              </mc:Choice>
              <mc:Fallback>
                <p:oleObj name="" r:id="rId7" imgW="1828165" imgH="495300" progId="Equation.3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5413" y="1269365"/>
                        <a:ext cx="3730637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1" name="Object 8"/>
          <p:cNvGraphicFramePr>
            <a:graphicFrameLocks noChangeAspect="1"/>
          </p:cNvGraphicFramePr>
          <p:nvPr/>
        </p:nvGraphicFramePr>
        <p:xfrm>
          <a:off x="3836670" y="3950970"/>
          <a:ext cx="3861614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" r:id="rId9" imgW="1828165" imgH="495300" progId="Equation.3">
                  <p:embed/>
                </p:oleObj>
              </mc:Choice>
              <mc:Fallback>
                <p:oleObj name="" r:id="rId9" imgW="1828165" imgH="4953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6670" y="3950970"/>
                        <a:ext cx="3861614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2" name="对象 367631"/>
          <p:cNvGraphicFramePr>
            <a:graphicFrameLocks noChangeAspect="1"/>
          </p:cNvGraphicFramePr>
          <p:nvPr/>
        </p:nvGraphicFramePr>
        <p:xfrm>
          <a:off x="4078923" y="3356928"/>
          <a:ext cx="336504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" r:id="rId11" imgW="1687830" imgH="254000" progId="Equation.3">
                  <p:embed/>
                </p:oleObj>
              </mc:Choice>
              <mc:Fallback>
                <p:oleObj name="" r:id="rId11" imgW="1687830" imgH="254000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8923" y="3356928"/>
                        <a:ext cx="336504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3" name="对象 367632"/>
          <p:cNvGraphicFramePr/>
          <p:nvPr/>
        </p:nvGraphicFramePr>
        <p:xfrm>
          <a:off x="3215323" y="2319338"/>
          <a:ext cx="575500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" r:id="rId13" imgW="2819400" imgH="444500" progId="Equation.3">
                  <p:embed/>
                </p:oleObj>
              </mc:Choice>
              <mc:Fallback>
                <p:oleObj name="" r:id="rId13" imgW="2819400" imgH="444500" progId="Equation.3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5323" y="2319338"/>
                        <a:ext cx="575500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4" name="对象 367633"/>
          <p:cNvGraphicFramePr>
            <a:graphicFrameLocks noChangeAspect="1"/>
          </p:cNvGraphicFramePr>
          <p:nvPr/>
        </p:nvGraphicFramePr>
        <p:xfrm>
          <a:off x="2495550" y="5065078"/>
          <a:ext cx="641787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" r:id="rId15" imgW="3111500" imgH="457200" progId="Equation.3">
                  <p:embed/>
                </p:oleObj>
              </mc:Choice>
              <mc:Fallback>
                <p:oleObj name="" r:id="rId15" imgW="3111500" imgH="457200" progId="Equation.3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5550" y="5065078"/>
                        <a:ext cx="6417877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6" name="文本框 367635"/>
          <p:cNvSpPr txBox="1"/>
          <p:nvPr/>
        </p:nvSpPr>
        <p:spPr>
          <a:xfrm>
            <a:off x="2135505" y="1551305"/>
            <a:ext cx="15386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67643" name="矩形 367642"/>
          <p:cNvSpPr/>
          <p:nvPr/>
        </p:nvSpPr>
        <p:spPr>
          <a:xfrm>
            <a:off x="1524000" y="2565400"/>
            <a:ext cx="640080" cy="76835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 anchorCtr="0">
            <a:spAutoFit/>
          </a:bodyPr>
          <a:lstStyle/>
          <a:p>
            <a:pPr indent="304800" eaLnBrk="0" fontAlgn="ctr" hangingPunct="0"/>
            <a:r>
              <a:rPr lang="zh-CN" altLang="en-US" sz="1200" dirty="0"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endParaRPr lang="zh-CN" altLang="en-US" sz="900" dirty="0">
              <a:latin typeface="Arial" panose="020B0604020202020204" pitchFamily="34" charset="0"/>
            </a:endParaRPr>
          </a:p>
          <a:p>
            <a:pPr indent="304800" eaLnBrk="0" hangingPunct="0"/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367645" name="矩形 367644"/>
          <p:cNvSpPr/>
          <p:nvPr/>
        </p:nvSpPr>
        <p:spPr>
          <a:xfrm>
            <a:off x="1524000" y="4263549"/>
            <a:ext cx="335280" cy="27559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 anchorCtr="0">
            <a:spAutoFit/>
          </a:bodyPr>
          <a:lstStyle/>
          <a:p>
            <a:pPr eaLnBrk="0" fontAlgn="ctr" hangingPunct="0"/>
            <a:r>
              <a:rPr lang="zh-CN" altLang="en-US" sz="1200" dirty="0"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367646" name="对象 367645"/>
          <p:cNvGraphicFramePr/>
          <p:nvPr/>
        </p:nvGraphicFramePr>
        <p:xfrm>
          <a:off x="4295775" y="6093460"/>
          <a:ext cx="2638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" r:id="rId17" imgW="1319530" imgH="254000" progId="Equation.3">
                  <p:embed/>
                </p:oleObj>
              </mc:Choice>
              <mc:Fallback>
                <p:oleObj name="" r:id="rId17" imgW="1319530" imgH="254000" progId="Equation.3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95775" y="6093460"/>
                        <a:ext cx="26384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5" name="对象 201741"/>
          <p:cNvGraphicFramePr>
            <a:graphicFrameLocks noChangeAspect="1"/>
          </p:cNvGraphicFramePr>
          <p:nvPr/>
        </p:nvGraphicFramePr>
        <p:xfrm>
          <a:off x="3789363" y="1544017"/>
          <a:ext cx="173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" r:id="rId1" imgW="826770" imgH="203835" progId="Equation.3">
                  <p:embed/>
                </p:oleObj>
              </mc:Choice>
              <mc:Fallback>
                <p:oleObj name="" r:id="rId1" imgW="826770" imgH="20383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9363" y="1544017"/>
                        <a:ext cx="17303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对象 201742"/>
          <p:cNvGraphicFramePr>
            <a:graphicFrameLocks noChangeAspect="1"/>
          </p:cNvGraphicFramePr>
          <p:nvPr/>
        </p:nvGraphicFramePr>
        <p:xfrm>
          <a:off x="6357938" y="1544017"/>
          <a:ext cx="1703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" r:id="rId3" imgW="814070" imgH="203835" progId="Equation.3">
                  <p:embed/>
                </p:oleObj>
              </mc:Choice>
              <mc:Fallback>
                <p:oleObj name="" r:id="rId3" imgW="814070" imgH="20383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7938" y="1544017"/>
                        <a:ext cx="17033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文本框 201743"/>
          <p:cNvSpPr txBox="1"/>
          <p:nvPr/>
        </p:nvSpPr>
        <p:spPr>
          <a:xfrm>
            <a:off x="1747838" y="512142"/>
            <a:ext cx="8631238" cy="101473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例</a:t>
            </a:r>
            <a:r>
              <a:rPr lang="en-US" altLang="zh-CN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. 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一均相封闭系统中各组分的数量恒定，即（）</a:t>
            </a:r>
            <a:r>
              <a:rPr lang="en-US" altLang="zh-CN" sz="2400" b="1" i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n</a:t>
            </a:r>
            <a:r>
              <a:rPr lang="en-US" altLang="zh-CN" sz="2400" b="1" baseline="-25000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j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，下面两式哪一个是热力学基本方程？</a:t>
            </a:r>
            <a:endParaRPr lang="zh-CN" altLang="en-US" sz="2400" b="1" noProof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1268" name="文本框 1"/>
          <p:cNvSpPr txBox="1"/>
          <p:nvPr/>
        </p:nvSpPr>
        <p:spPr>
          <a:xfrm>
            <a:off x="1846263" y="1990104"/>
            <a:ext cx="830262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两者都是广义的状态方程，但后者不是热力学基本方程。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7" name="文本框 21505"/>
          <p:cNvSpPr txBox="1"/>
          <p:nvPr/>
        </p:nvSpPr>
        <p:spPr>
          <a:xfrm>
            <a:off x="1631950" y="2795934"/>
            <a:ext cx="8964613" cy="30803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1mol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理想气体的                              在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0.1MPa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300K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条件下等于</a:t>
            </a:r>
            <a:r>
              <a:rPr lang="zh-CN" altLang="en-US" sz="2400" b="1" u="sng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2400" b="1" u="sng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0.024944 m</a:t>
            </a:r>
            <a:r>
              <a:rPr lang="en-US" altLang="zh-CN" sz="2400" b="1" u="sng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en-US" altLang="zh-CN" sz="2400" b="1" u="sng"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5000"/>
              </a:lnSpc>
            </a:pP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5000"/>
              </a:lnSpc>
            </a:pP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5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对于均相纯物质系统，                                  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-1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5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" name="对象 21506"/>
          <p:cNvGraphicFramePr>
            <a:graphicFrameLocks noChangeAspect="1"/>
          </p:cNvGraphicFramePr>
          <p:nvPr/>
        </p:nvGraphicFramePr>
        <p:xfrm>
          <a:off x="4333875" y="2889597"/>
          <a:ext cx="15097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" r:id="rId5" imgW="749300" imgH="215900" progId="Equation.3">
                  <p:embed/>
                </p:oleObj>
              </mc:Choice>
              <mc:Fallback>
                <p:oleObj name="" r:id="rId5" imgW="749300" imgH="215900" progId="Equation.3">
                  <p:embed/>
                  <p:pic>
                    <p:nvPicPr>
                      <p:cNvPr id="0" name="对象 215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3875" y="2889597"/>
                        <a:ext cx="150971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5"/>
          <p:cNvGraphicFramePr>
            <a:graphicFrameLocks noChangeAspect="1"/>
          </p:cNvGraphicFramePr>
          <p:nvPr/>
        </p:nvGraphicFramePr>
        <p:xfrm>
          <a:off x="2760663" y="3945284"/>
          <a:ext cx="63658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" r:id="rId7" imgW="2933700" imgH="228600" progId="Equation.3">
                  <p:embed/>
                </p:oleObj>
              </mc:Choice>
              <mc:Fallback>
                <p:oleObj name="" r:id="rId7" imgW="2933700" imgH="228600" progId="Equation.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0663" y="3945284"/>
                        <a:ext cx="6365875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1508"/>
          <p:cNvGraphicFramePr>
            <a:graphicFrameLocks noChangeAspect="1"/>
          </p:cNvGraphicFramePr>
          <p:nvPr/>
        </p:nvGraphicFramePr>
        <p:xfrm>
          <a:off x="4729163" y="4702522"/>
          <a:ext cx="31686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" r:id="rId9" imgW="1651000" imgH="457200" progId="Equation.3">
                  <p:embed/>
                </p:oleObj>
              </mc:Choice>
              <mc:Fallback>
                <p:oleObj name="" r:id="rId9" imgW="1651000" imgH="457200" progId="Equation.3">
                  <p:embed/>
                  <p:pic>
                    <p:nvPicPr>
                      <p:cNvPr id="0" name="对象 215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9163" y="4702522"/>
                        <a:ext cx="3168650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2304"/>
          <p:cNvSpPr/>
          <p:nvPr/>
        </p:nvSpPr>
        <p:spPr>
          <a:xfrm>
            <a:off x="4015105" y="169545"/>
            <a:ext cx="4393565" cy="511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/>
        </p:nvSpPr>
        <p:spPr>
          <a:xfrm>
            <a:off x="4302125" y="169545"/>
            <a:ext cx="38798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相变化中热力学函数的变化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0" name="五角星 39"/>
          <p:cNvSpPr/>
          <p:nvPr/>
        </p:nvSpPr>
        <p:spPr>
          <a:xfrm>
            <a:off x="3416935" y="20256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5" name="文本框 6149"/>
          <p:cNvSpPr txBox="1"/>
          <p:nvPr/>
        </p:nvSpPr>
        <p:spPr>
          <a:xfrm>
            <a:off x="666115" y="897255"/>
            <a:ext cx="3943350" cy="70929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特点：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恒温恒压可逆过程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126" name="文本框 9218"/>
          <p:cNvSpPr txBox="1"/>
          <p:nvPr/>
        </p:nvSpPr>
        <p:spPr>
          <a:xfrm>
            <a:off x="200025" y="1625464"/>
            <a:ext cx="5102860" cy="82259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判断依据</a:t>
            </a:r>
            <a:r>
              <a:rPr lang="zh-CN" altLang="en-US" sz="2000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①初终状态均在平衡线上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②恒温恒压过程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" name="文本框 6149"/>
          <p:cNvSpPr txBox="1"/>
          <p:nvPr/>
        </p:nvSpPr>
        <p:spPr>
          <a:xfrm>
            <a:off x="5659755" y="919480"/>
            <a:ext cx="6202680" cy="101727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不可逆相变化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特点：必须设计绕道可逆相变化计算，因此，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除使用可逆相变化的公式外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还需要结合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变化的公式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6720" y="897255"/>
            <a:ext cx="4449445" cy="468884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146" name="对象 7170"/>
          <p:cNvGraphicFramePr>
            <a:graphicFrameLocks noChangeAspect="1"/>
          </p:cNvGraphicFramePr>
          <p:nvPr/>
        </p:nvGraphicFramePr>
        <p:xfrm>
          <a:off x="1594485" y="2536825"/>
          <a:ext cx="208724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168400" imgH="241300" progId="">
                  <p:embed/>
                </p:oleObj>
              </mc:Choice>
              <mc:Fallback>
                <p:oleObj name="" r:id="rId1" imgW="1168400" imgH="2413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4485" y="2536825"/>
                        <a:ext cx="2087245" cy="414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7171"/>
          <p:cNvGraphicFramePr>
            <a:graphicFrameLocks noChangeAspect="1"/>
          </p:cNvGraphicFramePr>
          <p:nvPr/>
        </p:nvGraphicFramePr>
        <p:xfrm>
          <a:off x="1908175" y="3040380"/>
          <a:ext cx="145859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25500" imgH="215900" progId="">
                  <p:embed/>
                </p:oleObj>
              </mc:Choice>
              <mc:Fallback>
                <p:oleObj name="" r:id="rId3" imgW="82550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3040380"/>
                        <a:ext cx="1458595" cy="370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7172"/>
          <p:cNvGraphicFramePr>
            <a:graphicFrameLocks noChangeAspect="1"/>
          </p:cNvGraphicFramePr>
          <p:nvPr/>
        </p:nvGraphicFramePr>
        <p:xfrm>
          <a:off x="1054735" y="3545205"/>
          <a:ext cx="355473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993900" imgH="215900" progId="">
                  <p:embed/>
                </p:oleObj>
              </mc:Choice>
              <mc:Fallback>
                <p:oleObj name="" r:id="rId5" imgW="1993900" imgH="215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735" y="3545205"/>
                        <a:ext cx="355473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7173"/>
          <p:cNvGraphicFramePr>
            <a:graphicFrameLocks noChangeAspect="1"/>
          </p:cNvGraphicFramePr>
          <p:nvPr/>
        </p:nvGraphicFramePr>
        <p:xfrm>
          <a:off x="670878" y="4584700"/>
          <a:ext cx="4102735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324100" imgH="215900" progId="">
                  <p:embed/>
                </p:oleObj>
              </mc:Choice>
              <mc:Fallback>
                <p:oleObj name="" r:id="rId7" imgW="232410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878" y="4584700"/>
                        <a:ext cx="4102735" cy="370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7174"/>
          <p:cNvGraphicFramePr>
            <a:graphicFrameLocks noChangeAspect="1"/>
          </p:cNvGraphicFramePr>
          <p:nvPr/>
        </p:nvGraphicFramePr>
        <p:xfrm>
          <a:off x="864235" y="5066030"/>
          <a:ext cx="935990" cy="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33400" imgH="177165" progId="">
                  <p:embed/>
                </p:oleObj>
              </mc:Choice>
              <mc:Fallback>
                <p:oleObj name="" r:id="rId9" imgW="533400" imgH="177165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4235" y="5066030"/>
                        <a:ext cx="935990" cy="303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7176"/>
          <p:cNvGraphicFramePr>
            <a:graphicFrameLocks noChangeAspect="1"/>
          </p:cNvGraphicFramePr>
          <p:nvPr/>
        </p:nvGraphicFramePr>
        <p:xfrm>
          <a:off x="1469390" y="4097655"/>
          <a:ext cx="233616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600200" imgH="228600" progId="">
                  <p:embed/>
                </p:oleObj>
              </mc:Choice>
              <mc:Fallback>
                <p:oleObj name="" r:id="rId11" imgW="1600200" imgH="2286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9390" y="4097655"/>
                        <a:ext cx="233616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>
          <a:xfrm>
            <a:off x="5632450" y="897890"/>
            <a:ext cx="6202680" cy="56565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4342"/>
          <p:cNvSpPr txBox="1"/>
          <p:nvPr/>
        </p:nvSpPr>
        <p:spPr>
          <a:xfrm>
            <a:off x="5975350" y="1974533"/>
            <a:ext cx="58604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液体、固体的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恒压变温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5" name="对象 15365"/>
          <p:cNvGraphicFramePr>
            <a:graphicFrameLocks noChangeAspect="1"/>
          </p:cNvGraphicFramePr>
          <p:nvPr/>
        </p:nvGraphicFramePr>
        <p:xfrm>
          <a:off x="7284168" y="2356228"/>
          <a:ext cx="220729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1384300" imgH="254000" progId="">
                  <p:embed/>
                </p:oleObj>
              </mc:Choice>
              <mc:Fallback>
                <p:oleObj name="" r:id="rId13" imgW="13843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84168" y="2356228"/>
                        <a:ext cx="220729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5370"/>
          <p:cNvGraphicFramePr>
            <a:graphicFrameLocks noChangeAspect="1"/>
          </p:cNvGraphicFramePr>
          <p:nvPr/>
        </p:nvGraphicFramePr>
        <p:xfrm>
          <a:off x="6085672" y="2733079"/>
          <a:ext cx="460454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3086100" imgH="482600" progId="">
                  <p:embed/>
                </p:oleObj>
              </mc:Choice>
              <mc:Fallback>
                <p:oleObj name="" r:id="rId15" imgW="30861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5672" y="2733079"/>
                        <a:ext cx="460454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14342"/>
          <p:cNvSpPr txBox="1"/>
          <p:nvPr/>
        </p:nvSpPr>
        <p:spPr>
          <a:xfrm>
            <a:off x="5934075" y="3436303"/>
            <a:ext cx="62579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液体、固体的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恒温变压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过程（当压力变化非常大时）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554" name="对象 30724"/>
          <p:cNvGraphicFramePr>
            <a:graphicFrameLocks noChangeAspect="1"/>
          </p:cNvGraphicFramePr>
          <p:nvPr/>
        </p:nvGraphicFramePr>
        <p:xfrm>
          <a:off x="9089232" y="3919855"/>
          <a:ext cx="1509435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939800" imgH="203200" progId="">
                  <p:embed/>
                </p:oleObj>
              </mc:Choice>
              <mc:Fallback>
                <p:oleObj name="" r:id="rId17" imgW="939800" imgH="203200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89232" y="3919855"/>
                        <a:ext cx="1509435" cy="32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465888" y="3919748"/>
          <a:ext cx="195725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9" imgW="1130300" imgH="203200" progId="Equation.KSEE3">
                  <p:embed/>
                </p:oleObj>
              </mc:Choice>
              <mc:Fallback>
                <p:oleObj name="" r:id="rId19" imgW="1130300" imgH="203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65888" y="3919748"/>
                        <a:ext cx="1957252" cy="3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8540750" y="4057015"/>
            <a:ext cx="432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0" name="对象 15364"/>
          <p:cNvGraphicFramePr>
            <a:graphicFrameLocks noChangeAspect="1"/>
          </p:cNvGraphicFramePr>
          <p:nvPr/>
        </p:nvGraphicFramePr>
        <p:xfrm>
          <a:off x="6530340" y="4744720"/>
          <a:ext cx="187579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1" imgW="1019810" imgH="254635" progId="">
                  <p:embed/>
                </p:oleObj>
              </mc:Choice>
              <mc:Fallback>
                <p:oleObj name="" r:id="rId21" imgW="1019810" imgH="25463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30340" y="4744720"/>
                        <a:ext cx="1875790" cy="415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65"/>
          <p:cNvGraphicFramePr/>
          <p:nvPr/>
        </p:nvGraphicFramePr>
        <p:xfrm>
          <a:off x="8613775" y="4744720"/>
          <a:ext cx="176212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3" imgW="1019810" imgH="254635" progId="">
                  <p:embed/>
                </p:oleObj>
              </mc:Choice>
              <mc:Fallback>
                <p:oleObj name="" r:id="rId23" imgW="1019810" imgH="25463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613775" y="4744720"/>
                        <a:ext cx="1762125" cy="429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68"/>
          <p:cNvGraphicFramePr>
            <a:graphicFrameLocks noChangeAspect="1"/>
          </p:cNvGraphicFramePr>
          <p:nvPr/>
        </p:nvGraphicFramePr>
        <p:xfrm>
          <a:off x="6230620" y="5230495"/>
          <a:ext cx="242824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5" imgW="1517015" imgH="433070" progId="">
                  <p:embed/>
                </p:oleObj>
              </mc:Choice>
              <mc:Fallback>
                <p:oleObj name="" r:id="rId25" imgW="1517015" imgH="4330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30620" y="5230495"/>
                        <a:ext cx="2428240" cy="692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5370"/>
          <p:cNvGraphicFramePr>
            <a:graphicFrameLocks noChangeAspect="1"/>
          </p:cNvGraphicFramePr>
          <p:nvPr/>
        </p:nvGraphicFramePr>
        <p:xfrm>
          <a:off x="8972550" y="5173345"/>
          <a:ext cx="2449195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7" imgW="1542415" imgH="471805" progId="">
                  <p:embed/>
                </p:oleObj>
              </mc:Choice>
              <mc:Fallback>
                <p:oleObj name="" r:id="rId27" imgW="1542415" imgH="47180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72550" y="5173345"/>
                        <a:ext cx="2449195" cy="748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602095" y="5880100"/>
          <a:ext cx="36861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9" imgW="2209800" imgH="431800" progId="">
                  <p:embed/>
                </p:oleObj>
              </mc:Choice>
              <mc:Fallback>
                <p:oleObj name="" r:id="rId29" imgW="2209800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602095" y="5880100"/>
                        <a:ext cx="368617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4342"/>
          <p:cNvSpPr txBox="1"/>
          <p:nvPr/>
        </p:nvSpPr>
        <p:spPr>
          <a:xfrm>
            <a:off x="5998210" y="4323398"/>
            <a:ext cx="34937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id.g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变化过程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5033010" y="2853690"/>
            <a:ext cx="59944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7173"/>
          <p:cNvGraphicFramePr>
            <a:graphicFrameLocks noChangeAspect="1"/>
          </p:cNvGraphicFramePr>
          <p:nvPr/>
        </p:nvGraphicFramePr>
        <p:xfrm>
          <a:off x="2153603" y="5065713"/>
          <a:ext cx="186118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1" imgW="1054100" imgH="177165" progId="">
                  <p:embed/>
                </p:oleObj>
              </mc:Choice>
              <mc:Fallback>
                <p:oleObj name="" r:id="rId31" imgW="1054100" imgH="177165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53603" y="5065713"/>
                        <a:ext cx="186118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2304"/>
          <p:cNvSpPr/>
          <p:nvPr/>
        </p:nvSpPr>
        <p:spPr>
          <a:xfrm>
            <a:off x="1139825" y="105410"/>
            <a:ext cx="9543415" cy="511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/>
        </p:nvSpPr>
        <p:spPr>
          <a:xfrm>
            <a:off x="1411605" y="110490"/>
            <a:ext cx="55238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化学反应中热力学函数的变化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0" name="五角星 39"/>
          <p:cNvSpPr/>
          <p:nvPr/>
        </p:nvSpPr>
        <p:spPr>
          <a:xfrm>
            <a:off x="556895" y="13843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文本框 5123"/>
          <p:cNvSpPr txBox="1"/>
          <p:nvPr/>
        </p:nvSpPr>
        <p:spPr>
          <a:xfrm>
            <a:off x="5382895" y="112237"/>
            <a:ext cx="50514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----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标准摩尔反应热力学函数的计算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125" name="对象 5125"/>
          <p:cNvGraphicFramePr>
            <a:graphicFrameLocks noChangeAspect="1"/>
          </p:cNvGraphicFramePr>
          <p:nvPr/>
        </p:nvGraphicFramePr>
        <p:xfrm>
          <a:off x="602705" y="1202695"/>
          <a:ext cx="494792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806700" imgH="266700" progId="">
                  <p:embed/>
                </p:oleObj>
              </mc:Choice>
              <mc:Fallback>
                <p:oleObj name="" r:id="rId1" imgW="2806700" imgH="2667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2705" y="1202695"/>
                        <a:ext cx="4947920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6"/>
          <p:cNvGraphicFramePr>
            <a:graphicFrameLocks noChangeAspect="1"/>
          </p:cNvGraphicFramePr>
          <p:nvPr/>
        </p:nvGraphicFramePr>
        <p:xfrm>
          <a:off x="637223" y="1808480"/>
          <a:ext cx="258324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71905" imgH="267335" progId="">
                  <p:embed/>
                </p:oleObj>
              </mc:Choice>
              <mc:Fallback>
                <p:oleObj name="" r:id="rId3" imgW="1271905" imgH="26733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3" y="1808480"/>
                        <a:ext cx="258324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7"/>
          <p:cNvGraphicFramePr>
            <a:graphicFrameLocks noChangeAspect="1"/>
          </p:cNvGraphicFramePr>
          <p:nvPr/>
        </p:nvGraphicFramePr>
        <p:xfrm>
          <a:off x="637540" y="2485390"/>
          <a:ext cx="2784323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536700" imgH="228600" progId="">
                  <p:embed/>
                </p:oleObj>
              </mc:Choice>
              <mc:Fallback>
                <p:oleObj name="" r:id="rId5" imgW="1536700" imgH="2286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540" y="2485390"/>
                        <a:ext cx="2784323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5128"/>
          <p:cNvGraphicFramePr>
            <a:graphicFrameLocks noChangeAspect="1"/>
          </p:cNvGraphicFramePr>
          <p:nvPr/>
        </p:nvGraphicFramePr>
        <p:xfrm>
          <a:off x="684530" y="4195445"/>
          <a:ext cx="2695944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376680" imgH="229235" progId="">
                  <p:embed/>
                </p:oleObj>
              </mc:Choice>
              <mc:Fallback>
                <p:oleObj name="" r:id="rId7" imgW="1376680" imgH="229235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530" y="4195445"/>
                        <a:ext cx="2695944" cy="45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对象 5129"/>
          <p:cNvGraphicFramePr>
            <a:graphicFrameLocks noChangeAspect="1"/>
          </p:cNvGraphicFramePr>
          <p:nvPr/>
        </p:nvGraphicFramePr>
        <p:xfrm>
          <a:off x="602615" y="3021330"/>
          <a:ext cx="2746053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401445" imgH="229235" progId="">
                  <p:embed/>
                </p:oleObj>
              </mc:Choice>
              <mc:Fallback>
                <p:oleObj name="" r:id="rId9" imgW="1401445" imgH="22923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615" y="3021330"/>
                        <a:ext cx="2746053" cy="45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426720" y="793115"/>
            <a:ext cx="5309235" cy="401066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7" name="文本框 5123"/>
          <p:cNvSpPr txBox="1"/>
          <p:nvPr/>
        </p:nvSpPr>
        <p:spPr>
          <a:xfrm>
            <a:off x="684530" y="793274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298.15K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的恒温反应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30010" y="672465"/>
            <a:ext cx="5657215" cy="6063615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9" name="文本框 5123"/>
          <p:cNvSpPr txBox="1"/>
          <p:nvPr/>
        </p:nvSpPr>
        <p:spPr>
          <a:xfrm>
            <a:off x="6687820" y="740569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非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298.15K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的恒温反应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6150" name="对象 6150"/>
          <p:cNvGraphicFramePr>
            <a:graphicFrameLocks noChangeAspect="1"/>
          </p:cNvGraphicFramePr>
          <p:nvPr/>
        </p:nvGraphicFramePr>
        <p:xfrm>
          <a:off x="637540" y="3630295"/>
          <a:ext cx="272358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1459865" imgH="266700" progId="">
                  <p:embed/>
                </p:oleObj>
              </mc:Choice>
              <mc:Fallback>
                <p:oleObj name="" r:id="rId11" imgW="1459865" imgH="2667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7540" y="3630295"/>
                        <a:ext cx="272358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3"/>
          <p:cNvGraphicFramePr>
            <a:graphicFrameLocks noChangeAspect="1"/>
          </p:cNvGraphicFramePr>
          <p:nvPr/>
        </p:nvGraphicFramePr>
        <p:xfrm>
          <a:off x="1422607" y="5480590"/>
          <a:ext cx="281368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1790700" imgH="279400" progId="Equation.3">
                  <p:embed/>
                </p:oleObj>
              </mc:Choice>
              <mc:Fallback>
                <p:oleObj name="" r:id="rId13" imgW="1790700" imgH="279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2607" y="5480590"/>
                        <a:ext cx="281368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744869" y="5046885"/>
          <a:ext cx="183642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1168400" imgH="241300" progId="Equation.3">
                  <p:embed/>
                </p:oleObj>
              </mc:Choice>
              <mc:Fallback>
                <p:oleObj name="" r:id="rId15" imgW="1168400" imgH="24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44869" y="5046885"/>
                        <a:ext cx="1836420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7171"/>
          <p:cNvGraphicFramePr>
            <a:graphicFrameLocks noChangeAspect="1"/>
          </p:cNvGraphicFramePr>
          <p:nvPr/>
        </p:nvGraphicFramePr>
        <p:xfrm>
          <a:off x="7901305" y="3680778"/>
          <a:ext cx="250856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1534795" imgH="266065" progId="">
                  <p:embed/>
                </p:oleObj>
              </mc:Choice>
              <mc:Fallback>
                <p:oleObj name="" r:id="rId17" imgW="1534795" imgH="26606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01305" y="3680778"/>
                        <a:ext cx="250856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/>
          <p:cNvGraphicFramePr>
            <a:graphicFrameLocks noChangeAspect="1"/>
          </p:cNvGraphicFramePr>
          <p:nvPr/>
        </p:nvGraphicFramePr>
        <p:xfrm>
          <a:off x="8026400" y="1122045"/>
          <a:ext cx="211632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9" imgW="1235075" imgH="420370" progId="">
                  <p:embed/>
                </p:oleObj>
              </mc:Choice>
              <mc:Fallback>
                <p:oleObj name="" r:id="rId19" imgW="1235075" imgH="4203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26400" y="1122045"/>
                        <a:ext cx="2116324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3"/>
          <p:cNvGraphicFramePr>
            <a:graphicFrameLocks noChangeAspect="1"/>
          </p:cNvGraphicFramePr>
          <p:nvPr/>
        </p:nvGraphicFramePr>
        <p:xfrm>
          <a:off x="8050848" y="2335530"/>
          <a:ext cx="195022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1" imgW="1146175" imgH="445770" progId="">
                  <p:embed/>
                </p:oleObj>
              </mc:Choice>
              <mc:Fallback>
                <p:oleObj name="" r:id="rId21" imgW="1146175" imgH="44577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50848" y="2335530"/>
                        <a:ext cx="1950224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燕尾形 20"/>
          <p:cNvSpPr/>
          <p:nvPr/>
        </p:nvSpPr>
        <p:spPr>
          <a:xfrm>
            <a:off x="5783580" y="2103120"/>
            <a:ext cx="59944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139825" y="4980304"/>
            <a:ext cx="3377565" cy="1457325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365" name="文本框 12318"/>
          <p:cNvSpPr txBox="1"/>
          <p:nvPr/>
        </p:nvSpPr>
        <p:spPr>
          <a:xfrm>
            <a:off x="6554470" y="4633913"/>
            <a:ext cx="55327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注：恒温反应也可以设计过程计算，这时需要结合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pVT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变化的公式，因处于标准状态，压力为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0.1MPa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，设计恒压变温过程。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25" name="对象 15365"/>
          <p:cNvGraphicFramePr>
            <a:graphicFrameLocks noChangeAspect="1"/>
          </p:cNvGraphicFramePr>
          <p:nvPr/>
        </p:nvGraphicFramePr>
        <p:xfrm>
          <a:off x="8056661" y="5564446"/>
          <a:ext cx="237172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3" imgW="1485900" imgH="254000" progId="">
                  <p:embed/>
                </p:oleObj>
              </mc:Choice>
              <mc:Fallback>
                <p:oleObj name="" r:id="rId23" imgW="14859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56661" y="5564446"/>
                        <a:ext cx="2371725" cy="39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5370"/>
          <p:cNvGraphicFramePr>
            <a:graphicFrameLocks noChangeAspect="1"/>
          </p:cNvGraphicFramePr>
          <p:nvPr/>
        </p:nvGraphicFramePr>
        <p:xfrm>
          <a:off x="6983323" y="5951849"/>
          <a:ext cx="4756150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5" imgW="3187700" imgH="482600" progId="">
                  <p:embed/>
                </p:oleObj>
              </mc:Choice>
              <mc:Fallback>
                <p:oleObj name="" r:id="rId25" imgW="31877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83323" y="5951849"/>
                        <a:ext cx="4756150" cy="720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对象 11286"/>
          <p:cNvGraphicFramePr>
            <a:graphicFrameLocks noChangeAspect="1"/>
          </p:cNvGraphicFramePr>
          <p:nvPr/>
        </p:nvGraphicFramePr>
        <p:xfrm>
          <a:off x="6684645" y="1827848"/>
          <a:ext cx="489179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7" imgW="3022600" imgH="355600" progId="">
                  <p:embed/>
                </p:oleObj>
              </mc:Choice>
              <mc:Fallback>
                <p:oleObj name="" r:id="rId27" imgW="3022600" imgH="3556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684645" y="1827848"/>
                        <a:ext cx="489179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对象 11287"/>
          <p:cNvGraphicFramePr>
            <a:graphicFrameLocks noChangeAspect="1"/>
          </p:cNvGraphicFramePr>
          <p:nvPr/>
        </p:nvGraphicFramePr>
        <p:xfrm>
          <a:off x="6732905" y="2941003"/>
          <a:ext cx="483511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9" imgW="2984500" imgH="444500" progId="">
                  <p:embed/>
                </p:oleObj>
              </mc:Choice>
              <mc:Fallback>
                <p:oleObj name="" r:id="rId29" imgW="2984500" imgH="4445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32905" y="2941003"/>
                        <a:ext cx="4835113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对象 11288"/>
          <p:cNvGraphicFramePr>
            <a:graphicFrameLocks noChangeAspect="1"/>
          </p:cNvGraphicFramePr>
          <p:nvPr/>
        </p:nvGraphicFramePr>
        <p:xfrm>
          <a:off x="7308533" y="4175443"/>
          <a:ext cx="380969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1" imgW="2019300" imgH="228600" progId="">
                  <p:embed/>
                </p:oleObj>
              </mc:Choice>
              <mc:Fallback>
                <p:oleObj name="" r:id="rId31" imgW="2019300" imgH="2286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308533" y="4175443"/>
                        <a:ext cx="380969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5123"/>
          <p:cNvSpPr txBox="1"/>
          <p:nvPr/>
        </p:nvSpPr>
        <p:spPr>
          <a:xfrm>
            <a:off x="137366" y="6038850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（条件：恒温反应）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345440" y="1376680"/>
            <a:ext cx="290195" cy="753745"/>
          </a:xfrm>
          <a:prstGeom prst="leftBrac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4097"/>
          <p:cNvSpPr/>
          <p:nvPr/>
        </p:nvSpPr>
        <p:spPr>
          <a:xfrm>
            <a:off x="2097405" y="238125"/>
            <a:ext cx="9144000" cy="23050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marL="1333500" indent="-1333500" fontAlgn="base"/>
            <a:endParaRPr lang="zh-CN" altLang="en-US" sz="2800" b="1" strike="noStrike" noProof="1">
              <a:solidFill>
                <a:srgbClr val="FF0000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19" name="圆角矩形 12304"/>
          <p:cNvSpPr/>
          <p:nvPr/>
        </p:nvSpPr>
        <p:spPr>
          <a:xfrm>
            <a:off x="1139825" y="178435"/>
            <a:ext cx="7157720" cy="511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/>
        </p:nvSpPr>
        <p:spPr>
          <a:xfrm>
            <a:off x="1411605" y="227330"/>
            <a:ext cx="85864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单元系统的相平衡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---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克拉佩龙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克劳修斯方程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0" name="五角星 39"/>
          <p:cNvSpPr/>
          <p:nvPr/>
        </p:nvSpPr>
        <p:spPr>
          <a:xfrm>
            <a:off x="556895" y="21145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6" name="对象 9220"/>
          <p:cNvGraphicFramePr>
            <a:graphicFrameLocks noChangeAspect="1"/>
          </p:cNvGraphicFramePr>
          <p:nvPr/>
        </p:nvGraphicFramePr>
        <p:xfrm>
          <a:off x="988378" y="1712913"/>
          <a:ext cx="228719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92505" imgH="445135" progId="">
                  <p:embed/>
                </p:oleObj>
              </mc:Choice>
              <mc:Fallback>
                <p:oleObj name="" r:id="rId1" imgW="992505" imgH="445135" progId="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8378" y="1712913"/>
                        <a:ext cx="228719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0246"/>
          <p:cNvGraphicFramePr>
            <a:graphicFrameLocks noChangeAspect="1"/>
          </p:cNvGraphicFramePr>
          <p:nvPr/>
        </p:nvGraphicFramePr>
        <p:xfrm>
          <a:off x="6061075" y="2057718"/>
          <a:ext cx="253322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33805" imgH="419735" progId="">
                  <p:embed/>
                </p:oleObj>
              </mc:Choice>
              <mc:Fallback>
                <p:oleObj name="" r:id="rId3" imgW="1233805" imgH="419735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1075" y="2057718"/>
                        <a:ext cx="2533224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1265"/>
          <p:cNvGraphicFramePr>
            <a:graphicFrameLocks noChangeAspect="1"/>
          </p:cNvGraphicFramePr>
          <p:nvPr/>
        </p:nvGraphicFramePr>
        <p:xfrm>
          <a:off x="5566410" y="3144838"/>
          <a:ext cx="370486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777365" imgH="482600" progId="">
                  <p:embed/>
                </p:oleObj>
              </mc:Choice>
              <mc:Fallback>
                <p:oleObj name="" r:id="rId5" imgW="1777365" imgH="482600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6410" y="3144838"/>
                        <a:ext cx="3704866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11265"/>
          <p:cNvGraphicFramePr>
            <a:graphicFrameLocks noChangeAspect="1"/>
          </p:cNvGraphicFramePr>
          <p:nvPr/>
        </p:nvGraphicFramePr>
        <p:xfrm>
          <a:off x="5857558" y="4291648"/>
          <a:ext cx="3121851" cy="88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485900" imgH="419100" progId="">
                  <p:embed/>
                </p:oleObj>
              </mc:Choice>
              <mc:Fallback>
                <p:oleObj name="" r:id="rId7" imgW="1485900" imgH="4191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7558" y="4291648"/>
                        <a:ext cx="3121851" cy="88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758190" y="1399540"/>
            <a:ext cx="2759710" cy="31369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89830" y="1311910"/>
            <a:ext cx="4857115" cy="409194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954145" y="1942465"/>
            <a:ext cx="59944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4" name="文本框 9223"/>
          <p:cNvSpPr txBox="1"/>
          <p:nvPr/>
        </p:nvSpPr>
        <p:spPr>
          <a:xfrm>
            <a:off x="939165" y="2921953"/>
            <a:ext cx="239776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适用条件：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纯组分系统的两相平衡（包括亚稳平衡）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4346" name="文本框 10248"/>
          <p:cNvSpPr txBox="1"/>
          <p:nvPr/>
        </p:nvSpPr>
        <p:spPr>
          <a:xfrm>
            <a:off x="5394960" y="1540828"/>
            <a:ext cx="4046220" cy="40132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应用于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蒸发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升华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过程的条件公式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72758" y="607887"/>
          <a:ext cx="8027670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140200" imgH="355600" progId="">
                  <p:embed/>
                </p:oleObj>
              </mc:Choice>
              <mc:Fallback>
                <p:oleObj name="" r:id="rId1" imgW="4140200" imgH="355600" progId="">
                  <p:embed/>
                  <p:pic>
                    <p:nvPicPr>
                      <p:cNvPr id="0" name="对象 256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2758" y="607887"/>
                        <a:ext cx="8027670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6402" y="2005252"/>
          <a:ext cx="10204450" cy="122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45100" imgH="634365" progId="">
                  <p:embed/>
                </p:oleObj>
              </mc:Choice>
              <mc:Fallback>
                <p:oleObj name="" r:id="rId3" imgW="5245100" imgH="634365" progId="">
                  <p:embed/>
                  <p:pic>
                    <p:nvPicPr>
                      <p:cNvPr id="0" name="对象 256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02" y="2005252"/>
                        <a:ext cx="10204450" cy="1229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9219"/>
          <p:cNvSpPr txBox="1"/>
          <p:nvPr/>
        </p:nvSpPr>
        <p:spPr>
          <a:xfrm>
            <a:off x="1043940" y="124460"/>
            <a:ext cx="4676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过程变量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W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的计算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7" name="文本框 9219"/>
          <p:cNvSpPr txBox="1"/>
          <p:nvPr/>
        </p:nvSpPr>
        <p:spPr>
          <a:xfrm>
            <a:off x="1186180" y="3303270"/>
            <a:ext cx="9474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自由膨胀（外压为零，或向真空膨胀），恒容过程，体积功均为零。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" name="对象 50179"/>
          <p:cNvGraphicFramePr>
            <a:graphicFrameLocks noChangeAspect="1"/>
          </p:cNvGraphicFramePr>
          <p:nvPr/>
        </p:nvGraphicFramePr>
        <p:xfrm>
          <a:off x="1307465" y="4728210"/>
          <a:ext cx="125509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610870" imgH="229235" progId="">
                  <p:embed/>
                </p:oleObj>
              </mc:Choice>
              <mc:Fallback>
                <p:oleObj name="" r:id="rId5" imgW="610870" imgH="229235" progId="">
                  <p:embed/>
                  <p:pic>
                    <p:nvPicPr>
                      <p:cNvPr id="0" name="对象 50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7465" y="4728210"/>
                        <a:ext cx="125509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50181"/>
          <p:cNvGraphicFramePr>
            <a:graphicFrameLocks noChangeAspect="1"/>
          </p:cNvGraphicFramePr>
          <p:nvPr/>
        </p:nvGraphicFramePr>
        <p:xfrm>
          <a:off x="1307148" y="5407343"/>
          <a:ext cx="119406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623570" imgH="241935" progId="">
                  <p:embed/>
                </p:oleObj>
              </mc:Choice>
              <mc:Fallback>
                <p:oleObj name="" r:id="rId7" imgW="623570" imgH="241935" progId="">
                  <p:embed/>
                  <p:pic>
                    <p:nvPicPr>
                      <p:cNvPr id="0" name="对象 50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7148" y="5407343"/>
                        <a:ext cx="119406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大括号 11"/>
          <p:cNvSpPr/>
          <p:nvPr/>
        </p:nvSpPr>
        <p:spPr>
          <a:xfrm>
            <a:off x="920750" y="842645"/>
            <a:ext cx="252095" cy="320230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934085" y="4906010"/>
            <a:ext cx="252095" cy="7175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50179"/>
          <p:cNvGraphicFramePr>
            <a:graphicFrameLocks noChangeAspect="1"/>
          </p:cNvGraphicFramePr>
          <p:nvPr/>
        </p:nvGraphicFramePr>
        <p:xfrm>
          <a:off x="1249839" y="6065203"/>
          <a:ext cx="161862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825500" imgH="203200" progId="">
                  <p:embed/>
                </p:oleObj>
              </mc:Choice>
              <mc:Fallback>
                <p:oleObj name="" r:id="rId9" imgW="825500" imgH="203200" progId="">
                  <p:embed/>
                  <p:pic>
                    <p:nvPicPr>
                      <p:cNvPr id="0" name="对象 501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49839" y="6065203"/>
                        <a:ext cx="1618623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燕尾形箭头 15"/>
          <p:cNvSpPr/>
          <p:nvPr/>
        </p:nvSpPr>
        <p:spPr>
          <a:xfrm>
            <a:off x="3150235" y="6037580"/>
            <a:ext cx="855345" cy="4203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9219"/>
          <p:cNvSpPr txBox="1"/>
          <p:nvPr/>
        </p:nvSpPr>
        <p:spPr>
          <a:xfrm>
            <a:off x="4187825" y="6014085"/>
            <a:ext cx="4676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W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" name="对象 7172"/>
          <p:cNvGraphicFramePr>
            <a:graphicFrameLocks noChangeAspect="1"/>
          </p:cNvGraphicFramePr>
          <p:nvPr/>
        </p:nvGraphicFramePr>
        <p:xfrm>
          <a:off x="7368745" y="4271962"/>
          <a:ext cx="259038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1295400" imgH="203200" progId="">
                  <p:embed/>
                </p:oleObj>
              </mc:Choice>
              <mc:Fallback>
                <p:oleObj name="" r:id="rId11" imgW="1295400" imgH="203200" progId="">
                  <p:embed/>
                  <p:pic>
                    <p:nvPicPr>
                      <p:cNvPr id="0" name="对象 71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8745" y="4271962"/>
                        <a:ext cx="2590382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717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419971" y="4799210"/>
          <a:ext cx="2489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1244600" imgH="203200" progId="">
                  <p:embed/>
                </p:oleObj>
              </mc:Choice>
              <mc:Fallback>
                <p:oleObj name="" r:id="rId14" imgW="1244600" imgH="203200" progId="">
                  <p:embed/>
                  <p:pic>
                    <p:nvPicPr>
                      <p:cNvPr id="0" name="对象 717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19971" y="4799210"/>
                        <a:ext cx="24892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717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9578336" y="5255775"/>
          <a:ext cx="2209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7" imgW="1104900" imgH="177165" progId="">
                  <p:embed/>
                </p:oleObj>
              </mc:Choice>
              <mc:Fallback>
                <p:oleObj name="" r:id="rId17" imgW="1104900" imgH="177165" progId="">
                  <p:embed/>
                  <p:pic>
                    <p:nvPicPr>
                      <p:cNvPr id="0" name="对象 71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78336" y="5255775"/>
                        <a:ext cx="22098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717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6504936" y="5406588"/>
          <a:ext cx="238760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0" imgW="1193800" imgH="203200" progId="">
                  <p:embed/>
                </p:oleObj>
              </mc:Choice>
              <mc:Fallback>
                <p:oleObj name="" r:id="rId20" imgW="1193800" imgH="203200" progId="">
                  <p:embed/>
                  <p:pic>
                    <p:nvPicPr>
                      <p:cNvPr id="0" name="对象 717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04936" y="5406588"/>
                        <a:ext cx="2387600" cy="397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8981440" y="5621020"/>
            <a:ext cx="5073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717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9592306" y="5735200"/>
          <a:ext cx="1981200" cy="7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3" imgW="990600" imgH="405765" progId="">
                  <p:embed/>
                </p:oleObj>
              </mc:Choice>
              <mc:Fallback>
                <p:oleObj name="" r:id="rId23" imgW="990600" imgH="405765" progId="">
                  <p:embed/>
                  <p:pic>
                    <p:nvPicPr>
                      <p:cNvPr id="0" name="对象 717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592306" y="5735200"/>
                        <a:ext cx="1981200" cy="793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125845" y="4044315"/>
            <a:ext cx="5901055" cy="27114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0" name="对象 50179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321267" y="3840681"/>
          <a:ext cx="321691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6" imgW="1473200" imgH="215900" progId="">
                  <p:embed/>
                </p:oleObj>
              </mc:Choice>
              <mc:Fallback>
                <p:oleObj name="" r:id="rId26" imgW="1473200" imgH="215900" progId="">
                  <p:embed/>
                  <p:pic>
                    <p:nvPicPr>
                      <p:cNvPr id="0" name="对象 5017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21267" y="3840681"/>
                        <a:ext cx="321691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9219"/>
          <p:cNvSpPr txBox="1"/>
          <p:nvPr>
            <p:custDataLst>
              <p:tags r:id="rId28"/>
            </p:custDataLst>
          </p:nvPr>
        </p:nvSpPr>
        <p:spPr>
          <a:xfrm>
            <a:off x="251460" y="2181225"/>
            <a:ext cx="4676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W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3" name="文本框 9219"/>
          <p:cNvSpPr txBox="1"/>
          <p:nvPr>
            <p:custDataLst>
              <p:tags r:id="rId29"/>
            </p:custDataLst>
          </p:nvPr>
        </p:nvSpPr>
        <p:spPr>
          <a:xfrm>
            <a:off x="261620" y="4949825"/>
            <a:ext cx="4676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1179742" y="1279718"/>
          <a:ext cx="7190740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31" imgW="3708400" imgH="355600" progId="">
                  <p:embed/>
                </p:oleObj>
              </mc:Choice>
              <mc:Fallback>
                <p:oleObj name="" r:id="rId31" imgW="3708400" imgH="355600" progId="">
                  <p:embed/>
                  <p:pic>
                    <p:nvPicPr>
                      <p:cNvPr id="0" name="对象 2560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79742" y="1279718"/>
                        <a:ext cx="7190740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209930"/>
          <p:cNvSpPr txBox="1"/>
          <p:nvPr/>
        </p:nvSpPr>
        <p:spPr>
          <a:xfrm>
            <a:off x="219710" y="18415"/>
            <a:ext cx="11666220" cy="9772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1013.25kPa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10dm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的单原子分子理想气体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恒温可逆膨胀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至压力为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101.325kPa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，试计算过程的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434" name="对象 209931"/>
          <p:cNvGraphicFramePr>
            <a:graphicFrameLocks noChangeAspect="1"/>
          </p:cNvGraphicFramePr>
          <p:nvPr/>
        </p:nvGraphicFramePr>
        <p:xfrm>
          <a:off x="4138613" y="550545"/>
          <a:ext cx="334218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713230" imgH="203200" progId="Equation.3">
                  <p:embed/>
                </p:oleObj>
              </mc:Choice>
              <mc:Fallback>
                <p:oleObj name="" r:id="rId1" imgW="1713230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8613" y="550545"/>
                        <a:ext cx="334218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对象 209932"/>
          <p:cNvGraphicFramePr/>
          <p:nvPr/>
        </p:nvGraphicFramePr>
        <p:xfrm>
          <a:off x="595313" y="2708275"/>
          <a:ext cx="50403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564130" imgH="444500" progId="Equation.3">
                  <p:embed/>
                </p:oleObj>
              </mc:Choice>
              <mc:Fallback>
                <p:oleObj name="" r:id="rId3" imgW="2564130" imgH="444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13" y="2708275"/>
                        <a:ext cx="5040312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对象 209933"/>
          <p:cNvGraphicFramePr>
            <a:graphicFrameLocks noChangeAspect="1"/>
          </p:cNvGraphicFramePr>
          <p:nvPr/>
        </p:nvGraphicFramePr>
        <p:xfrm>
          <a:off x="711200" y="4503738"/>
          <a:ext cx="798953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955415" imgH="177800" progId="Equation.3">
                  <p:embed/>
                </p:oleObj>
              </mc:Choice>
              <mc:Fallback>
                <p:oleObj name="" r:id="rId5" imgW="3955415" imgH="177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00" y="4503738"/>
                        <a:ext cx="798953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209934"/>
          <p:cNvSpPr/>
          <p:nvPr/>
        </p:nvSpPr>
        <p:spPr>
          <a:xfrm>
            <a:off x="1335088" y="882174"/>
            <a:ext cx="5638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12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矩形 209935"/>
          <p:cNvSpPr/>
          <p:nvPr/>
        </p:nvSpPr>
        <p:spPr>
          <a:xfrm>
            <a:off x="331153" y="1289050"/>
            <a:ext cx="280828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09941" name="对象 209940"/>
          <p:cNvGraphicFramePr>
            <a:graphicFrameLocks noChangeAspect="1"/>
          </p:cNvGraphicFramePr>
          <p:nvPr/>
        </p:nvGraphicFramePr>
        <p:xfrm>
          <a:off x="3022283" y="2020253"/>
          <a:ext cx="269729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358265" imgH="292100" progId="Equation.3">
                  <p:embed/>
                </p:oleObj>
              </mc:Choice>
              <mc:Fallback>
                <p:oleObj name="" r:id="rId7" imgW="1358265" imgH="2921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283" y="2020253"/>
                        <a:ext cx="269729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2" name="对象 209941"/>
          <p:cNvGraphicFramePr>
            <a:graphicFrameLocks noChangeAspect="1"/>
          </p:cNvGraphicFramePr>
          <p:nvPr/>
        </p:nvGraphicFramePr>
        <p:xfrm>
          <a:off x="6190933" y="2053590"/>
          <a:ext cx="261518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320165" imgH="292100" progId="Equation.3">
                  <p:embed/>
                </p:oleObj>
              </mc:Choice>
              <mc:Fallback>
                <p:oleObj name="" r:id="rId9" imgW="1320165" imgH="292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90933" y="2053590"/>
                        <a:ext cx="261518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3" name="对象 209942"/>
          <p:cNvGraphicFramePr>
            <a:graphicFrameLocks noChangeAspect="1"/>
          </p:cNvGraphicFramePr>
          <p:nvPr/>
        </p:nvGraphicFramePr>
        <p:xfrm>
          <a:off x="574358" y="2091690"/>
          <a:ext cx="217413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078230" imgH="215900" progId="Equation.3">
                  <p:embed/>
                </p:oleObj>
              </mc:Choice>
              <mc:Fallback>
                <p:oleObj name="" r:id="rId11" imgW="107823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4358" y="2091690"/>
                        <a:ext cx="217413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4" name="对象 209943"/>
          <p:cNvGraphicFramePr/>
          <p:nvPr/>
        </p:nvGraphicFramePr>
        <p:xfrm>
          <a:off x="1014730" y="3544253"/>
          <a:ext cx="54006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804160" imgH="405765" progId="Equation.3">
                  <p:embed/>
                </p:oleObj>
              </mc:Choice>
              <mc:Fallback>
                <p:oleObj name="" r:id="rId13" imgW="2804160" imgH="4057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4730" y="3544253"/>
                        <a:ext cx="5400675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5" name="对象 209944"/>
          <p:cNvGraphicFramePr>
            <a:graphicFrameLocks noChangeAspect="1"/>
          </p:cNvGraphicFramePr>
          <p:nvPr/>
        </p:nvGraphicFramePr>
        <p:xfrm>
          <a:off x="1035685" y="1062673"/>
          <a:ext cx="582535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3059430" imgH="431800" progId="Equation.3">
                  <p:embed/>
                </p:oleObj>
              </mc:Choice>
              <mc:Fallback>
                <p:oleObj name="" r:id="rId15" imgW="3059430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5685" y="1062673"/>
                        <a:ext cx="5825351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6" name="对象 209945"/>
          <p:cNvGraphicFramePr>
            <a:graphicFrameLocks noChangeAspect="1"/>
          </p:cNvGraphicFramePr>
          <p:nvPr/>
        </p:nvGraphicFramePr>
        <p:xfrm>
          <a:off x="1098233" y="5688013"/>
          <a:ext cx="8201216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3971925" imgH="203200" progId="Equation.3">
                  <p:embed/>
                </p:oleObj>
              </mc:Choice>
              <mc:Fallback>
                <p:oleObj name="" r:id="rId17" imgW="3971925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98233" y="5688013"/>
                        <a:ext cx="8201216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7" name="对象 209946"/>
          <p:cNvGraphicFramePr>
            <a:graphicFrameLocks noChangeAspect="1"/>
          </p:cNvGraphicFramePr>
          <p:nvPr/>
        </p:nvGraphicFramePr>
        <p:xfrm>
          <a:off x="677623" y="6268185"/>
          <a:ext cx="5178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2654300" imgH="203200" progId="Equation.3">
                  <p:embed/>
                </p:oleObj>
              </mc:Choice>
              <mc:Fallback>
                <p:oleObj name="" r:id="rId19" imgW="2654300" imgH="203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7623" y="6268185"/>
                        <a:ext cx="51784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8" name="对象 209947"/>
          <p:cNvGraphicFramePr>
            <a:graphicFrameLocks noChangeAspect="1"/>
          </p:cNvGraphicFramePr>
          <p:nvPr/>
        </p:nvGraphicFramePr>
        <p:xfrm>
          <a:off x="710883" y="4957763"/>
          <a:ext cx="7478009" cy="5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3909695" imgH="292100" progId="Equation.3">
                  <p:embed/>
                </p:oleObj>
              </mc:Choice>
              <mc:Fallback>
                <p:oleObj name="" r:id="rId21" imgW="3909695" imgH="292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0883" y="4957763"/>
                        <a:ext cx="7478009" cy="56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 flipV="1">
            <a:off x="711200" y="5508308"/>
            <a:ext cx="75926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0485"/>
          <p:cNvSpPr txBox="1"/>
          <p:nvPr/>
        </p:nvSpPr>
        <p:spPr>
          <a:xfrm>
            <a:off x="9720580" y="1044575"/>
            <a:ext cx="1696720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0" indent="0" algn="ctr" fontAlgn="base">
              <a:spcBef>
                <a:spcPct val="50000"/>
              </a:spcBef>
            </a:pPr>
            <a:r>
              <a:rPr lang="zh-CN" altLang="en-US" sz="20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确定系统的初终状态</a:t>
            </a:r>
            <a:endParaRPr lang="zh-CN" altLang="en-US" sz="2000" b="1" strike="noStrike" noProof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7" name="圆角矩形 16"/>
          <p:cNvSpPr/>
          <p:nvPr>
            <p:custDataLst>
              <p:tags r:id="rId23"/>
            </p:custDataLst>
          </p:nvPr>
        </p:nvSpPr>
        <p:spPr>
          <a:xfrm>
            <a:off x="8929370" y="1914525"/>
            <a:ext cx="3120390" cy="28244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370" name="对象 1536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9720580" y="2042795"/>
          <a:ext cx="1462238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5" imgW="1019810" imgH="254635" progId="">
                  <p:embed/>
                </p:oleObj>
              </mc:Choice>
              <mc:Fallback>
                <p:oleObj name="" r:id="rId25" imgW="1019810" imgH="25463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720580" y="2042795"/>
                        <a:ext cx="1462238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65"/>
          <p:cNvGraphicFramePr/>
          <p:nvPr>
            <p:custDataLst>
              <p:tags r:id="rId27"/>
            </p:custDataLst>
          </p:nvPr>
        </p:nvGraphicFramePr>
        <p:xfrm>
          <a:off x="9720580" y="2456815"/>
          <a:ext cx="144000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8" imgW="1019810" imgH="254635" progId="">
                  <p:embed/>
                </p:oleObj>
              </mc:Choice>
              <mc:Fallback>
                <p:oleObj name="" r:id="rId28" imgW="1019810" imgH="25463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720580" y="2456815"/>
                        <a:ext cx="1440000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68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9532620" y="2868930"/>
          <a:ext cx="202002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1" imgW="1517015" imgH="433070" progId="">
                  <p:embed/>
                </p:oleObj>
              </mc:Choice>
              <mc:Fallback>
                <p:oleObj name="" r:id="rId31" imgW="1517015" imgH="4330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532620" y="2868930"/>
                        <a:ext cx="2020022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5370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9532620" y="3447415"/>
          <a:ext cx="188466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4" imgW="1542415" imgH="471805" progId="">
                  <p:embed/>
                </p:oleObj>
              </mc:Choice>
              <mc:Fallback>
                <p:oleObj name="" r:id="rId34" imgW="1542415" imgH="47180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532620" y="3447415"/>
                        <a:ext cx="188466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5373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9015730" y="4025900"/>
          <a:ext cx="294566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7" imgW="2209800" imgH="431800" progId="">
                  <p:embed/>
                </p:oleObj>
              </mc:Choice>
              <mc:Fallback>
                <p:oleObj name="" r:id="rId37" imgW="2209800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015730" y="4025900"/>
                        <a:ext cx="2945662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972.499212598425,&quot;width&quot;:556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COMMONDATA" val="eyJoZGlkIjoiNDZlMGU2MTkyNjcwYTdmZGFlZWI2MzVmZTRlZjJlNzUifQ=="/>
  <p:tag name="KSO_WPP_MARK_KEY" val="a2a3c6db-fdfe-4f92-9e33-e093875fe74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5463</Words>
  <Application>WPS 演示</Application>
  <PresentationFormat>宽屏</PresentationFormat>
  <Paragraphs>554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186</vt:i4>
      </vt:variant>
      <vt:variant>
        <vt:lpstr>幻灯片标题</vt:lpstr>
      </vt:variant>
      <vt:variant>
        <vt:i4>44</vt:i4>
      </vt:variant>
    </vt:vector>
  </HeadingPairs>
  <TitlesOfParts>
    <vt:vector size="247" baseType="lpstr">
      <vt:lpstr>Arial</vt:lpstr>
      <vt:lpstr>宋体</vt:lpstr>
      <vt:lpstr>Wingdings</vt:lpstr>
      <vt:lpstr>黑体</vt:lpstr>
      <vt:lpstr>华文细黑</vt:lpstr>
      <vt:lpstr>Times New Roman</vt:lpstr>
      <vt:lpstr>华文中宋</vt:lpstr>
      <vt:lpstr>Wingdings</vt:lpstr>
      <vt:lpstr>等线</vt:lpstr>
      <vt:lpstr>微软雅黑</vt:lpstr>
      <vt:lpstr>Arial Unicode MS</vt:lpstr>
      <vt:lpstr>等线 Light</vt:lpstr>
      <vt:lpstr>Calibri</vt:lpstr>
      <vt:lpstr>Symbol</vt:lpstr>
      <vt:lpstr>楷体_GB2312</vt:lpstr>
      <vt:lpstr>新宋体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Word.Document.8</vt:lpstr>
      <vt:lpstr>Word.Picture.8</vt:lpstr>
      <vt:lpstr>Equation.3</vt:lpstr>
      <vt:lpstr>Word.Document.8</vt:lpstr>
      <vt:lpstr>Equation.3</vt:lpstr>
      <vt:lpstr>Word.Document.8</vt:lpstr>
      <vt:lpstr>Word.Picture.8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第二章公式总结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Lei</dc:creator>
  <cp:lastModifiedBy>wps</cp:lastModifiedBy>
  <cp:revision>48</cp:revision>
  <dcterms:created xsi:type="dcterms:W3CDTF">2022-04-10T08:45:00Z</dcterms:created>
  <dcterms:modified xsi:type="dcterms:W3CDTF">2024-12-17T11:57:36Z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4D822B22000044418ABF5A31FBDF5A42</vt:lpwstr>
  </property>
  <property fmtid="{D5CDD505-2E9C-101B-9397-08002B2CF9AE}" pid="3" name="KSOProductBuildVer">
    <vt:lpwstr>2052-11.8.2.12195</vt:lpwstr>
  </property>
</Properties>
</file>