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 id="2147483673" r:id="rId2"/>
  </p:sldMasterIdLst>
  <p:notesMasterIdLst>
    <p:notesMasterId r:id="rId16"/>
  </p:notesMasterIdLst>
  <p:handoutMasterIdLst>
    <p:handoutMasterId r:id="rId17"/>
  </p:handoutMasterIdLst>
  <p:sldIdLst>
    <p:sldId id="2630" r:id="rId3"/>
    <p:sldId id="2617" r:id="rId4"/>
    <p:sldId id="2631" r:id="rId5"/>
    <p:sldId id="2622" r:id="rId6"/>
    <p:sldId id="2644" r:id="rId7"/>
    <p:sldId id="2641" r:id="rId8"/>
    <p:sldId id="2627" r:id="rId9"/>
    <p:sldId id="2645" r:id="rId10"/>
    <p:sldId id="2629" r:id="rId11"/>
    <p:sldId id="2646" r:id="rId12"/>
    <p:sldId id="2636" r:id="rId13"/>
    <p:sldId id="2637" r:id="rId14"/>
    <p:sldId id="2642" r:id="rId15"/>
  </p:sldIdLst>
  <p:sldSz cx="12192000" cy="6858000"/>
  <p:notesSz cx="6858000" cy="9144000"/>
  <p:custDataLst>
    <p:tags r:id="rId1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33" userDrawn="1">
          <p15:clr>
            <a:srgbClr val="A4A3A4"/>
          </p15:clr>
        </p15:guide>
        <p15:guide id="2" pos="7680" userDrawn="1">
          <p15:clr>
            <a:srgbClr val="A4A3A4"/>
          </p15:clr>
        </p15:guide>
      </p15:sldGuideLst>
    </p:ext>
    <p:ext uri="{2D200454-40CA-4A62-9FC3-DE9A4176ACB9}">
      <p15:notesGuideLst xmlns:p15="http://schemas.microsoft.com/office/powerpoint/2012/main">
        <p15:guide id="1" orient="horz" pos="2851">
          <p15:clr>
            <a:srgbClr val="A4A3A4"/>
          </p15:clr>
        </p15:guide>
        <p15:guide id="2" pos="215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C92C0"/>
    <a:srgbClr val="48A2A0"/>
    <a:srgbClr val="436B9B"/>
    <a:srgbClr val="FF6F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88" autoAdjust="0"/>
    <p:restoredTop sz="94637" autoAdjust="0"/>
  </p:normalViewPr>
  <p:slideViewPr>
    <p:cSldViewPr snapToGrid="0" showGuides="1">
      <p:cViewPr varScale="1">
        <p:scale>
          <a:sx n="75" d="100"/>
          <a:sy n="75" d="100"/>
        </p:scale>
        <p:origin x="63" y="393"/>
      </p:cViewPr>
      <p:guideLst>
        <p:guide orient="horz" pos="2433"/>
        <p:guide pos="768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howGuides="1">
      <p:cViewPr varScale="1">
        <p:scale>
          <a:sx n="87" d="100"/>
          <a:sy n="87" d="100"/>
        </p:scale>
        <p:origin x="3582" y="84"/>
      </p:cViewPr>
      <p:guideLst>
        <p:guide orient="horz" pos="2851"/>
        <p:guide pos="215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gs" Target="tags/tag1.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2023/10/19</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F10804-FE04-47AA-8C0E-F2613B59AD83}" type="datetimeFigureOut">
              <a:rPr lang="zh-CN" altLang="en-US" smtClean="0"/>
              <a:t>2023/10/19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8CBF47-3ED1-41B6-A9DB-D47E6373B246}"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B31000-9408-426B-B873-D4C066E48AF8}" type="slidenum">
              <a:rPr lang="zh-CN" altLang="en-US" smtClean="0"/>
              <a:t>2</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B31000-9408-426B-B873-D4C066E48AF8}" type="slidenum">
              <a:rPr lang="zh-CN" altLang="en-US" smtClean="0"/>
              <a:t>4</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B636C6F-BA5D-4CEF-9FF4-D93BDBED10AA}" type="slidenum">
              <a:rPr lang="zh-CN" altLang="en-US" smtClean="0"/>
              <a:t>6</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B31000-9408-426B-B873-D4C066E48AF8}" type="slidenum">
              <a:rPr lang="zh-CN" altLang="en-US" smtClean="0"/>
              <a:t>7</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B31000-9408-426B-B873-D4C066E48AF8}" type="slidenum">
              <a:rPr lang="zh-CN" altLang="en-US" smtClean="0"/>
              <a:t>9</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B636C6F-BA5D-4CEF-9FF4-D93BDBED10AA}" type="slidenum">
              <a:rPr lang="zh-CN" altLang="en-US" smtClean="0"/>
              <a:t>11</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B636C6F-BA5D-4CEF-9FF4-D93BDBED10AA}" type="slidenum">
              <a:rPr lang="zh-CN" altLang="en-US" smtClean="0"/>
              <a:t>12</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hyperlink" Target="http://www.1ppt.com/moban/" TargetMode="External"/><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400" advClick="0" advTm="2000">
        <p:blinds/>
      </p:transition>
    </mc:Choice>
    <mc:Fallback xmlns="">
      <p:transition spd="slow" advClick="0" advTm="2000">
        <p:blind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9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400" advClick="0" advTm="2000">
        <p:blinds/>
      </p:transition>
    </mc:Choice>
    <mc:Fallback xmlns="">
      <p:transition spd="slow" advClick="0" advTm="2000">
        <p:blind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0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400" advClick="0" advTm="2000">
        <p:blinds/>
      </p:transition>
    </mc:Choice>
    <mc:Fallback xmlns="">
      <p:transition spd="slow" advClick="0" advTm="2000">
        <p:blinds/>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1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400" advClick="0" advTm="2000">
        <p:blinds/>
      </p:transition>
    </mc:Choice>
    <mc:Fallback xmlns="">
      <p:transition spd="slow" advClick="0" advTm="2000">
        <p:blinds/>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3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400" advClick="0" advTm="2000">
        <p:blinds/>
      </p:transition>
    </mc:Choice>
    <mc:Fallback xmlns="">
      <p:transition spd="slow" advClick="0" advTm="2000">
        <p:blinds/>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1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400" advClick="0" advTm="2000">
        <p:blinds/>
      </p:transition>
    </mc:Choice>
    <mc:Fallback xmlns="">
      <p:transition spd="slow" advClick="0" advTm="2000">
        <p:blinds/>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lvl1pPr>
              <a:defRPr>
                <a:latin typeface="Times New Roman" panose="02020603050405020304" pitchFamily="18" charset="0"/>
              </a:defRPr>
            </a:lvl1pPr>
          </a:lstStyle>
          <a:p>
            <a:r>
              <a:rPr lang="zh-CN" altLang="en-US" dirty="0"/>
              <a:t>单击此处编辑母版标题样式</a:t>
            </a:r>
          </a:p>
        </p:txBody>
      </p:sp>
    </p:spTree>
  </p:cSld>
  <p:clrMapOvr>
    <a:masterClrMapping/>
  </p:clrMapOvr>
  <mc:AlternateContent xmlns:mc="http://schemas.openxmlformats.org/markup-compatibility/2006" xmlns:p14="http://schemas.microsoft.com/office/powerpoint/2010/main">
    <mc:Choice Requires="p14">
      <p:transition spd="slow" p14:dur="1400" advClick="0" advTm="2000">
        <p:blinds/>
      </p:transition>
    </mc:Choice>
    <mc:Fallback xmlns="">
      <p:transition spd="slow" advClick="0" advTm="2000">
        <p:blinds/>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lvl1pPr>
              <a:defRPr>
                <a:latin typeface="Times New Roman" panose="02020603050405020304" pitchFamily="18" charset="0"/>
              </a:defRPr>
            </a:lvl1pPr>
          </a:lstStyle>
          <a:p>
            <a:r>
              <a:rPr lang="zh-CN" altLang="en-US" dirty="0"/>
              <a:t>单击此处编辑母版标题样式</a:t>
            </a:r>
          </a:p>
        </p:txBody>
      </p:sp>
    </p:spTree>
  </p:cSld>
  <p:clrMapOvr>
    <a:masterClrMapping/>
  </p:clrMapOvr>
  <mc:AlternateContent xmlns:mc="http://schemas.openxmlformats.org/markup-compatibility/2006" xmlns:p14="http://schemas.microsoft.com/office/powerpoint/2010/main">
    <mc:Choice Requires="p14">
      <p:transition spd="slow" p14:dur="1400" advClick="0" advTm="2000">
        <p:blinds/>
      </p:transition>
    </mc:Choice>
    <mc:Fallback xmlns="">
      <p:transition spd="slow" advClick="0" advTm="2000">
        <p:blinds/>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lvl1pPr>
              <a:defRPr>
                <a:latin typeface="Times New Roman" panose="02020603050405020304" pitchFamily="18" charset="0"/>
              </a:defRPr>
            </a:lvl1pPr>
          </a:lstStyle>
          <a:p>
            <a:r>
              <a:rPr lang="zh-CN" altLang="en-US" dirty="0"/>
              <a:t>单击此处编辑母版标题样式</a:t>
            </a:r>
          </a:p>
        </p:txBody>
      </p:sp>
    </p:spTree>
  </p:cSld>
  <p:clrMapOvr>
    <a:masterClrMapping/>
  </p:clrMapOvr>
  <mc:AlternateContent xmlns:mc="http://schemas.openxmlformats.org/markup-compatibility/2006" xmlns:p14="http://schemas.microsoft.com/office/powerpoint/2010/main">
    <mc:Choice Requires="p14">
      <p:transition spd="slow" p14:dur="1400" advClick="0" advTm="2000">
        <p:blinds/>
      </p:transition>
    </mc:Choice>
    <mc:Fallback xmlns="">
      <p:transition spd="slow" advClick="0" advTm="2000">
        <p:blinds/>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lvl1pPr>
              <a:defRPr>
                <a:latin typeface="Times New Roman" panose="02020603050405020304" pitchFamily="18" charset="0"/>
              </a:defRPr>
            </a:lvl1pPr>
          </a:lstStyle>
          <a:p>
            <a:r>
              <a:rPr lang="zh-CN" altLang="en-US" dirty="0"/>
              <a:t>单击此处编辑母版标题样式</a:t>
            </a:r>
          </a:p>
        </p:txBody>
      </p:sp>
    </p:spTree>
  </p:cSld>
  <p:clrMapOvr>
    <a:masterClrMapping/>
  </p:clrMapOvr>
  <mc:AlternateContent xmlns:mc="http://schemas.openxmlformats.org/markup-compatibility/2006" xmlns:p14="http://schemas.microsoft.com/office/powerpoint/2010/main">
    <mc:Choice Requires="p14">
      <p:transition spd="slow" p14:dur="1400" advClick="0" advTm="2000">
        <p:blinds/>
      </p:transition>
    </mc:Choice>
    <mc:Fallback xmlns="">
      <p:transition spd="slow" advClick="0" advTm="2000">
        <p:blinds/>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lvl1pPr>
              <a:defRPr>
                <a:latin typeface="Times New Roman" panose="02020603050405020304" pitchFamily="18" charset="0"/>
              </a:defRPr>
            </a:lvl1pPr>
          </a:lstStyle>
          <a:p>
            <a:r>
              <a:rPr lang="zh-CN" altLang="en-US" dirty="0"/>
              <a:t>单击此处编辑母版标题样式</a:t>
            </a:r>
          </a:p>
        </p:txBody>
      </p:sp>
    </p:spTree>
  </p:cSld>
  <p:clrMapOvr>
    <a:masterClrMapping/>
  </p:clrMapOvr>
  <mc:AlternateContent xmlns:mc="http://schemas.openxmlformats.org/markup-compatibility/2006" xmlns:p14="http://schemas.microsoft.com/office/powerpoint/2010/main">
    <mc:Choice Requires="p14">
      <p:transition spd="slow" p14:dur="1400" advClick="0" advTm="2000">
        <p:blinds/>
      </p:transition>
    </mc:Choice>
    <mc:Fallback xmlns="">
      <p:transition spd="slow" advClick="0" advTm="2000">
        <p:blind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0_自定义版式">
    <p:bg>
      <p:bgPr>
        <a:blipFill rotWithShape="1">
          <a:blip r:embed="rId2"/>
          <a:stretch>
            <a:fillRect/>
          </a:stretch>
        </a:blip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400" advClick="0" advTm="2000">
        <p:blinds/>
      </p:transition>
    </mc:Choice>
    <mc:Fallback xmlns="">
      <p:transition spd="slow" advClick="0" advTm="2000">
        <p:blinds/>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lvl1pPr>
              <a:defRPr>
                <a:latin typeface="Times New Roman" panose="02020603050405020304" pitchFamily="18" charset="0"/>
              </a:defRPr>
            </a:lvl1pPr>
          </a:lstStyle>
          <a:p>
            <a:r>
              <a:rPr lang="zh-CN" altLang="en-US" dirty="0"/>
              <a:t>单击此处编辑母版标题样式</a:t>
            </a:r>
          </a:p>
        </p:txBody>
      </p:sp>
    </p:spTree>
  </p:cSld>
  <p:clrMapOvr>
    <a:masterClrMapping/>
  </p:clrMapOvr>
  <mc:AlternateContent xmlns:mc="http://schemas.openxmlformats.org/markup-compatibility/2006" xmlns:p14="http://schemas.microsoft.com/office/powerpoint/2010/main">
    <mc:Choice Requires="p14">
      <p:transition spd="slow" p14:dur="1400" advClick="0" advTm="2000">
        <p:blinds/>
      </p:transition>
    </mc:Choice>
    <mc:Fallback xmlns="">
      <p:transition spd="slow" advClick="0" advTm="2000">
        <p:blinds/>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lvl1pPr>
              <a:defRPr>
                <a:latin typeface="Times New Roman" panose="02020603050405020304" pitchFamily="18" charset="0"/>
              </a:defRPr>
            </a:lvl1pPr>
          </a:lstStyle>
          <a:p>
            <a:r>
              <a:rPr lang="zh-CN" altLang="en-US" dirty="0"/>
              <a:t>单击此处编辑母版标题样式</a:t>
            </a:r>
          </a:p>
        </p:txBody>
      </p:sp>
    </p:spTree>
  </p:cSld>
  <p:clrMapOvr>
    <a:masterClrMapping/>
  </p:clrMapOvr>
  <mc:AlternateContent xmlns:mc="http://schemas.openxmlformats.org/markup-compatibility/2006" xmlns:p14="http://schemas.microsoft.com/office/powerpoint/2010/main">
    <mc:Choice Requires="p14">
      <p:transition spd="slow" p14:dur="1400" advClick="0" advTm="2000">
        <p:blinds/>
      </p:transition>
    </mc:Choice>
    <mc:Fallback xmlns="">
      <p:transition spd="slow" advClick="0" advTm="2000">
        <p:blinds/>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lvl1pPr>
              <a:defRPr>
                <a:latin typeface="Times New Roman" panose="02020603050405020304" pitchFamily="18" charset="0"/>
              </a:defRPr>
            </a:lvl1pPr>
          </a:lstStyle>
          <a:p>
            <a:r>
              <a:rPr lang="zh-CN" altLang="en-US" dirty="0"/>
              <a:t>单击此处编辑母版标题样式</a:t>
            </a:r>
          </a:p>
        </p:txBody>
      </p:sp>
      <p:sp>
        <p:nvSpPr>
          <p:cNvPr id="4" name="TextBox 3"/>
          <p:cNvSpPr txBox="1"/>
          <p:nvPr userDrawn="1"/>
        </p:nvSpPr>
        <p:spPr>
          <a:xfrm>
            <a:off x="615933" y="6374445"/>
            <a:ext cx="1800200" cy="118430"/>
          </a:xfrm>
          <a:prstGeom prst="rect">
            <a:avLst/>
          </a:prstGeom>
          <a:noFill/>
        </p:spPr>
        <p:txBody>
          <a:bodyPr wrap="square" rtlCol="0">
            <a:spAutoFit/>
          </a:bodyPr>
          <a:lstStyle/>
          <a:p>
            <a:pPr>
              <a:lnSpc>
                <a:spcPct val="200000"/>
              </a:lnSpc>
            </a:pPr>
            <a:r>
              <a:rPr lang="en-US" altLang="zh-CN" sz="100" dirty="0">
                <a:solidFill>
                  <a:prstClr val="black"/>
                </a:solidFill>
                <a:latin typeface="微软雅黑" panose="020B0503020204020204" pitchFamily="34" charset="-122"/>
                <a:ea typeface="微软雅黑" panose="020B0503020204020204" pitchFamily="34" charset="-122"/>
                <a:hlinkClick r:id="rId2"/>
              </a:rPr>
              <a:t>PPT</a:t>
            </a:r>
            <a:r>
              <a:rPr lang="zh-CN" altLang="en-US" sz="100" dirty="0">
                <a:solidFill>
                  <a:prstClr val="black"/>
                </a:solidFill>
                <a:latin typeface="微软雅黑" panose="020B0503020204020204" pitchFamily="34" charset="-122"/>
                <a:ea typeface="微软雅黑" panose="020B0503020204020204" pitchFamily="34" charset="-122"/>
                <a:hlinkClick r:id="rId2"/>
              </a:rPr>
              <a:t>模板</a:t>
            </a:r>
            <a:r>
              <a:rPr lang="zh-CN" altLang="en-US" sz="100" dirty="0">
                <a:solidFill>
                  <a:prstClr val="black"/>
                </a:solidFill>
                <a:latin typeface="微软雅黑" panose="020B0503020204020204" pitchFamily="34" charset="-122"/>
                <a:ea typeface="微软雅黑" panose="020B0503020204020204" pitchFamily="34" charset="-122"/>
              </a:rPr>
              <a:t> </a:t>
            </a:r>
            <a:r>
              <a:rPr lang="en-US" altLang="zh-CN" sz="100" dirty="0">
                <a:solidFill>
                  <a:prstClr val="black"/>
                </a:solidFill>
                <a:latin typeface="微软雅黑" panose="020B0503020204020204" pitchFamily="34" charset="-122"/>
                <a:ea typeface="微软雅黑" panose="020B0503020204020204" pitchFamily="34" charset="-122"/>
              </a:rPr>
              <a:t>http://www.1ppt.com/moban/</a:t>
            </a:r>
            <a:r>
              <a:rPr lang="zh-CN" altLang="en-US" sz="100" dirty="0">
                <a:solidFill>
                  <a:prstClr val="black"/>
                </a:solidFill>
                <a:latin typeface="微软雅黑" panose="020B0503020204020204" pitchFamily="34" charset="-122"/>
                <a:ea typeface="微软雅黑" panose="020B0503020204020204" pitchFamily="34" charset="-122"/>
              </a:rPr>
              <a:t> </a:t>
            </a:r>
            <a:endParaRPr lang="en-US" altLang="zh-CN" sz="100" dirty="0">
              <a:solidFill>
                <a:prstClr val="black"/>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400" advClick="0" advTm="2000">
        <p:blinds/>
      </p:transition>
    </mc:Choice>
    <mc:Fallback xmlns="">
      <p:transition spd="slow" advClick="0" advTm="2000">
        <p:blinds/>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8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lvl1pPr>
              <a:defRPr>
                <a:latin typeface="Times New Roman" panose="02020603050405020304" pitchFamily="18" charset="0"/>
              </a:defRPr>
            </a:lvl1pPr>
          </a:lstStyle>
          <a:p>
            <a:r>
              <a:rPr lang="zh-CN" altLang="en-US" dirty="0"/>
              <a:t>单击此处编辑母版标题样式</a:t>
            </a:r>
          </a:p>
        </p:txBody>
      </p:sp>
    </p:spTree>
  </p:cSld>
  <p:clrMapOvr>
    <a:masterClrMapping/>
  </p:clrMapOvr>
  <mc:AlternateContent xmlns:mc="http://schemas.openxmlformats.org/markup-compatibility/2006" xmlns:p14="http://schemas.microsoft.com/office/powerpoint/2010/main">
    <mc:Choice Requires="p14">
      <p:transition spd="slow" p14:dur="1400" advClick="0" advTm="2000">
        <p:blinds/>
      </p:transition>
    </mc:Choice>
    <mc:Fallback xmlns="">
      <p:transition spd="slow" advClick="0" advTm="2000">
        <p:blinds/>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9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lvl1pPr>
              <a:defRPr>
                <a:latin typeface="Times New Roman" panose="02020603050405020304" pitchFamily="18" charset="0"/>
              </a:defRPr>
            </a:lvl1pPr>
          </a:lstStyle>
          <a:p>
            <a:r>
              <a:rPr lang="zh-CN" altLang="en-US" dirty="0"/>
              <a:t>单击此处编辑母版标题样式</a:t>
            </a:r>
          </a:p>
        </p:txBody>
      </p:sp>
    </p:spTree>
  </p:cSld>
  <p:clrMapOvr>
    <a:masterClrMapping/>
  </p:clrMapOvr>
  <mc:AlternateContent xmlns:mc="http://schemas.openxmlformats.org/markup-compatibility/2006" xmlns:p14="http://schemas.microsoft.com/office/powerpoint/2010/main">
    <mc:Choice Requires="p14">
      <p:transition spd="slow" p14:dur="1400" advClick="0" advTm="2000">
        <p:blinds/>
      </p:transition>
    </mc:Choice>
    <mc:Fallback xmlns="">
      <p:transition spd="slow" advClick="0" advTm="2000">
        <p:blinds/>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t>2023/10/19</a:t>
            </a:fld>
            <a:endParaRPr lang="zh-CN" altLang="en-US"/>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t>‹#›</a:t>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t>2023/10/19</a:t>
            </a:fld>
            <a:endParaRPr lang="zh-CN" altLang="en-US"/>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t>‹#›</a:t>
            </a:fld>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400" advClick="0" advTm="2000">
        <p:blinds/>
      </p:transition>
    </mc:Choice>
    <mc:Fallback xmlns="">
      <p:transition spd="slow" advClick="0" advTm="2000">
        <p:blind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400" advClick="0" advTm="2000">
        <p:blinds/>
      </p:transition>
    </mc:Choice>
    <mc:Fallback xmlns="">
      <p:transition spd="slow" advClick="0" advTm="2000">
        <p:blind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4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400" advClick="0" advTm="2000">
        <p:blinds/>
      </p:transition>
    </mc:Choice>
    <mc:Fallback xmlns="">
      <p:transition spd="slow" advClick="0" advTm="2000">
        <p:blind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5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400" advClick="0" advTm="2000">
        <p:blinds/>
      </p:transition>
    </mc:Choice>
    <mc:Fallback xmlns="">
      <p:transition spd="slow" advClick="0" advTm="2000">
        <p:blind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6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400" advClick="0" advTm="2000">
        <p:blinds/>
      </p:transition>
    </mc:Choice>
    <mc:Fallback xmlns="">
      <p:transition spd="slow" advClick="0" advTm="2000">
        <p:blind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7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400" advClick="0" advTm="2000">
        <p:blinds/>
      </p:transition>
    </mc:Choice>
    <mc:Fallback xmlns="">
      <p:transition spd="slow" advClick="0" advTm="2000">
        <p:blind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8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400" advClick="0" advTm="2000">
        <p:blinds/>
      </p:transition>
    </mc:Choice>
    <mc:Fallback xmlns="">
      <p:transition spd="slow" advClick="0" advTm="2000">
        <p:blind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7.xml"/><Relationship Id="rId2" Type="http://schemas.openxmlformats.org/officeDocument/2006/relationships/slideLayout" Target="../slideLayouts/slideLayout26.xml"/><Relationship Id="rId1" Type="http://schemas.openxmlformats.org/officeDocument/2006/relationships/slideLayout" Target="../slideLayouts/slideLayout25.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Lst>
  <mc:AlternateContent xmlns:mc="http://schemas.openxmlformats.org/markup-compatibility/2006" xmlns:p14="http://schemas.microsoft.com/office/powerpoint/2010/main">
    <mc:Choice Requires="p14">
      <p:transition spd="slow" p14:dur="1400" advClick="0" advTm="2000">
        <p:blinds/>
      </p:transition>
    </mc:Choice>
    <mc:Fallback xmlns="">
      <p:transition spd="slow" advClick="0" advTm="2000">
        <p:blinds/>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4.xml"/><Relationship Id="rId1" Type="http://schemas.openxmlformats.org/officeDocument/2006/relationships/tags" Target="../tags/tag6.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7.xml"/><Relationship Id="rId4" Type="http://schemas.openxmlformats.org/officeDocument/2006/relationships/image" Target="../media/image7.jpeg"/></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tags" Target="../tags/tag2.xml"/><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4.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4.xml"/><Relationship Id="rId1" Type="http://schemas.openxmlformats.org/officeDocument/2006/relationships/tags" Target="../tags/tag4.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4.xml"/><Relationship Id="rId1" Type="http://schemas.openxmlformats.org/officeDocument/2006/relationships/tags" Target="../tags/tag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íṩľïdè"/>
        <p:cNvGrpSpPr/>
        <p:nvPr/>
      </p:nvGrpSpPr>
      <p:grpSpPr>
        <a:xfrm>
          <a:off x="0" y="0"/>
          <a:ext cx="0" cy="0"/>
          <a:chOff x="0" y="0"/>
          <a:chExt cx="0" cy="0"/>
        </a:xfrm>
      </p:grpSpPr>
      <p:pic>
        <p:nvPicPr>
          <p:cNvPr id="9" name="图片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组合 9"/>
          <p:cNvGrpSpPr/>
          <p:nvPr/>
        </p:nvGrpSpPr>
        <p:grpSpPr>
          <a:xfrm rot="10800000">
            <a:off x="-885900" y="3867109"/>
            <a:ext cx="3185286" cy="3512032"/>
            <a:chOff x="9664473" y="816338"/>
            <a:chExt cx="3185286" cy="3512032"/>
          </a:xfrm>
        </p:grpSpPr>
        <p:sp>
          <p:nvSpPr>
            <p:cNvPr id="28" name="íṧḻiḋe"/>
            <p:cNvSpPr/>
            <p:nvPr/>
          </p:nvSpPr>
          <p:spPr>
            <a:xfrm>
              <a:off x="9664473" y="816338"/>
              <a:ext cx="2594163" cy="2540781"/>
            </a:xfrm>
            <a:custGeom>
              <a:avLst/>
              <a:gdLst>
                <a:gd name="connsiteX0" fmla="*/ 1096849 w 2594163"/>
                <a:gd name="connsiteY0" fmla="*/ 1533 h 2540781"/>
                <a:gd name="connsiteX1" fmla="*/ 1297103 w 2594163"/>
                <a:gd name="connsiteY1" fmla="*/ 112338 h 2540781"/>
                <a:gd name="connsiteX2" fmla="*/ 2482547 w 2594163"/>
                <a:gd name="connsiteY2" fmla="*/ 1602255 h 2540781"/>
                <a:gd name="connsiteX3" fmla="*/ 2594163 w 2594163"/>
                <a:gd name="connsiteY3" fmla="*/ 1742539 h 2540781"/>
                <a:gd name="connsiteX4" fmla="*/ 2594163 w 2594163"/>
                <a:gd name="connsiteY4" fmla="*/ 2125138 h 2540781"/>
                <a:gd name="connsiteX5" fmla="*/ 2556967 w 2594163"/>
                <a:gd name="connsiteY5" fmla="*/ 2164725 h 2540781"/>
                <a:gd name="connsiteX6" fmla="*/ 2411465 w 2594163"/>
                <a:gd name="connsiteY6" fmla="*/ 2228461 h 2540781"/>
                <a:gd name="connsiteX7" fmla="*/ 341159 w 2594163"/>
                <a:gd name="connsiteY7" fmla="*/ 2537387 h 2540781"/>
                <a:gd name="connsiteX8" fmla="*/ 20527 w 2594163"/>
                <a:gd name="connsiteY8" fmla="*/ 2136195 h 2540781"/>
                <a:gd name="connsiteX9" fmla="*/ 789206 w 2594163"/>
                <a:gd name="connsiteY9" fmla="*/ 188126 h 2540781"/>
                <a:gd name="connsiteX10" fmla="*/ 1096849 w 2594163"/>
                <a:gd name="connsiteY10" fmla="*/ 1533 h 2540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594163" h="2540781">
                  <a:moveTo>
                    <a:pt x="1096849" y="1533"/>
                  </a:moveTo>
                  <a:cubicBezTo>
                    <a:pt x="1171584" y="9139"/>
                    <a:pt x="1244300" y="45184"/>
                    <a:pt x="1297103" y="112338"/>
                  </a:cubicBezTo>
                  <a:cubicBezTo>
                    <a:pt x="1297103" y="112338"/>
                    <a:pt x="1297103" y="112338"/>
                    <a:pt x="2482547" y="1602255"/>
                  </a:cubicBezTo>
                  <a:lnTo>
                    <a:pt x="2594163" y="1742539"/>
                  </a:lnTo>
                  <a:lnTo>
                    <a:pt x="2594163" y="2125138"/>
                  </a:lnTo>
                  <a:lnTo>
                    <a:pt x="2556967" y="2164725"/>
                  </a:lnTo>
                  <a:cubicBezTo>
                    <a:pt x="2517521" y="2197076"/>
                    <a:pt x="2468404" y="2219964"/>
                    <a:pt x="2411465" y="2228461"/>
                  </a:cubicBezTo>
                  <a:cubicBezTo>
                    <a:pt x="2411465" y="2228461"/>
                    <a:pt x="2411465" y="2228461"/>
                    <a:pt x="341159" y="2537387"/>
                  </a:cubicBezTo>
                  <a:cubicBezTo>
                    <a:pt x="115680" y="2571033"/>
                    <a:pt x="-61868" y="2348579"/>
                    <a:pt x="20527" y="2136195"/>
                  </a:cubicBezTo>
                  <a:cubicBezTo>
                    <a:pt x="20527" y="2136195"/>
                    <a:pt x="20527" y="2136195"/>
                    <a:pt x="789206" y="188126"/>
                  </a:cubicBezTo>
                  <a:cubicBezTo>
                    <a:pt x="842126" y="55174"/>
                    <a:pt x="972291" y="-11145"/>
                    <a:pt x="1096849" y="1533"/>
                  </a:cubicBezTo>
                  <a:close/>
                </a:path>
              </a:pathLst>
            </a:custGeom>
            <a:solidFill>
              <a:srgbClr val="6C92C0">
                <a:alpha val="66000"/>
              </a:srgbClr>
            </a:solidFill>
            <a:ln>
              <a:noFill/>
            </a:ln>
            <a:effectLst/>
          </p:spPr>
          <p:txBody>
            <a:bodyPr vert="horz" wrap="square" lIns="91440" tIns="45720" rIns="91440" bIns="45720" numCol="1" anchor="t" anchorCtr="0" compatLnSpc="1">
              <a:noAutofit/>
            </a:bodyPr>
            <a:lstStyle/>
            <a:p>
              <a:pPr lvl="0"/>
              <a:endParaRPr lang="zh-CN" altLang="en-US" dirty="0">
                <a:solidFill>
                  <a:schemeClr val="tx1"/>
                </a:solidFill>
                <a:latin typeface="Times New Roman" panose="02020603050405020304" pitchFamily="18" charset="0"/>
                <a:cs typeface="Times New Roman" panose="02020603050405020304" pitchFamily="18" charset="0"/>
                <a:sym typeface="+mn-lt"/>
              </a:endParaRPr>
            </a:p>
          </p:txBody>
        </p:sp>
        <p:sp>
          <p:nvSpPr>
            <p:cNvPr id="29" name="íş1íḍè"/>
            <p:cNvSpPr/>
            <p:nvPr/>
          </p:nvSpPr>
          <p:spPr>
            <a:xfrm>
              <a:off x="10394558" y="1098972"/>
              <a:ext cx="2455201" cy="3229398"/>
            </a:xfrm>
            <a:custGeom>
              <a:avLst/>
              <a:gdLst>
                <a:gd name="connsiteX0" fmla="*/ 2455201 w 2455201"/>
                <a:gd name="connsiteY0" fmla="*/ 0 h 3229398"/>
                <a:gd name="connsiteX1" fmla="*/ 2455201 w 2455201"/>
                <a:gd name="connsiteY1" fmla="*/ 3229398 h 3229398"/>
                <a:gd name="connsiteX2" fmla="*/ 1689979 w 2455201"/>
                <a:gd name="connsiteY2" fmla="*/ 3229398 h 3229398"/>
                <a:gd name="connsiteX3" fmla="*/ 1422643 w 2455201"/>
                <a:gd name="connsiteY3" fmla="*/ 3097535 h 3229398"/>
                <a:gd name="connsiteX4" fmla="*/ 364836 w 2455201"/>
                <a:gd name="connsiteY4" fmla="*/ 2575771 h 3229398"/>
                <a:gd name="connsiteX5" fmla="*/ 288058 w 2455201"/>
                <a:gd name="connsiteY5" fmla="*/ 1446658 h 3229398"/>
                <a:gd name="connsiteX6" fmla="*/ 2346818 w 2455201"/>
                <a:gd name="connsiteY6" fmla="*/ 72350 h 3229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55201" h="3229398">
                  <a:moveTo>
                    <a:pt x="2455201" y="0"/>
                  </a:moveTo>
                  <a:lnTo>
                    <a:pt x="2455201" y="3229398"/>
                  </a:lnTo>
                  <a:lnTo>
                    <a:pt x="1689979" y="3229398"/>
                  </a:lnTo>
                  <a:lnTo>
                    <a:pt x="1422643" y="3097535"/>
                  </a:lnTo>
                  <a:cubicBezTo>
                    <a:pt x="1104127" y="2940426"/>
                    <a:pt x="752661" y="2767066"/>
                    <a:pt x="364836" y="2575771"/>
                  </a:cubicBezTo>
                  <a:cubicBezTo>
                    <a:pt x="-85706" y="2353540"/>
                    <a:pt x="-127848" y="1727765"/>
                    <a:pt x="288058" y="1446658"/>
                  </a:cubicBezTo>
                  <a:cubicBezTo>
                    <a:pt x="288058" y="1446658"/>
                    <a:pt x="288058" y="1446658"/>
                    <a:pt x="2346818" y="72350"/>
                  </a:cubicBezTo>
                  <a:close/>
                </a:path>
              </a:pathLst>
            </a:custGeom>
            <a:solidFill>
              <a:srgbClr val="48A2A0">
                <a:alpha val="45000"/>
              </a:srgbClr>
            </a:solidFill>
            <a:ln>
              <a:noFill/>
            </a:ln>
            <a:effectLst/>
          </p:spPr>
          <p:txBody>
            <a:bodyPr vert="horz" wrap="square" lIns="91440" tIns="45720" rIns="91440" bIns="45720" numCol="1" anchor="t" anchorCtr="0" compatLnSpc="1">
              <a:noAutofit/>
            </a:bodyPr>
            <a:lstStyle/>
            <a:p>
              <a:pPr lvl="0"/>
              <a:endParaRPr lang="zh-CN" altLang="en-US" dirty="0">
                <a:solidFill>
                  <a:schemeClr val="tx1"/>
                </a:solidFill>
                <a:latin typeface="Times New Roman" panose="02020603050405020304" pitchFamily="18" charset="0"/>
                <a:cs typeface="Times New Roman" panose="02020603050405020304" pitchFamily="18" charset="0"/>
                <a:sym typeface="+mn-lt"/>
              </a:endParaRPr>
            </a:p>
          </p:txBody>
        </p:sp>
      </p:grpSp>
      <p:grpSp>
        <p:nvGrpSpPr>
          <p:cNvPr id="11" name="组合 10"/>
          <p:cNvGrpSpPr/>
          <p:nvPr/>
        </p:nvGrpSpPr>
        <p:grpSpPr>
          <a:xfrm rot="10800000">
            <a:off x="9086997" y="-1443802"/>
            <a:ext cx="3204450" cy="4893654"/>
            <a:chOff x="-15240" y="3375944"/>
            <a:chExt cx="3204450" cy="4893654"/>
          </a:xfrm>
        </p:grpSpPr>
        <p:sp>
          <p:nvSpPr>
            <p:cNvPr id="26" name="íSliḑè"/>
            <p:cNvSpPr/>
            <p:nvPr/>
          </p:nvSpPr>
          <p:spPr>
            <a:xfrm>
              <a:off x="-15240" y="3375944"/>
              <a:ext cx="3204450" cy="3482057"/>
            </a:xfrm>
            <a:custGeom>
              <a:avLst/>
              <a:gdLst>
                <a:gd name="connsiteX0" fmla="*/ 0 w 3204450"/>
                <a:gd name="connsiteY0" fmla="*/ 0 h 3482057"/>
                <a:gd name="connsiteX1" fmla="*/ 45983 w 3204450"/>
                <a:gd name="connsiteY1" fmla="*/ 11609 h 3482057"/>
                <a:gd name="connsiteX2" fmla="*/ 334914 w 3204450"/>
                <a:gd name="connsiteY2" fmla="*/ 204539 h 3482057"/>
                <a:gd name="connsiteX3" fmla="*/ 3098684 w 3204450"/>
                <a:gd name="connsiteY3" fmla="*/ 3361253 h 3482057"/>
                <a:gd name="connsiteX4" fmla="*/ 3204450 w 3204450"/>
                <a:gd name="connsiteY4" fmla="*/ 3482057 h 3482057"/>
                <a:gd name="connsiteX5" fmla="*/ 0 w 3204450"/>
                <a:gd name="connsiteY5" fmla="*/ 3482057 h 3482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4450" h="3482057">
                  <a:moveTo>
                    <a:pt x="0" y="0"/>
                  </a:moveTo>
                  <a:lnTo>
                    <a:pt x="45983" y="11609"/>
                  </a:lnTo>
                  <a:cubicBezTo>
                    <a:pt x="152616" y="46096"/>
                    <a:pt x="252790" y="109642"/>
                    <a:pt x="334914" y="204539"/>
                  </a:cubicBezTo>
                  <a:cubicBezTo>
                    <a:pt x="334914" y="204539"/>
                    <a:pt x="334914" y="204539"/>
                    <a:pt x="3098684" y="3361253"/>
                  </a:cubicBezTo>
                  <a:lnTo>
                    <a:pt x="3204450" y="3482057"/>
                  </a:lnTo>
                  <a:lnTo>
                    <a:pt x="0" y="3482057"/>
                  </a:lnTo>
                  <a:close/>
                </a:path>
              </a:pathLst>
            </a:custGeom>
            <a:solidFill>
              <a:srgbClr val="6C92C0">
                <a:alpha val="5000"/>
              </a:srgbClr>
            </a:solidFill>
            <a:ln>
              <a:noFill/>
            </a:ln>
            <a:effectLst/>
          </p:spPr>
          <p:txBody>
            <a:bodyPr vert="horz" wrap="square" lIns="91440" tIns="45720" rIns="91440" bIns="45720" numCol="1" anchor="t" anchorCtr="0" compatLnSpc="1">
              <a:noAutofit/>
            </a:bodyPr>
            <a:lstStyle/>
            <a:p>
              <a:pPr lvl="0"/>
              <a:endParaRPr lang="zh-CN" altLang="en-US" dirty="0">
                <a:solidFill>
                  <a:schemeClr val="tx1"/>
                </a:solidFill>
                <a:latin typeface="Times New Roman" panose="02020603050405020304" pitchFamily="18" charset="0"/>
                <a:cs typeface="Times New Roman" panose="02020603050405020304" pitchFamily="18" charset="0"/>
                <a:sym typeface="+mn-lt"/>
              </a:endParaRPr>
            </a:p>
          </p:txBody>
        </p:sp>
        <p:sp>
          <p:nvSpPr>
            <p:cNvPr id="27" name="íš1ïḋe"/>
            <p:cNvSpPr/>
            <p:nvPr/>
          </p:nvSpPr>
          <p:spPr>
            <a:xfrm>
              <a:off x="1" y="3977746"/>
              <a:ext cx="1366989" cy="4291852"/>
            </a:xfrm>
            <a:custGeom>
              <a:avLst/>
              <a:gdLst>
                <a:gd name="connsiteX0" fmla="*/ 899007 w 1366989"/>
                <a:gd name="connsiteY0" fmla="*/ 633 h 4291852"/>
                <a:gd name="connsiteX1" fmla="*/ 1343821 w 1366989"/>
                <a:gd name="connsiteY1" fmla="*/ 639191 h 4291852"/>
                <a:gd name="connsiteX2" fmla="*/ 316803 w 1366989"/>
                <a:gd name="connsiteY2" fmla="*/ 3970163 h 4291852"/>
                <a:gd name="connsiteX3" fmla="*/ 14549 w 1366989"/>
                <a:gd name="connsiteY3" fmla="*/ 4287566 h 4291852"/>
                <a:gd name="connsiteX4" fmla="*/ 0 w 1366989"/>
                <a:gd name="connsiteY4" fmla="*/ 4291852 h 4291852"/>
                <a:gd name="connsiteX5" fmla="*/ 0 w 1366989"/>
                <a:gd name="connsiteY5" fmla="*/ 186094 h 4291852"/>
                <a:gd name="connsiteX6" fmla="*/ 164343 w 1366989"/>
                <a:gd name="connsiteY6" fmla="*/ 148686 h 4291852"/>
                <a:gd name="connsiteX7" fmla="*/ 762612 w 1366989"/>
                <a:gd name="connsiteY7" fmla="*/ 12505 h 4291852"/>
                <a:gd name="connsiteX8" fmla="*/ 899007 w 1366989"/>
                <a:gd name="connsiteY8" fmla="*/ 633 h 4291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6989" h="4291852">
                  <a:moveTo>
                    <a:pt x="899007" y="633"/>
                  </a:moveTo>
                  <a:cubicBezTo>
                    <a:pt x="1208404" y="16359"/>
                    <a:pt x="1443395" y="322717"/>
                    <a:pt x="1343821" y="639191"/>
                  </a:cubicBezTo>
                  <a:cubicBezTo>
                    <a:pt x="1343821" y="639191"/>
                    <a:pt x="1343821" y="639191"/>
                    <a:pt x="316803" y="3970163"/>
                  </a:cubicBezTo>
                  <a:cubicBezTo>
                    <a:pt x="267015" y="4128400"/>
                    <a:pt x="151065" y="4237937"/>
                    <a:pt x="14549" y="4287566"/>
                  </a:cubicBezTo>
                  <a:lnTo>
                    <a:pt x="0" y="4291852"/>
                  </a:lnTo>
                  <a:lnTo>
                    <a:pt x="0" y="186094"/>
                  </a:lnTo>
                  <a:lnTo>
                    <a:pt x="164343" y="148686"/>
                  </a:lnTo>
                  <a:cubicBezTo>
                    <a:pt x="351042" y="106189"/>
                    <a:pt x="550189" y="60858"/>
                    <a:pt x="762612" y="12505"/>
                  </a:cubicBezTo>
                  <a:cubicBezTo>
                    <a:pt x="809090" y="2071"/>
                    <a:pt x="854808" y="-1613"/>
                    <a:pt x="899007" y="633"/>
                  </a:cubicBezTo>
                  <a:close/>
                </a:path>
              </a:pathLst>
            </a:custGeom>
            <a:solidFill>
              <a:srgbClr val="6C92C0">
                <a:alpha val="78000"/>
              </a:srgbClr>
            </a:solidFill>
            <a:ln>
              <a:noFill/>
            </a:ln>
            <a:effectLst/>
          </p:spPr>
          <p:txBody>
            <a:bodyPr vert="horz" wrap="square" lIns="91440" tIns="45720" rIns="91440" bIns="45720" numCol="1" anchor="t" anchorCtr="0" compatLnSpc="1">
              <a:noAutofit/>
            </a:bodyPr>
            <a:lstStyle/>
            <a:p>
              <a:pPr lvl="0"/>
              <a:endParaRPr lang="zh-CN" altLang="en-US" dirty="0">
                <a:solidFill>
                  <a:schemeClr val="tx1"/>
                </a:solidFill>
                <a:latin typeface="Times New Roman" panose="02020603050405020304" pitchFamily="18" charset="0"/>
                <a:cs typeface="Times New Roman" panose="02020603050405020304" pitchFamily="18" charset="0"/>
                <a:sym typeface="+mn-lt"/>
              </a:endParaRPr>
            </a:p>
          </p:txBody>
        </p:sp>
        <p:sp>
          <p:nvSpPr>
            <p:cNvPr id="30" name="iṡḻiďè"/>
            <p:cNvSpPr/>
            <p:nvPr/>
          </p:nvSpPr>
          <p:spPr bwMode="auto">
            <a:xfrm rot="17341789">
              <a:off x="632431" y="4600824"/>
              <a:ext cx="1191816" cy="1032298"/>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48A2A0">
                <a:alpha val="68000"/>
              </a:srgbClr>
            </a:solidFill>
            <a:ln>
              <a:noFill/>
            </a:ln>
            <a:effectLst/>
          </p:spPr>
          <p:txBody>
            <a:bodyPr vert="horz" wrap="square" lIns="91440" tIns="45720" rIns="91440" bIns="45720" numCol="1" anchor="t" anchorCtr="0" compatLnSpc="1"/>
            <a:lstStyle/>
            <a:p>
              <a:endParaRPr lang="zh-CN" altLang="en-US" sz="1800" dirty="0">
                <a:latin typeface="Times New Roman" panose="02020603050405020304" pitchFamily="18" charset="0"/>
                <a:cs typeface="Times New Roman" panose="02020603050405020304" pitchFamily="18" charset="0"/>
                <a:sym typeface="+mn-lt"/>
              </a:endParaRPr>
            </a:p>
          </p:txBody>
        </p:sp>
      </p:grpSp>
      <p:sp>
        <p:nvSpPr>
          <p:cNvPr id="2" name="îṣ1ïḍe"/>
          <p:cNvSpPr>
            <a:spLocks noGrp="1"/>
          </p:cNvSpPr>
          <p:nvPr>
            <p:ph type="ctrTitle" idx="4294967295"/>
          </p:nvPr>
        </p:nvSpPr>
        <p:spPr>
          <a:xfrm>
            <a:off x="3880772" y="2827293"/>
            <a:ext cx="8117560" cy="1331828"/>
          </a:xfrm>
          <a:prstGeom prst="rect">
            <a:avLst/>
          </a:prstGeom>
        </p:spPr>
        <p:txBody>
          <a:bodyPr>
            <a:noAutofit/>
          </a:bodyPr>
          <a:lstStyle/>
          <a:p>
            <a:r>
              <a:rPr lang="fr-FR" altLang="zh-CN" dirty="0">
                <a:latin typeface="Times New Roman" panose="02020603050405020304" pitchFamily="18" charset="0"/>
                <a:cs typeface="Times New Roman" panose="02020603050405020304" pitchFamily="18" charset="0"/>
              </a:rPr>
              <a:t>Déversement de pétrole </a:t>
            </a:r>
            <a:r>
              <a:rPr lang="fr-FR" altLang="zh-CN" i="1" dirty="0">
                <a:latin typeface="Times New Roman" panose="02020603050405020304" pitchFamily="18" charset="0"/>
                <a:cs typeface="Times New Roman" panose="02020603050405020304" pitchFamily="18" charset="0"/>
              </a:rPr>
              <a:t>de </a:t>
            </a:r>
            <a:r>
              <a:rPr lang="fr-FR" altLang="zh-CN" i="1" dirty="0" err="1">
                <a:latin typeface="Times New Roman" panose="02020603050405020304" pitchFamily="18" charset="0"/>
                <a:cs typeface="Times New Roman" panose="02020603050405020304" pitchFamily="18" charset="0"/>
              </a:rPr>
              <a:t>Deepwater</a:t>
            </a:r>
            <a:r>
              <a:rPr lang="fr-FR" altLang="zh-CN" i="1" dirty="0">
                <a:latin typeface="Times New Roman" panose="02020603050405020304" pitchFamily="18" charset="0"/>
                <a:cs typeface="Times New Roman" panose="02020603050405020304" pitchFamily="18" charset="0"/>
              </a:rPr>
              <a:t> Horizon</a:t>
            </a:r>
            <a:endParaRPr lang="fr-FR" altLang="zh-CN" dirty="0">
              <a:latin typeface="Times New Roman" panose="02020603050405020304" pitchFamily="18" charset="0"/>
              <a:cs typeface="Times New Roman" panose="02020603050405020304" pitchFamily="18" charset="0"/>
            </a:endParaRPr>
          </a:p>
        </p:txBody>
      </p:sp>
      <p:sp>
        <p:nvSpPr>
          <p:cNvPr id="5" name="íṧļîḍè"/>
          <p:cNvSpPr>
            <a:spLocks noGrp="1"/>
          </p:cNvSpPr>
          <p:nvPr>
            <p:ph type="body" sz="quarter" idx="4294967295"/>
          </p:nvPr>
        </p:nvSpPr>
        <p:spPr>
          <a:xfrm>
            <a:off x="7939552" y="6033342"/>
            <a:ext cx="3651251" cy="392115"/>
          </a:xfrm>
          <a:prstGeom prst="rect">
            <a:avLst/>
          </a:prstGeom>
        </p:spPr>
        <p:txBody>
          <a:bodyPr>
            <a:noAutofit/>
          </a:bodyPr>
          <a:lstStyle/>
          <a:p>
            <a:pPr marL="0" indent="0" algn="r">
              <a:buNone/>
            </a:pPr>
            <a:r>
              <a:rPr lang="en-US" altLang="zh-CN" sz="1400" dirty="0">
                <a:solidFill>
                  <a:schemeClr val="bg1">
                    <a:lumMod val="50000"/>
                  </a:schemeClr>
                </a:solidFill>
                <a:latin typeface="Times New Roman" panose="02020603050405020304" pitchFamily="18" charset="0"/>
                <a:cs typeface="Times New Roman" panose="02020603050405020304" pitchFamily="18" charset="0"/>
                <a:sym typeface="+mn-lt"/>
              </a:rPr>
              <a:t>2023.10</a:t>
            </a:r>
            <a:endParaRPr lang="en-US" altLang="en-US" sz="1400" dirty="0">
              <a:solidFill>
                <a:schemeClr val="bg1">
                  <a:lumMod val="50000"/>
                </a:schemeClr>
              </a:solidFill>
              <a:latin typeface="Times New Roman" panose="02020603050405020304" pitchFamily="18" charset="0"/>
              <a:cs typeface="Times New Roman" panose="02020603050405020304" pitchFamily="18" charset="0"/>
              <a:sym typeface="+mn-lt"/>
            </a:endParaRPr>
          </a:p>
        </p:txBody>
      </p:sp>
      <p:sp>
        <p:nvSpPr>
          <p:cNvPr id="14" name="íşḷiḍé"/>
          <p:cNvSpPr/>
          <p:nvPr/>
        </p:nvSpPr>
        <p:spPr>
          <a:xfrm>
            <a:off x="6027093" y="4281898"/>
            <a:ext cx="137703" cy="137703"/>
          </a:xfrm>
          <a:prstGeom prst="ellipse">
            <a:avLst/>
          </a:prstGeom>
          <a:noFill/>
          <a:ln w="38100">
            <a:solidFill>
              <a:srgbClr val="6C92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sym typeface="+mn-lt"/>
            </a:endParaRPr>
          </a:p>
        </p:txBody>
      </p:sp>
      <p:grpSp>
        <p:nvGrpSpPr>
          <p:cNvPr id="21" name="ïşļidè"/>
          <p:cNvGrpSpPr/>
          <p:nvPr/>
        </p:nvGrpSpPr>
        <p:grpSpPr>
          <a:xfrm>
            <a:off x="6384691" y="4095009"/>
            <a:ext cx="4020549" cy="712824"/>
            <a:chOff x="1112268" y="5921828"/>
            <a:chExt cx="2895633" cy="290853"/>
          </a:xfrm>
        </p:grpSpPr>
        <p:sp>
          <p:nvSpPr>
            <p:cNvPr id="16" name="íṥļîḍe"/>
            <p:cNvSpPr/>
            <p:nvPr/>
          </p:nvSpPr>
          <p:spPr>
            <a:xfrm>
              <a:off x="1112268" y="5921828"/>
              <a:ext cx="2592158" cy="272719"/>
            </a:xfrm>
            <a:prstGeom prst="roundRect">
              <a:avLst>
                <a:gd name="adj" fmla="val 50000"/>
              </a:avLst>
            </a:prstGeom>
            <a:solidFill>
              <a:srgbClr val="6C92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ltLang="zh-CN" sz="2000" dirty="0">
                  <a:latin typeface="Times New Roman" panose="02020603050405020304" pitchFamily="18" charset="0"/>
                  <a:cs typeface="Times New Roman" panose="02020603050405020304" pitchFamily="18" charset="0"/>
                  <a:sym typeface="+mn-lt"/>
                </a:rPr>
                <a:t>Présentateur: ODIN , Cécile</a:t>
              </a:r>
              <a:endParaRPr lang="zh-CN" altLang="en-US" sz="2000" dirty="0">
                <a:latin typeface="Times New Roman" panose="02020603050405020304" pitchFamily="18" charset="0"/>
                <a:cs typeface="Times New Roman" panose="02020603050405020304" pitchFamily="18" charset="0"/>
                <a:sym typeface="+mn-lt"/>
              </a:endParaRPr>
            </a:p>
          </p:txBody>
        </p:sp>
        <p:sp>
          <p:nvSpPr>
            <p:cNvPr id="18" name="ïšḻíḋê"/>
            <p:cNvSpPr/>
            <p:nvPr/>
          </p:nvSpPr>
          <p:spPr>
            <a:xfrm>
              <a:off x="3717048" y="5921828"/>
              <a:ext cx="290853" cy="290853"/>
            </a:xfrm>
            <a:prstGeom prst="ellipse">
              <a:avLst/>
            </a:prstGeom>
            <a:solidFill>
              <a:srgbClr val="48A2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latin typeface="Times New Roman" panose="02020603050405020304" pitchFamily="18" charset="0"/>
                <a:cs typeface="Times New Roman" panose="02020603050405020304" pitchFamily="18" charset="0"/>
                <a:sym typeface="+mn-lt"/>
              </a:endParaRPr>
            </a:p>
          </p:txBody>
        </p:sp>
      </p:gr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par>
                          <p:cTn id="8" fill="hold">
                            <p:stCondLst>
                              <p:cond delay="500"/>
                            </p:stCondLst>
                            <p:childTnLst>
                              <p:par>
                                <p:cTn id="9" presetID="37"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1000"/>
                                        <p:tgtEl>
                                          <p:spTgt spid="2"/>
                                        </p:tgtEl>
                                      </p:cBhvr>
                                    </p:animEffect>
                                    <p:anim calcmode="lin" valueType="num">
                                      <p:cBhvr>
                                        <p:cTn id="12" dur="1000" fill="hold"/>
                                        <p:tgtEl>
                                          <p:spTgt spid="2"/>
                                        </p:tgtEl>
                                        <p:attrNameLst>
                                          <p:attrName>ppt_x</p:attrName>
                                        </p:attrNameLst>
                                      </p:cBhvr>
                                      <p:tavLst>
                                        <p:tav tm="0">
                                          <p:val>
                                            <p:strVal val="#ppt_x"/>
                                          </p:val>
                                        </p:tav>
                                        <p:tav tm="100000">
                                          <p:val>
                                            <p:strVal val="#ppt_x"/>
                                          </p:val>
                                        </p:tav>
                                      </p:tavLst>
                                    </p:anim>
                                    <p:anim calcmode="lin" valueType="num">
                                      <p:cBhvr>
                                        <p:cTn id="13" dur="900" decel="100000" fill="hold"/>
                                        <p:tgtEl>
                                          <p:spTgt spid="2"/>
                                        </p:tgtEl>
                                        <p:attrNameLst>
                                          <p:attrName>ppt_y</p:attrName>
                                        </p:attrNameLst>
                                      </p:cBhvr>
                                      <p:tavLst>
                                        <p:tav tm="0">
                                          <p:val>
                                            <p:strVal val="#ppt_y+1"/>
                                          </p:val>
                                        </p:tav>
                                        <p:tav tm="100000">
                                          <p:val>
                                            <p:strVal val="#ppt_y-.03"/>
                                          </p:val>
                                        </p:tav>
                                      </p:tavLst>
                                    </p:anim>
                                    <p:anim calcmode="lin" valueType="num">
                                      <p:cBhvr>
                                        <p:cTn id="14" dur="100" accel="100000" fill="hold">
                                          <p:stCondLst>
                                            <p:cond delay="900"/>
                                          </p:stCondLst>
                                        </p:cTn>
                                        <p:tgtEl>
                                          <p:spTgt spid="2"/>
                                        </p:tgtEl>
                                        <p:attrNameLst>
                                          <p:attrName>ppt_y</p:attrName>
                                        </p:attrNameLst>
                                      </p:cBhvr>
                                      <p:tavLst>
                                        <p:tav tm="0">
                                          <p:val>
                                            <p:strVal val="#ppt_y-.03"/>
                                          </p:val>
                                        </p:tav>
                                        <p:tav tm="100000">
                                          <p:val>
                                            <p:strVal val="#ppt_y"/>
                                          </p:val>
                                        </p:tav>
                                      </p:tavLst>
                                    </p:anim>
                                  </p:childTnLst>
                                </p:cTn>
                              </p:par>
                            </p:childTnLst>
                          </p:cTn>
                        </p:par>
                        <p:par>
                          <p:cTn id="15" fill="hold">
                            <p:stCondLst>
                              <p:cond delay="1500"/>
                            </p:stCondLst>
                            <p:childTnLst>
                              <p:par>
                                <p:cTn id="16" presetID="6" presetClass="entr" presetSubtype="32" fill="hold" nodeType="after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circle(out)">
                                      <p:cBhvr>
                                        <p:cTn id="18" dur="500"/>
                                        <p:tgtEl>
                                          <p:spTgt spid="21"/>
                                        </p:tgtEl>
                                      </p:cBhvr>
                                    </p:animEffect>
                                  </p:childTnLst>
                                </p:cTn>
                              </p:par>
                              <p:par>
                                <p:cTn id="19" presetID="6" presetClass="entr" presetSubtype="32"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circle(out)">
                                      <p:cBhvr>
                                        <p:cTn id="2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build="p"/>
      <p:bldP spid="14"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íṩľïdè"/>
        <p:cNvGrpSpPr/>
        <p:nvPr/>
      </p:nvGrpSpPr>
      <p:grpSpPr>
        <a:xfrm>
          <a:off x="0" y="0"/>
          <a:ext cx="0" cy="0"/>
          <a:chOff x="0" y="0"/>
          <a:chExt cx="0" cy="0"/>
        </a:xfrm>
      </p:grpSpPr>
      <p:pic>
        <p:nvPicPr>
          <p:cNvPr id="17" name="图片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9" name="组合 18"/>
          <p:cNvGrpSpPr/>
          <p:nvPr/>
        </p:nvGrpSpPr>
        <p:grpSpPr>
          <a:xfrm rot="10800000">
            <a:off x="-598644" y="4863839"/>
            <a:ext cx="2117288" cy="2334478"/>
            <a:chOff x="9664473" y="816338"/>
            <a:chExt cx="3185286" cy="3512032"/>
          </a:xfrm>
        </p:grpSpPr>
        <p:sp>
          <p:nvSpPr>
            <p:cNvPr id="20" name="íṧḻiḋe"/>
            <p:cNvSpPr/>
            <p:nvPr/>
          </p:nvSpPr>
          <p:spPr>
            <a:xfrm>
              <a:off x="9664473" y="816338"/>
              <a:ext cx="2594163" cy="2540781"/>
            </a:xfrm>
            <a:custGeom>
              <a:avLst/>
              <a:gdLst>
                <a:gd name="connsiteX0" fmla="*/ 1096849 w 2594163"/>
                <a:gd name="connsiteY0" fmla="*/ 1533 h 2540781"/>
                <a:gd name="connsiteX1" fmla="*/ 1297103 w 2594163"/>
                <a:gd name="connsiteY1" fmla="*/ 112338 h 2540781"/>
                <a:gd name="connsiteX2" fmla="*/ 2482547 w 2594163"/>
                <a:gd name="connsiteY2" fmla="*/ 1602255 h 2540781"/>
                <a:gd name="connsiteX3" fmla="*/ 2594163 w 2594163"/>
                <a:gd name="connsiteY3" fmla="*/ 1742539 h 2540781"/>
                <a:gd name="connsiteX4" fmla="*/ 2594163 w 2594163"/>
                <a:gd name="connsiteY4" fmla="*/ 2125138 h 2540781"/>
                <a:gd name="connsiteX5" fmla="*/ 2556967 w 2594163"/>
                <a:gd name="connsiteY5" fmla="*/ 2164725 h 2540781"/>
                <a:gd name="connsiteX6" fmla="*/ 2411465 w 2594163"/>
                <a:gd name="connsiteY6" fmla="*/ 2228461 h 2540781"/>
                <a:gd name="connsiteX7" fmla="*/ 341159 w 2594163"/>
                <a:gd name="connsiteY7" fmla="*/ 2537387 h 2540781"/>
                <a:gd name="connsiteX8" fmla="*/ 20527 w 2594163"/>
                <a:gd name="connsiteY8" fmla="*/ 2136195 h 2540781"/>
                <a:gd name="connsiteX9" fmla="*/ 789206 w 2594163"/>
                <a:gd name="connsiteY9" fmla="*/ 188126 h 2540781"/>
                <a:gd name="connsiteX10" fmla="*/ 1096849 w 2594163"/>
                <a:gd name="connsiteY10" fmla="*/ 1533 h 2540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594163" h="2540781">
                  <a:moveTo>
                    <a:pt x="1096849" y="1533"/>
                  </a:moveTo>
                  <a:cubicBezTo>
                    <a:pt x="1171584" y="9139"/>
                    <a:pt x="1244300" y="45184"/>
                    <a:pt x="1297103" y="112338"/>
                  </a:cubicBezTo>
                  <a:cubicBezTo>
                    <a:pt x="1297103" y="112338"/>
                    <a:pt x="1297103" y="112338"/>
                    <a:pt x="2482547" y="1602255"/>
                  </a:cubicBezTo>
                  <a:lnTo>
                    <a:pt x="2594163" y="1742539"/>
                  </a:lnTo>
                  <a:lnTo>
                    <a:pt x="2594163" y="2125138"/>
                  </a:lnTo>
                  <a:lnTo>
                    <a:pt x="2556967" y="2164725"/>
                  </a:lnTo>
                  <a:cubicBezTo>
                    <a:pt x="2517521" y="2197076"/>
                    <a:pt x="2468404" y="2219964"/>
                    <a:pt x="2411465" y="2228461"/>
                  </a:cubicBezTo>
                  <a:cubicBezTo>
                    <a:pt x="2411465" y="2228461"/>
                    <a:pt x="2411465" y="2228461"/>
                    <a:pt x="341159" y="2537387"/>
                  </a:cubicBezTo>
                  <a:cubicBezTo>
                    <a:pt x="115680" y="2571033"/>
                    <a:pt x="-61868" y="2348579"/>
                    <a:pt x="20527" y="2136195"/>
                  </a:cubicBezTo>
                  <a:cubicBezTo>
                    <a:pt x="20527" y="2136195"/>
                    <a:pt x="20527" y="2136195"/>
                    <a:pt x="789206" y="188126"/>
                  </a:cubicBezTo>
                  <a:cubicBezTo>
                    <a:pt x="842126" y="55174"/>
                    <a:pt x="972291" y="-11145"/>
                    <a:pt x="1096849" y="1533"/>
                  </a:cubicBezTo>
                  <a:close/>
                </a:path>
              </a:pathLst>
            </a:custGeom>
            <a:solidFill>
              <a:srgbClr val="6C92C0">
                <a:alpha val="66000"/>
              </a:srgbClr>
            </a:solidFill>
            <a:ln>
              <a:noFill/>
            </a:ln>
            <a:effectLst/>
          </p:spPr>
          <p:txBody>
            <a:bodyPr vert="horz" wrap="square" lIns="91440" tIns="45720" rIns="91440" bIns="45720" numCol="1" anchor="t" anchorCtr="0" compatLnSpc="1">
              <a:noAutofit/>
            </a:bodyPr>
            <a:lstStyle/>
            <a:p>
              <a:pPr lvl="0"/>
              <a:endParaRPr lang="zh-CN" altLang="en-US" dirty="0">
                <a:solidFill>
                  <a:schemeClr val="tx1"/>
                </a:solidFill>
                <a:latin typeface="Times New Roman" panose="02020603050405020304" pitchFamily="18" charset="0"/>
                <a:cs typeface="Times New Roman" panose="02020603050405020304" pitchFamily="18" charset="0"/>
                <a:sym typeface="+mn-lt"/>
              </a:endParaRPr>
            </a:p>
          </p:txBody>
        </p:sp>
        <p:sp>
          <p:nvSpPr>
            <p:cNvPr id="21" name="íş1íḍè"/>
            <p:cNvSpPr/>
            <p:nvPr/>
          </p:nvSpPr>
          <p:spPr>
            <a:xfrm>
              <a:off x="10394558" y="1098972"/>
              <a:ext cx="2455201" cy="3229398"/>
            </a:xfrm>
            <a:custGeom>
              <a:avLst/>
              <a:gdLst>
                <a:gd name="connsiteX0" fmla="*/ 2455201 w 2455201"/>
                <a:gd name="connsiteY0" fmla="*/ 0 h 3229398"/>
                <a:gd name="connsiteX1" fmla="*/ 2455201 w 2455201"/>
                <a:gd name="connsiteY1" fmla="*/ 3229398 h 3229398"/>
                <a:gd name="connsiteX2" fmla="*/ 1689979 w 2455201"/>
                <a:gd name="connsiteY2" fmla="*/ 3229398 h 3229398"/>
                <a:gd name="connsiteX3" fmla="*/ 1422643 w 2455201"/>
                <a:gd name="connsiteY3" fmla="*/ 3097535 h 3229398"/>
                <a:gd name="connsiteX4" fmla="*/ 364836 w 2455201"/>
                <a:gd name="connsiteY4" fmla="*/ 2575771 h 3229398"/>
                <a:gd name="connsiteX5" fmla="*/ 288058 w 2455201"/>
                <a:gd name="connsiteY5" fmla="*/ 1446658 h 3229398"/>
                <a:gd name="connsiteX6" fmla="*/ 2346818 w 2455201"/>
                <a:gd name="connsiteY6" fmla="*/ 72350 h 3229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55201" h="3229398">
                  <a:moveTo>
                    <a:pt x="2455201" y="0"/>
                  </a:moveTo>
                  <a:lnTo>
                    <a:pt x="2455201" y="3229398"/>
                  </a:lnTo>
                  <a:lnTo>
                    <a:pt x="1689979" y="3229398"/>
                  </a:lnTo>
                  <a:lnTo>
                    <a:pt x="1422643" y="3097535"/>
                  </a:lnTo>
                  <a:cubicBezTo>
                    <a:pt x="1104127" y="2940426"/>
                    <a:pt x="752661" y="2767066"/>
                    <a:pt x="364836" y="2575771"/>
                  </a:cubicBezTo>
                  <a:cubicBezTo>
                    <a:pt x="-85706" y="2353540"/>
                    <a:pt x="-127848" y="1727765"/>
                    <a:pt x="288058" y="1446658"/>
                  </a:cubicBezTo>
                  <a:cubicBezTo>
                    <a:pt x="288058" y="1446658"/>
                    <a:pt x="288058" y="1446658"/>
                    <a:pt x="2346818" y="72350"/>
                  </a:cubicBezTo>
                  <a:close/>
                </a:path>
              </a:pathLst>
            </a:custGeom>
            <a:solidFill>
              <a:srgbClr val="48A2A0">
                <a:alpha val="45000"/>
              </a:srgbClr>
            </a:solidFill>
            <a:ln>
              <a:noFill/>
            </a:ln>
            <a:effectLst/>
          </p:spPr>
          <p:txBody>
            <a:bodyPr vert="horz" wrap="square" lIns="91440" tIns="45720" rIns="91440" bIns="45720" numCol="1" anchor="t" anchorCtr="0" compatLnSpc="1">
              <a:noAutofit/>
            </a:bodyPr>
            <a:lstStyle/>
            <a:p>
              <a:pPr lvl="0"/>
              <a:endParaRPr lang="zh-CN" altLang="en-US" dirty="0">
                <a:solidFill>
                  <a:schemeClr val="tx1"/>
                </a:solidFill>
                <a:latin typeface="Times New Roman" panose="02020603050405020304" pitchFamily="18" charset="0"/>
                <a:cs typeface="Times New Roman" panose="02020603050405020304" pitchFamily="18" charset="0"/>
                <a:sym typeface="+mn-lt"/>
              </a:endParaRPr>
            </a:p>
          </p:txBody>
        </p:sp>
      </p:grpSp>
      <p:grpSp>
        <p:nvGrpSpPr>
          <p:cNvPr id="22" name="组合 21"/>
          <p:cNvGrpSpPr/>
          <p:nvPr/>
        </p:nvGrpSpPr>
        <p:grpSpPr>
          <a:xfrm rot="10800000">
            <a:off x="9086997" y="-1443802"/>
            <a:ext cx="3204450" cy="4893654"/>
            <a:chOff x="-15240" y="3375944"/>
            <a:chExt cx="3204450" cy="4893654"/>
          </a:xfrm>
        </p:grpSpPr>
        <p:sp>
          <p:nvSpPr>
            <p:cNvPr id="23" name="íSliḑè"/>
            <p:cNvSpPr/>
            <p:nvPr/>
          </p:nvSpPr>
          <p:spPr>
            <a:xfrm>
              <a:off x="-15240" y="3375944"/>
              <a:ext cx="3204450" cy="3482057"/>
            </a:xfrm>
            <a:custGeom>
              <a:avLst/>
              <a:gdLst>
                <a:gd name="connsiteX0" fmla="*/ 0 w 3204450"/>
                <a:gd name="connsiteY0" fmla="*/ 0 h 3482057"/>
                <a:gd name="connsiteX1" fmla="*/ 45983 w 3204450"/>
                <a:gd name="connsiteY1" fmla="*/ 11609 h 3482057"/>
                <a:gd name="connsiteX2" fmla="*/ 334914 w 3204450"/>
                <a:gd name="connsiteY2" fmla="*/ 204539 h 3482057"/>
                <a:gd name="connsiteX3" fmla="*/ 3098684 w 3204450"/>
                <a:gd name="connsiteY3" fmla="*/ 3361253 h 3482057"/>
                <a:gd name="connsiteX4" fmla="*/ 3204450 w 3204450"/>
                <a:gd name="connsiteY4" fmla="*/ 3482057 h 3482057"/>
                <a:gd name="connsiteX5" fmla="*/ 0 w 3204450"/>
                <a:gd name="connsiteY5" fmla="*/ 3482057 h 3482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4450" h="3482057">
                  <a:moveTo>
                    <a:pt x="0" y="0"/>
                  </a:moveTo>
                  <a:lnTo>
                    <a:pt x="45983" y="11609"/>
                  </a:lnTo>
                  <a:cubicBezTo>
                    <a:pt x="152616" y="46096"/>
                    <a:pt x="252790" y="109642"/>
                    <a:pt x="334914" y="204539"/>
                  </a:cubicBezTo>
                  <a:cubicBezTo>
                    <a:pt x="334914" y="204539"/>
                    <a:pt x="334914" y="204539"/>
                    <a:pt x="3098684" y="3361253"/>
                  </a:cubicBezTo>
                  <a:lnTo>
                    <a:pt x="3204450" y="3482057"/>
                  </a:lnTo>
                  <a:lnTo>
                    <a:pt x="0" y="3482057"/>
                  </a:lnTo>
                  <a:close/>
                </a:path>
              </a:pathLst>
            </a:custGeom>
            <a:solidFill>
              <a:srgbClr val="6C92C0">
                <a:alpha val="5000"/>
              </a:srgbClr>
            </a:solidFill>
            <a:ln>
              <a:noFill/>
            </a:ln>
            <a:effectLst/>
          </p:spPr>
          <p:txBody>
            <a:bodyPr vert="horz" wrap="square" lIns="91440" tIns="45720" rIns="91440" bIns="45720" numCol="1" anchor="t" anchorCtr="0" compatLnSpc="1">
              <a:noAutofit/>
            </a:bodyPr>
            <a:lstStyle/>
            <a:p>
              <a:pPr lvl="0"/>
              <a:endParaRPr lang="zh-CN" altLang="en-US" dirty="0">
                <a:solidFill>
                  <a:schemeClr val="tx1"/>
                </a:solidFill>
                <a:latin typeface="Times New Roman" panose="02020603050405020304" pitchFamily="18" charset="0"/>
                <a:cs typeface="Times New Roman" panose="02020603050405020304" pitchFamily="18" charset="0"/>
                <a:sym typeface="+mn-lt"/>
              </a:endParaRPr>
            </a:p>
          </p:txBody>
        </p:sp>
        <p:sp>
          <p:nvSpPr>
            <p:cNvPr id="25" name="íš1ïḋe"/>
            <p:cNvSpPr/>
            <p:nvPr/>
          </p:nvSpPr>
          <p:spPr>
            <a:xfrm>
              <a:off x="1" y="3977746"/>
              <a:ext cx="1366989" cy="4291852"/>
            </a:xfrm>
            <a:custGeom>
              <a:avLst/>
              <a:gdLst>
                <a:gd name="connsiteX0" fmla="*/ 899007 w 1366989"/>
                <a:gd name="connsiteY0" fmla="*/ 633 h 4291852"/>
                <a:gd name="connsiteX1" fmla="*/ 1343821 w 1366989"/>
                <a:gd name="connsiteY1" fmla="*/ 639191 h 4291852"/>
                <a:gd name="connsiteX2" fmla="*/ 316803 w 1366989"/>
                <a:gd name="connsiteY2" fmla="*/ 3970163 h 4291852"/>
                <a:gd name="connsiteX3" fmla="*/ 14549 w 1366989"/>
                <a:gd name="connsiteY3" fmla="*/ 4287566 h 4291852"/>
                <a:gd name="connsiteX4" fmla="*/ 0 w 1366989"/>
                <a:gd name="connsiteY4" fmla="*/ 4291852 h 4291852"/>
                <a:gd name="connsiteX5" fmla="*/ 0 w 1366989"/>
                <a:gd name="connsiteY5" fmla="*/ 186094 h 4291852"/>
                <a:gd name="connsiteX6" fmla="*/ 164343 w 1366989"/>
                <a:gd name="connsiteY6" fmla="*/ 148686 h 4291852"/>
                <a:gd name="connsiteX7" fmla="*/ 762612 w 1366989"/>
                <a:gd name="connsiteY7" fmla="*/ 12505 h 4291852"/>
                <a:gd name="connsiteX8" fmla="*/ 899007 w 1366989"/>
                <a:gd name="connsiteY8" fmla="*/ 633 h 4291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6989" h="4291852">
                  <a:moveTo>
                    <a:pt x="899007" y="633"/>
                  </a:moveTo>
                  <a:cubicBezTo>
                    <a:pt x="1208404" y="16359"/>
                    <a:pt x="1443395" y="322717"/>
                    <a:pt x="1343821" y="639191"/>
                  </a:cubicBezTo>
                  <a:cubicBezTo>
                    <a:pt x="1343821" y="639191"/>
                    <a:pt x="1343821" y="639191"/>
                    <a:pt x="316803" y="3970163"/>
                  </a:cubicBezTo>
                  <a:cubicBezTo>
                    <a:pt x="267015" y="4128400"/>
                    <a:pt x="151065" y="4237937"/>
                    <a:pt x="14549" y="4287566"/>
                  </a:cubicBezTo>
                  <a:lnTo>
                    <a:pt x="0" y="4291852"/>
                  </a:lnTo>
                  <a:lnTo>
                    <a:pt x="0" y="186094"/>
                  </a:lnTo>
                  <a:lnTo>
                    <a:pt x="164343" y="148686"/>
                  </a:lnTo>
                  <a:cubicBezTo>
                    <a:pt x="351042" y="106189"/>
                    <a:pt x="550189" y="60858"/>
                    <a:pt x="762612" y="12505"/>
                  </a:cubicBezTo>
                  <a:cubicBezTo>
                    <a:pt x="809090" y="2071"/>
                    <a:pt x="854808" y="-1613"/>
                    <a:pt x="899007" y="633"/>
                  </a:cubicBezTo>
                  <a:close/>
                </a:path>
              </a:pathLst>
            </a:custGeom>
            <a:solidFill>
              <a:srgbClr val="6C92C0">
                <a:alpha val="78000"/>
              </a:srgbClr>
            </a:solidFill>
            <a:ln>
              <a:noFill/>
            </a:ln>
            <a:effectLst/>
          </p:spPr>
          <p:txBody>
            <a:bodyPr vert="horz" wrap="square" lIns="91440" tIns="45720" rIns="91440" bIns="45720" numCol="1" anchor="t" anchorCtr="0" compatLnSpc="1">
              <a:noAutofit/>
            </a:bodyPr>
            <a:lstStyle/>
            <a:p>
              <a:pPr lvl="0"/>
              <a:endParaRPr lang="zh-CN" altLang="en-US" dirty="0">
                <a:solidFill>
                  <a:schemeClr val="tx1"/>
                </a:solidFill>
                <a:latin typeface="Times New Roman" panose="02020603050405020304" pitchFamily="18" charset="0"/>
                <a:cs typeface="Times New Roman" panose="02020603050405020304" pitchFamily="18" charset="0"/>
                <a:sym typeface="+mn-lt"/>
              </a:endParaRPr>
            </a:p>
          </p:txBody>
        </p:sp>
        <p:sp>
          <p:nvSpPr>
            <p:cNvPr id="31" name="iṡḻiďè"/>
            <p:cNvSpPr/>
            <p:nvPr/>
          </p:nvSpPr>
          <p:spPr bwMode="auto">
            <a:xfrm rot="17341789">
              <a:off x="632431" y="4600824"/>
              <a:ext cx="1191816" cy="1032298"/>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48A2A0">
                <a:alpha val="68000"/>
              </a:srgbClr>
            </a:solidFill>
            <a:ln>
              <a:noFill/>
            </a:ln>
            <a:effectLst/>
          </p:spPr>
          <p:txBody>
            <a:bodyPr vert="horz" wrap="square" lIns="91440" tIns="45720" rIns="91440" bIns="45720" numCol="1" anchor="t" anchorCtr="0" compatLnSpc="1"/>
            <a:lstStyle/>
            <a:p>
              <a:endParaRPr lang="zh-CN" altLang="en-US" sz="1800" dirty="0">
                <a:latin typeface="Times New Roman" panose="02020603050405020304" pitchFamily="18" charset="0"/>
                <a:cs typeface="Times New Roman" panose="02020603050405020304" pitchFamily="18" charset="0"/>
                <a:sym typeface="+mn-lt"/>
              </a:endParaRPr>
            </a:p>
          </p:txBody>
        </p:sp>
      </p:grpSp>
      <p:sp>
        <p:nvSpPr>
          <p:cNvPr id="39" name="íşḷiḍé"/>
          <p:cNvSpPr/>
          <p:nvPr/>
        </p:nvSpPr>
        <p:spPr>
          <a:xfrm>
            <a:off x="3363903" y="1978118"/>
            <a:ext cx="137703" cy="137703"/>
          </a:xfrm>
          <a:prstGeom prst="ellipse">
            <a:avLst/>
          </a:prstGeom>
          <a:noFill/>
          <a:ln w="38100">
            <a:solidFill>
              <a:srgbClr val="6C92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sym typeface="+mn-lt"/>
            </a:endParaRPr>
          </a:p>
        </p:txBody>
      </p:sp>
      <p:sp>
        <p:nvSpPr>
          <p:cNvPr id="37" name="iṡḻiďè"/>
          <p:cNvSpPr/>
          <p:nvPr/>
        </p:nvSpPr>
        <p:spPr bwMode="auto">
          <a:xfrm rot="17590292">
            <a:off x="2495652" y="2419579"/>
            <a:ext cx="1979382" cy="1714453"/>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6C92C0">
              <a:alpha val="68000"/>
            </a:srgbClr>
          </a:solidFill>
          <a:ln>
            <a:noFill/>
          </a:ln>
          <a:effectLst/>
        </p:spPr>
        <p:txBody>
          <a:bodyPr vert="horz" wrap="square" lIns="91440" tIns="45720" rIns="91440" bIns="45720" numCol="1" anchor="t" anchorCtr="0" compatLnSpc="1"/>
          <a:lstStyle/>
          <a:p>
            <a:endParaRPr lang="zh-CN" altLang="en-US" sz="1800" dirty="0">
              <a:latin typeface="Times New Roman" panose="02020603050405020304" pitchFamily="18" charset="0"/>
              <a:cs typeface="Times New Roman" panose="02020603050405020304" pitchFamily="18" charset="0"/>
              <a:sym typeface="+mn-lt"/>
            </a:endParaRPr>
          </a:p>
        </p:txBody>
      </p:sp>
      <p:sp>
        <p:nvSpPr>
          <p:cNvPr id="36" name="iṡḻiďè"/>
          <p:cNvSpPr/>
          <p:nvPr/>
        </p:nvSpPr>
        <p:spPr bwMode="auto">
          <a:xfrm rot="17590292">
            <a:off x="1584123" y="1931786"/>
            <a:ext cx="2288396" cy="1982107"/>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48A2A0">
              <a:alpha val="68000"/>
            </a:srgbClr>
          </a:solidFill>
          <a:ln>
            <a:noFill/>
          </a:ln>
          <a:effectLst/>
        </p:spPr>
        <p:txBody>
          <a:bodyPr vert="horz" wrap="square" lIns="91440" tIns="45720" rIns="91440" bIns="45720" numCol="1" anchor="t" anchorCtr="0" compatLnSpc="1"/>
          <a:lstStyle/>
          <a:p>
            <a:endParaRPr lang="zh-CN" altLang="en-US" sz="1800" dirty="0">
              <a:latin typeface="Times New Roman" panose="02020603050405020304" pitchFamily="18" charset="0"/>
              <a:cs typeface="Times New Roman" panose="02020603050405020304" pitchFamily="18" charset="0"/>
              <a:sym typeface="+mn-lt"/>
            </a:endParaRPr>
          </a:p>
        </p:txBody>
      </p:sp>
      <p:sp>
        <p:nvSpPr>
          <p:cNvPr id="33" name="MH_Others_1"/>
          <p:cNvSpPr txBox="1"/>
          <p:nvPr>
            <p:custDataLst>
              <p:tags r:id="rId1"/>
            </p:custDataLst>
          </p:nvPr>
        </p:nvSpPr>
        <p:spPr>
          <a:xfrm>
            <a:off x="1365369" y="2922840"/>
            <a:ext cx="3955467" cy="847938"/>
          </a:xfrm>
          <a:prstGeom prst="rect">
            <a:avLst/>
          </a:prstGeom>
          <a:noFill/>
        </p:spPr>
        <p:txBody>
          <a:bodyPr wrap="square" rtlCol="0">
            <a:noAutofit/>
          </a:bodyPr>
          <a:lstStyle/>
          <a:p>
            <a:pPr algn="ctr"/>
            <a:r>
              <a:rPr lang="en-US" altLang="zh-CN" sz="44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mn-lt"/>
              </a:rPr>
              <a:t>PARTIE 4</a:t>
            </a:r>
            <a:endParaRPr lang="zh-CN" altLang="en-US" sz="44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mn-lt"/>
            </a:endParaRPr>
          </a:p>
        </p:txBody>
      </p:sp>
      <p:sp>
        <p:nvSpPr>
          <p:cNvPr id="35" name="矩形 34"/>
          <p:cNvSpPr/>
          <p:nvPr/>
        </p:nvSpPr>
        <p:spPr>
          <a:xfrm>
            <a:off x="4807716" y="3014426"/>
            <a:ext cx="3485057" cy="646331"/>
          </a:xfrm>
          <a:prstGeom prst="rect">
            <a:avLst/>
          </a:prstGeom>
        </p:spPr>
        <p:txBody>
          <a:bodyPr wrap="none">
            <a:spAutoFit/>
          </a:bodyPr>
          <a:lstStyle/>
          <a:p>
            <a:pPr algn="l"/>
            <a:r>
              <a:rPr lang="zh-CN" altLang="en-US" sz="3600" spc="300" dirty="0">
                <a:latin typeface="Times New Roman" panose="02020603050405020304" pitchFamily="18" charset="0"/>
                <a:cs typeface="Times New Roman" panose="02020603050405020304" pitchFamily="18" charset="0"/>
                <a:sym typeface="+mn-lt"/>
              </a:rPr>
              <a:t>IV. </a:t>
            </a:r>
            <a:r>
              <a:rPr lang="fr-FR" altLang="zh-CN" sz="3600" spc="300" dirty="0">
                <a:latin typeface="Times New Roman" panose="02020603050405020304" pitchFamily="18" charset="0"/>
                <a:cs typeface="Times New Roman" panose="02020603050405020304" pitchFamily="18" charset="0"/>
                <a:sym typeface="+mn-lt"/>
              </a:rPr>
              <a:t>Conclusion</a:t>
            </a:r>
            <a:endParaRPr lang="zh-CN" altLang="en-US" sz="3600" spc="300" dirty="0">
              <a:latin typeface="Times New Roman" panose="02020603050405020304" pitchFamily="18" charset="0"/>
              <a:cs typeface="Times New Roman" panose="02020603050405020304" pitchFamily="18" charset="0"/>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p:cTn id="7" dur="1000" fill="hold"/>
                                        <p:tgtEl>
                                          <p:spTgt spid="37"/>
                                        </p:tgtEl>
                                        <p:attrNameLst>
                                          <p:attrName>ppt_w</p:attrName>
                                        </p:attrNameLst>
                                      </p:cBhvr>
                                      <p:tavLst>
                                        <p:tav tm="0">
                                          <p:val>
                                            <p:fltVal val="0"/>
                                          </p:val>
                                        </p:tav>
                                        <p:tav tm="100000">
                                          <p:val>
                                            <p:strVal val="#ppt_w"/>
                                          </p:val>
                                        </p:tav>
                                      </p:tavLst>
                                    </p:anim>
                                    <p:anim calcmode="lin" valueType="num">
                                      <p:cBhvr>
                                        <p:cTn id="8" dur="1000" fill="hold"/>
                                        <p:tgtEl>
                                          <p:spTgt spid="37"/>
                                        </p:tgtEl>
                                        <p:attrNameLst>
                                          <p:attrName>ppt_h</p:attrName>
                                        </p:attrNameLst>
                                      </p:cBhvr>
                                      <p:tavLst>
                                        <p:tav tm="0">
                                          <p:val>
                                            <p:fltVal val="0"/>
                                          </p:val>
                                        </p:tav>
                                        <p:tav tm="100000">
                                          <p:val>
                                            <p:strVal val="#ppt_h"/>
                                          </p:val>
                                        </p:tav>
                                      </p:tavLst>
                                    </p:anim>
                                    <p:anim calcmode="lin" valueType="num">
                                      <p:cBhvr>
                                        <p:cTn id="9" dur="1000" fill="hold"/>
                                        <p:tgtEl>
                                          <p:spTgt spid="37"/>
                                        </p:tgtEl>
                                        <p:attrNameLst>
                                          <p:attrName>style.rotation</p:attrName>
                                        </p:attrNameLst>
                                      </p:cBhvr>
                                      <p:tavLst>
                                        <p:tav tm="0">
                                          <p:val>
                                            <p:fltVal val="90"/>
                                          </p:val>
                                        </p:tav>
                                        <p:tav tm="100000">
                                          <p:val>
                                            <p:fltVal val="0"/>
                                          </p:val>
                                        </p:tav>
                                      </p:tavLst>
                                    </p:anim>
                                    <p:animEffect transition="in" filter="fade">
                                      <p:cBhvr>
                                        <p:cTn id="10" dur="1000"/>
                                        <p:tgtEl>
                                          <p:spTgt spid="37"/>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36"/>
                                        </p:tgtEl>
                                        <p:attrNameLst>
                                          <p:attrName>style.visibility</p:attrName>
                                        </p:attrNameLst>
                                      </p:cBhvr>
                                      <p:to>
                                        <p:strVal val="visible"/>
                                      </p:to>
                                    </p:set>
                                    <p:anim calcmode="lin" valueType="num">
                                      <p:cBhvr>
                                        <p:cTn id="13" dur="1000" fill="hold"/>
                                        <p:tgtEl>
                                          <p:spTgt spid="36"/>
                                        </p:tgtEl>
                                        <p:attrNameLst>
                                          <p:attrName>ppt_w</p:attrName>
                                        </p:attrNameLst>
                                      </p:cBhvr>
                                      <p:tavLst>
                                        <p:tav tm="0">
                                          <p:val>
                                            <p:fltVal val="0"/>
                                          </p:val>
                                        </p:tav>
                                        <p:tav tm="100000">
                                          <p:val>
                                            <p:strVal val="#ppt_w"/>
                                          </p:val>
                                        </p:tav>
                                      </p:tavLst>
                                    </p:anim>
                                    <p:anim calcmode="lin" valueType="num">
                                      <p:cBhvr>
                                        <p:cTn id="14" dur="1000" fill="hold"/>
                                        <p:tgtEl>
                                          <p:spTgt spid="36"/>
                                        </p:tgtEl>
                                        <p:attrNameLst>
                                          <p:attrName>ppt_h</p:attrName>
                                        </p:attrNameLst>
                                      </p:cBhvr>
                                      <p:tavLst>
                                        <p:tav tm="0">
                                          <p:val>
                                            <p:fltVal val="0"/>
                                          </p:val>
                                        </p:tav>
                                        <p:tav tm="100000">
                                          <p:val>
                                            <p:strVal val="#ppt_h"/>
                                          </p:val>
                                        </p:tav>
                                      </p:tavLst>
                                    </p:anim>
                                    <p:anim calcmode="lin" valueType="num">
                                      <p:cBhvr>
                                        <p:cTn id="15" dur="1000" fill="hold"/>
                                        <p:tgtEl>
                                          <p:spTgt spid="36"/>
                                        </p:tgtEl>
                                        <p:attrNameLst>
                                          <p:attrName>style.rotation</p:attrName>
                                        </p:attrNameLst>
                                      </p:cBhvr>
                                      <p:tavLst>
                                        <p:tav tm="0">
                                          <p:val>
                                            <p:fltVal val="90"/>
                                          </p:val>
                                        </p:tav>
                                        <p:tav tm="100000">
                                          <p:val>
                                            <p:fltVal val="0"/>
                                          </p:val>
                                        </p:tav>
                                      </p:tavLst>
                                    </p:anim>
                                    <p:animEffect transition="in" filter="fade">
                                      <p:cBhvr>
                                        <p:cTn id="16" dur="1000"/>
                                        <p:tgtEl>
                                          <p:spTgt spid="36"/>
                                        </p:tgtEl>
                                      </p:cBhvr>
                                    </p:animEffect>
                                  </p:childTnLst>
                                </p:cTn>
                              </p:par>
                              <p:par>
                                <p:cTn id="17" presetID="31" presetClass="entr" presetSubtype="0" fill="hold" grpId="0" nodeType="withEffect">
                                  <p:stCondLst>
                                    <p:cond delay="0"/>
                                  </p:stCondLst>
                                  <p:childTnLst>
                                    <p:set>
                                      <p:cBhvr>
                                        <p:cTn id="18" dur="1" fill="hold">
                                          <p:stCondLst>
                                            <p:cond delay="0"/>
                                          </p:stCondLst>
                                        </p:cTn>
                                        <p:tgtEl>
                                          <p:spTgt spid="33"/>
                                        </p:tgtEl>
                                        <p:attrNameLst>
                                          <p:attrName>style.visibility</p:attrName>
                                        </p:attrNameLst>
                                      </p:cBhvr>
                                      <p:to>
                                        <p:strVal val="visible"/>
                                      </p:to>
                                    </p:set>
                                    <p:anim calcmode="lin" valueType="num">
                                      <p:cBhvr>
                                        <p:cTn id="19" dur="1000" fill="hold"/>
                                        <p:tgtEl>
                                          <p:spTgt spid="33"/>
                                        </p:tgtEl>
                                        <p:attrNameLst>
                                          <p:attrName>ppt_w</p:attrName>
                                        </p:attrNameLst>
                                      </p:cBhvr>
                                      <p:tavLst>
                                        <p:tav tm="0">
                                          <p:val>
                                            <p:fltVal val="0"/>
                                          </p:val>
                                        </p:tav>
                                        <p:tav tm="100000">
                                          <p:val>
                                            <p:strVal val="#ppt_w"/>
                                          </p:val>
                                        </p:tav>
                                      </p:tavLst>
                                    </p:anim>
                                    <p:anim calcmode="lin" valueType="num">
                                      <p:cBhvr>
                                        <p:cTn id="20" dur="1000" fill="hold"/>
                                        <p:tgtEl>
                                          <p:spTgt spid="33"/>
                                        </p:tgtEl>
                                        <p:attrNameLst>
                                          <p:attrName>ppt_h</p:attrName>
                                        </p:attrNameLst>
                                      </p:cBhvr>
                                      <p:tavLst>
                                        <p:tav tm="0">
                                          <p:val>
                                            <p:fltVal val="0"/>
                                          </p:val>
                                        </p:tav>
                                        <p:tav tm="100000">
                                          <p:val>
                                            <p:strVal val="#ppt_h"/>
                                          </p:val>
                                        </p:tav>
                                      </p:tavLst>
                                    </p:anim>
                                    <p:anim calcmode="lin" valueType="num">
                                      <p:cBhvr>
                                        <p:cTn id="21" dur="1000" fill="hold"/>
                                        <p:tgtEl>
                                          <p:spTgt spid="33"/>
                                        </p:tgtEl>
                                        <p:attrNameLst>
                                          <p:attrName>style.rotation</p:attrName>
                                        </p:attrNameLst>
                                      </p:cBhvr>
                                      <p:tavLst>
                                        <p:tav tm="0">
                                          <p:val>
                                            <p:fltVal val="90"/>
                                          </p:val>
                                        </p:tav>
                                        <p:tav tm="100000">
                                          <p:val>
                                            <p:fltVal val="0"/>
                                          </p:val>
                                        </p:tav>
                                      </p:tavLst>
                                    </p:anim>
                                    <p:animEffect transition="in" filter="fade">
                                      <p:cBhvr>
                                        <p:cTn id="22" dur="1000"/>
                                        <p:tgtEl>
                                          <p:spTgt spid="33"/>
                                        </p:tgtEl>
                                      </p:cBhvr>
                                    </p:animEffect>
                                  </p:childTnLst>
                                </p:cTn>
                              </p:par>
                            </p:childTnLst>
                          </p:cTn>
                        </p:par>
                        <p:par>
                          <p:cTn id="23" fill="hold">
                            <p:stCondLst>
                              <p:cond delay="1000"/>
                            </p:stCondLst>
                            <p:childTnLst>
                              <p:par>
                                <p:cTn id="24" presetID="41" presetClass="entr" presetSubtype="0" fill="hold" grpId="0" nodeType="afterEffect">
                                  <p:stCondLst>
                                    <p:cond delay="0"/>
                                  </p:stCondLst>
                                  <p:iterate type="lt">
                                    <p:tmPct val="10000"/>
                                  </p:iterate>
                                  <p:childTnLst>
                                    <p:set>
                                      <p:cBhvr>
                                        <p:cTn id="25" dur="1" fill="hold">
                                          <p:stCondLst>
                                            <p:cond delay="0"/>
                                          </p:stCondLst>
                                        </p:cTn>
                                        <p:tgtEl>
                                          <p:spTgt spid="35"/>
                                        </p:tgtEl>
                                        <p:attrNameLst>
                                          <p:attrName>style.visibility</p:attrName>
                                        </p:attrNameLst>
                                      </p:cBhvr>
                                      <p:to>
                                        <p:strVal val="visible"/>
                                      </p:to>
                                    </p:set>
                                    <p:anim calcmode="lin" valueType="num">
                                      <p:cBhvr>
                                        <p:cTn id="26"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27" dur="500" fill="hold"/>
                                        <p:tgtEl>
                                          <p:spTgt spid="35"/>
                                        </p:tgtEl>
                                        <p:attrNameLst>
                                          <p:attrName>ppt_y</p:attrName>
                                        </p:attrNameLst>
                                      </p:cBhvr>
                                      <p:tavLst>
                                        <p:tav tm="0">
                                          <p:val>
                                            <p:strVal val="#ppt_y"/>
                                          </p:val>
                                        </p:tav>
                                        <p:tav tm="100000">
                                          <p:val>
                                            <p:strVal val="#ppt_y"/>
                                          </p:val>
                                        </p:tav>
                                      </p:tavLst>
                                    </p:anim>
                                    <p:anim calcmode="lin" valueType="num">
                                      <p:cBhvr>
                                        <p:cTn id="28"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29"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30" dur="500" tmFilter="0,0; .5, 1; 1, 1"/>
                                        <p:tgtEl>
                                          <p:spTgt spid="35"/>
                                        </p:tgtEl>
                                      </p:cBhvr>
                                    </p:animEffect>
                                  </p:childTnLst>
                                </p:cTn>
                              </p:par>
                              <p:par>
                                <p:cTn id="31" presetID="6" presetClass="entr" presetSubtype="32" fill="hold" grpId="0" nodeType="withEffect">
                                  <p:stCondLst>
                                    <p:cond delay="0"/>
                                  </p:stCondLst>
                                  <p:childTnLst>
                                    <p:set>
                                      <p:cBhvr>
                                        <p:cTn id="32" dur="1" fill="hold">
                                          <p:stCondLst>
                                            <p:cond delay="0"/>
                                          </p:stCondLst>
                                        </p:cTn>
                                        <p:tgtEl>
                                          <p:spTgt spid="39"/>
                                        </p:tgtEl>
                                        <p:attrNameLst>
                                          <p:attrName>style.visibility</p:attrName>
                                        </p:attrNameLst>
                                      </p:cBhvr>
                                      <p:to>
                                        <p:strVal val="visible"/>
                                      </p:to>
                                    </p:set>
                                    <p:animEffect transition="in" filter="circle(out)">
                                      <p:cBhvr>
                                        <p:cTn id="33"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37" grpId="0" animBg="1"/>
      <p:bldP spid="36" grpId="0" animBg="1"/>
      <p:bldP spid="33" grpId="0"/>
      <p:bldP spid="3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p:cNvSpPr/>
          <p:nvPr/>
        </p:nvSpPr>
        <p:spPr>
          <a:xfrm>
            <a:off x="1206863" y="534073"/>
            <a:ext cx="2256323" cy="400110"/>
          </a:xfrm>
          <a:prstGeom prst="rect">
            <a:avLst/>
          </a:prstGeom>
        </p:spPr>
        <p:txBody>
          <a:bodyPr wrap="none">
            <a:spAutoFit/>
          </a:bodyPr>
          <a:lstStyle/>
          <a:p>
            <a:r>
              <a:rPr lang="zh-CN" altLang="en-US" sz="2000" spc="300" dirty="0">
                <a:solidFill>
                  <a:schemeClr val="tx2"/>
                </a:solidFill>
                <a:latin typeface="Times New Roman" panose="02020603050405020304" pitchFamily="18" charset="0"/>
                <a:cs typeface="Times New Roman" panose="02020603050405020304" pitchFamily="18" charset="0"/>
                <a:sym typeface="+mn-lt"/>
              </a:rPr>
              <a:t>IV. </a:t>
            </a:r>
            <a:r>
              <a:rPr lang="en-US" altLang="zh-CN" sz="2000" spc="300" dirty="0">
                <a:solidFill>
                  <a:schemeClr val="tx2"/>
                </a:solidFill>
                <a:latin typeface="Times New Roman" panose="02020603050405020304" pitchFamily="18" charset="0"/>
                <a:cs typeface="Times New Roman" panose="02020603050405020304" pitchFamily="18" charset="0"/>
                <a:sym typeface="+mn-lt"/>
              </a:rPr>
              <a:t>Conclusion</a:t>
            </a:r>
            <a:endParaRPr lang="zh-CN" altLang="en-US" sz="2000" spc="300" dirty="0">
              <a:solidFill>
                <a:schemeClr val="tx2"/>
              </a:solidFill>
              <a:latin typeface="Times New Roman" panose="02020603050405020304" pitchFamily="18" charset="0"/>
              <a:cs typeface="Times New Roman" panose="02020603050405020304" pitchFamily="18" charset="0"/>
              <a:sym typeface="+mn-lt"/>
            </a:endParaRPr>
          </a:p>
        </p:txBody>
      </p:sp>
      <p:grpSp>
        <p:nvGrpSpPr>
          <p:cNvPr id="34" name="组合 33"/>
          <p:cNvGrpSpPr/>
          <p:nvPr/>
        </p:nvGrpSpPr>
        <p:grpSpPr>
          <a:xfrm rot="10800000">
            <a:off x="0" y="304408"/>
            <a:ext cx="1010103" cy="857396"/>
            <a:chOff x="-39567" y="0"/>
            <a:chExt cx="1677745" cy="1424104"/>
          </a:xfrm>
        </p:grpSpPr>
        <p:sp>
          <p:nvSpPr>
            <p:cNvPr id="35" name="iṡḻiďè"/>
            <p:cNvSpPr/>
            <p:nvPr/>
          </p:nvSpPr>
          <p:spPr bwMode="auto">
            <a:xfrm rot="16200000">
              <a:off x="435146" y="139193"/>
              <a:ext cx="1289315" cy="1116748"/>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6C92C0">
                <a:alpha val="68000"/>
              </a:srgbClr>
            </a:solidFill>
            <a:ln>
              <a:noFill/>
            </a:ln>
            <a:effectLst/>
          </p:spPr>
          <p:txBody>
            <a:bodyPr vert="horz" wrap="square" lIns="91440" tIns="45720" rIns="91440" bIns="45720" numCol="1" anchor="t" anchorCtr="0" compatLnSpc="1"/>
            <a:lstStyle/>
            <a:p>
              <a:endParaRPr lang="zh-CN" altLang="en-US" sz="1800" dirty="0">
                <a:latin typeface="Times New Roman" panose="02020603050405020304" pitchFamily="18" charset="0"/>
                <a:cs typeface="Times New Roman" panose="02020603050405020304" pitchFamily="18" charset="0"/>
                <a:sym typeface="+mn-lt"/>
              </a:endParaRPr>
            </a:p>
          </p:txBody>
        </p:sp>
        <p:sp>
          <p:nvSpPr>
            <p:cNvPr id="36" name="iṡḻiďè"/>
            <p:cNvSpPr/>
            <p:nvPr/>
          </p:nvSpPr>
          <p:spPr bwMode="auto">
            <a:xfrm rot="16200000">
              <a:off x="-134871" y="95304"/>
              <a:ext cx="1424104" cy="1233496"/>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48A2A0">
                <a:alpha val="68000"/>
              </a:srgbClr>
            </a:solidFill>
            <a:ln>
              <a:noFill/>
            </a:ln>
            <a:effectLst/>
          </p:spPr>
          <p:txBody>
            <a:bodyPr vert="horz" wrap="square" lIns="91440" tIns="45720" rIns="91440" bIns="45720" numCol="1" anchor="t" anchorCtr="0" compatLnSpc="1"/>
            <a:lstStyle/>
            <a:p>
              <a:endParaRPr lang="zh-CN" altLang="en-US" sz="1800" dirty="0">
                <a:latin typeface="Times New Roman" panose="02020603050405020304" pitchFamily="18" charset="0"/>
                <a:cs typeface="Times New Roman" panose="02020603050405020304" pitchFamily="18" charset="0"/>
                <a:sym typeface="+mn-lt"/>
              </a:endParaRPr>
            </a:p>
          </p:txBody>
        </p:sp>
      </p:grpSp>
      <p:sp>
        <p:nvSpPr>
          <p:cNvPr id="17" name="íṡḷiḋè"/>
          <p:cNvSpPr/>
          <p:nvPr/>
        </p:nvSpPr>
        <p:spPr>
          <a:xfrm rot="5400000">
            <a:off x="2231445" y="1733616"/>
            <a:ext cx="4369058" cy="3768562"/>
          </a:xfrm>
          <a:prstGeom prst="blockArc">
            <a:avLst>
              <a:gd name="adj1" fmla="val 12357386"/>
              <a:gd name="adj2" fmla="val 20163184"/>
              <a:gd name="adj3" fmla="val 6776"/>
            </a:avLst>
          </a:prstGeom>
          <a:gradFill>
            <a:gsLst>
              <a:gs pos="0">
                <a:sysClr val="window" lastClr="FFFFFF">
                  <a:lumMod val="85000"/>
                  <a:alpha val="51000"/>
                </a:sysClr>
              </a:gs>
              <a:gs pos="100000">
                <a:sysClr val="window" lastClr="FFFFFF"/>
              </a:gs>
            </a:gsLst>
            <a:lin ang="5400000" scaled="1"/>
          </a:gradFill>
          <a:ln w="12700" cap="flat" cmpd="sng" algn="ctr">
            <a:noFill/>
            <a:prstDash val="solid"/>
            <a:miter lim="800000"/>
          </a:ln>
          <a:effectLst/>
        </p:spPr>
        <p:txBody>
          <a:bodyPr wrap="square" lIns="91440" tIns="45720" rIns="91440" bIns="45720" rtlCol="0" anchor="ctr">
            <a:norm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i="0" u="none" strike="noStrike" kern="0" cap="none" spc="0" normalizeH="0" baseline="0" noProof="0" dirty="0">
              <a:ln>
                <a:noFill/>
              </a:ln>
              <a:solidFill>
                <a:srgbClr val="AFA397"/>
              </a:solidFill>
              <a:effectLst/>
              <a:uLnTx/>
              <a:uFillTx/>
              <a:latin typeface="Times New Roman" panose="02020603050405020304" pitchFamily="18" charset="0"/>
              <a:cs typeface="Times New Roman" panose="02020603050405020304" pitchFamily="18" charset="0"/>
              <a:sym typeface="+mn-lt"/>
            </a:endParaRPr>
          </a:p>
        </p:txBody>
      </p:sp>
      <p:sp>
        <p:nvSpPr>
          <p:cNvPr id="24" name="文本框 23"/>
          <p:cNvSpPr txBox="1"/>
          <p:nvPr/>
        </p:nvSpPr>
        <p:spPr>
          <a:xfrm>
            <a:off x="5963920" y="1320165"/>
            <a:ext cx="5060950" cy="923330"/>
          </a:xfrm>
          <a:prstGeom prst="rect">
            <a:avLst/>
          </a:prstGeom>
          <a:noFill/>
        </p:spPr>
        <p:txBody>
          <a:bodyPr wrap="square" rtlCol="0">
            <a:spAutoFit/>
          </a:bodyPr>
          <a:lstStyle/>
          <a:p>
            <a:r>
              <a:rPr lang="zh-CN" altLang="en-US" dirty="0">
                <a:solidFill>
                  <a:schemeClr val="tx1">
                    <a:lumMod val="75000"/>
                    <a:lumOff val="25000"/>
                  </a:schemeClr>
                </a:solidFill>
                <a:latin typeface="Times New Roman" panose="02020603050405020304" pitchFamily="18" charset="0"/>
                <a:cs typeface="Times New Roman" panose="02020603050405020304" pitchFamily="18" charset="0"/>
                <a:sym typeface="+mn-lt"/>
              </a:rPr>
              <a:t>A. </a:t>
            </a:r>
            <a:r>
              <a:rPr lang="fr-FR" altLang="zh-CN" dirty="0">
                <a:solidFill>
                  <a:schemeClr val="tx1">
                    <a:lumMod val="75000"/>
                    <a:lumOff val="25000"/>
                  </a:schemeClr>
                </a:solidFill>
                <a:latin typeface="Times New Roman" panose="02020603050405020304" pitchFamily="18" charset="0"/>
                <a:cs typeface="Times New Roman" panose="02020603050405020304" pitchFamily="18" charset="0"/>
                <a:sym typeface="+mn-lt"/>
              </a:rPr>
              <a:t>Résumer l’application de l’éthique de l’ingénierie aux déversements d’hydrocarbures dans le golfe du </a:t>
            </a:r>
            <a:r>
              <a:rPr lang="fr-FR" altLang="zh-CN" dirty="0" err="1">
                <a:solidFill>
                  <a:schemeClr val="tx1">
                    <a:lumMod val="75000"/>
                    <a:lumOff val="25000"/>
                  </a:schemeClr>
                </a:solidFill>
                <a:latin typeface="Times New Roman" panose="02020603050405020304" pitchFamily="18" charset="0"/>
                <a:cs typeface="Times New Roman" panose="02020603050405020304" pitchFamily="18" charset="0"/>
                <a:sym typeface="+mn-lt"/>
              </a:rPr>
              <a:t>Mexiqueet</a:t>
            </a:r>
            <a:r>
              <a:rPr lang="fr-FR" altLang="zh-CN" dirty="0">
                <a:solidFill>
                  <a:schemeClr val="tx1">
                    <a:lumMod val="75000"/>
                    <a:lumOff val="25000"/>
                  </a:schemeClr>
                </a:solidFill>
                <a:latin typeface="Times New Roman" panose="02020603050405020304" pitchFamily="18" charset="0"/>
                <a:cs typeface="Times New Roman" panose="02020603050405020304" pitchFamily="18" charset="0"/>
                <a:sym typeface="+mn-lt"/>
              </a:rPr>
              <a:t> l’importance</a:t>
            </a:r>
            <a:endParaRPr lang="zh-CN" altLang="en-US" dirty="0">
              <a:solidFill>
                <a:schemeClr val="tx1">
                  <a:lumMod val="75000"/>
                  <a:lumOff val="25000"/>
                </a:schemeClr>
              </a:solidFill>
              <a:latin typeface="Times New Roman" panose="02020603050405020304" pitchFamily="18" charset="0"/>
              <a:cs typeface="Times New Roman" panose="02020603050405020304" pitchFamily="18" charset="0"/>
              <a:sym typeface="+mn-lt"/>
            </a:endParaRPr>
          </a:p>
        </p:txBody>
      </p:sp>
      <p:sp>
        <p:nvSpPr>
          <p:cNvPr id="27" name="文本框 26"/>
          <p:cNvSpPr txBox="1"/>
          <p:nvPr/>
        </p:nvSpPr>
        <p:spPr>
          <a:xfrm>
            <a:off x="6662420" y="3306445"/>
            <a:ext cx="4715510" cy="923330"/>
          </a:xfrm>
          <a:prstGeom prst="rect">
            <a:avLst/>
          </a:prstGeom>
          <a:noFill/>
        </p:spPr>
        <p:txBody>
          <a:bodyPr wrap="square" rtlCol="0">
            <a:spAutoFit/>
          </a:bodyPr>
          <a:lstStyle/>
          <a:p>
            <a:r>
              <a:rPr lang="zh-CN" altLang="en-US" dirty="0">
                <a:solidFill>
                  <a:schemeClr val="tx1">
                    <a:lumMod val="75000"/>
                    <a:lumOff val="25000"/>
                  </a:schemeClr>
                </a:solidFill>
                <a:latin typeface="Times New Roman" panose="02020603050405020304" pitchFamily="18" charset="0"/>
                <a:cs typeface="Times New Roman" panose="02020603050405020304" pitchFamily="18" charset="0"/>
                <a:sym typeface="+mn-lt"/>
              </a:rPr>
              <a:t>B. </a:t>
            </a:r>
            <a:r>
              <a:rPr lang="fr-FR" altLang="zh-CN" dirty="0">
                <a:solidFill>
                  <a:schemeClr val="tx1">
                    <a:lumMod val="75000"/>
                    <a:lumOff val="25000"/>
                  </a:schemeClr>
                </a:solidFill>
                <a:latin typeface="Times New Roman" panose="02020603050405020304" pitchFamily="18" charset="0"/>
                <a:cs typeface="Times New Roman" panose="02020603050405020304" pitchFamily="18" charset="0"/>
                <a:sym typeface="+mn-lt"/>
              </a:rPr>
              <a:t>Mettre l’accent sur les leçons tirées des accidents et sur le rôle directeur de l’éthique du génie après l’accident</a:t>
            </a:r>
            <a:endParaRPr lang="zh-CN" altLang="en-US" dirty="0">
              <a:solidFill>
                <a:schemeClr val="tx1">
                  <a:lumMod val="75000"/>
                  <a:lumOff val="25000"/>
                </a:schemeClr>
              </a:solidFill>
              <a:latin typeface="Times New Roman" panose="02020603050405020304" pitchFamily="18" charset="0"/>
              <a:cs typeface="Times New Roman" panose="02020603050405020304" pitchFamily="18" charset="0"/>
              <a:sym typeface="+mn-lt"/>
            </a:endParaRPr>
          </a:p>
        </p:txBody>
      </p:sp>
      <p:sp>
        <p:nvSpPr>
          <p:cNvPr id="38" name="文本框 37"/>
          <p:cNvSpPr txBox="1"/>
          <p:nvPr/>
        </p:nvSpPr>
        <p:spPr>
          <a:xfrm>
            <a:off x="5963920" y="4912360"/>
            <a:ext cx="4716780" cy="1477328"/>
          </a:xfrm>
          <a:prstGeom prst="rect">
            <a:avLst/>
          </a:prstGeom>
          <a:noFill/>
        </p:spPr>
        <p:txBody>
          <a:bodyPr wrap="square" rtlCol="0">
            <a:spAutoFit/>
          </a:bodyPr>
          <a:lstStyle/>
          <a:p>
            <a:r>
              <a:rPr lang="zh-CN" altLang="en-US" dirty="0">
                <a:solidFill>
                  <a:schemeClr val="tx1">
                    <a:lumMod val="75000"/>
                    <a:lumOff val="25000"/>
                  </a:schemeClr>
                </a:solidFill>
                <a:latin typeface="Times New Roman" panose="02020603050405020304" pitchFamily="18" charset="0"/>
                <a:cs typeface="Times New Roman" panose="02020603050405020304" pitchFamily="18" charset="0"/>
                <a:sym typeface="+mn-lt"/>
              </a:rPr>
              <a:t>C. </a:t>
            </a:r>
            <a:r>
              <a:rPr lang="fr-FR" altLang="zh-CN" dirty="0">
                <a:solidFill>
                  <a:schemeClr val="tx1">
                    <a:lumMod val="75000"/>
                    <a:lumOff val="25000"/>
                  </a:schemeClr>
                </a:solidFill>
                <a:latin typeface="Times New Roman" panose="02020603050405020304" pitchFamily="18" charset="0"/>
                <a:cs typeface="Times New Roman" panose="02020603050405020304" pitchFamily="18" charset="0"/>
                <a:sym typeface="+mn-lt"/>
              </a:rPr>
              <a:t>Proposer un principe général de l’éthique de l’ingénierie dans la prise de décision en ingénierie, à savoir l’importance de trouver un équilibre entre les intérêts économiques et la responsabilité sociale et environnementale.</a:t>
            </a:r>
            <a:endParaRPr lang="zh-CN" altLang="en-US" dirty="0">
              <a:solidFill>
                <a:schemeClr val="tx1">
                  <a:lumMod val="75000"/>
                  <a:lumOff val="25000"/>
                </a:schemeClr>
              </a:solidFill>
              <a:latin typeface="Times New Roman" panose="02020603050405020304" pitchFamily="18" charset="0"/>
              <a:cs typeface="Times New Roman" panose="02020603050405020304" pitchFamily="18" charset="0"/>
              <a:sym typeface="+mn-lt"/>
            </a:endParaRPr>
          </a:p>
        </p:txBody>
      </p:sp>
      <p:sp>
        <p:nvSpPr>
          <p:cNvPr id="39" name="椭圆 38"/>
          <p:cNvSpPr/>
          <p:nvPr/>
        </p:nvSpPr>
        <p:spPr>
          <a:xfrm>
            <a:off x="1263586" y="1711691"/>
            <a:ext cx="3730892" cy="3730892"/>
          </a:xfrm>
          <a:prstGeom prst="ellipse">
            <a:avLst/>
          </a:prstGeom>
          <a:blipFill>
            <a:blip r:embed="rId3"/>
            <a:stretch>
              <a:fillRect/>
            </a:stretch>
          </a:blip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i="0" u="none" strike="noStrike" kern="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sym typeface="+mn-lt"/>
            </a:endParaRPr>
          </a:p>
        </p:txBody>
      </p:sp>
      <p:grpSp>
        <p:nvGrpSpPr>
          <p:cNvPr id="40" name="组合 39"/>
          <p:cNvGrpSpPr/>
          <p:nvPr/>
        </p:nvGrpSpPr>
        <p:grpSpPr>
          <a:xfrm>
            <a:off x="4860857" y="1470067"/>
            <a:ext cx="789924" cy="789920"/>
            <a:chOff x="4860857" y="1605726"/>
            <a:chExt cx="789924" cy="789920"/>
          </a:xfrm>
        </p:grpSpPr>
        <p:sp>
          <p:nvSpPr>
            <p:cNvPr id="41" name="î$1íḑe"/>
            <p:cNvSpPr/>
            <p:nvPr/>
          </p:nvSpPr>
          <p:spPr>
            <a:xfrm>
              <a:off x="4860857" y="1605726"/>
              <a:ext cx="789924" cy="789920"/>
            </a:xfrm>
            <a:prstGeom prst="ellipse">
              <a:avLst/>
            </a:prstGeom>
            <a:solidFill>
              <a:schemeClr val="accent1"/>
            </a:solidFill>
            <a:ln w="38100" cap="flat" cmpd="sng" algn="ctr">
              <a:noFill/>
              <a:prstDash val="solid"/>
              <a:round/>
            </a:ln>
            <a:effectLst/>
          </p:spPr>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sym typeface="+mn-lt"/>
              </a:endParaRPr>
            </a:p>
          </p:txBody>
        </p:sp>
        <p:sp>
          <p:nvSpPr>
            <p:cNvPr id="42" name="Oval 10"/>
            <p:cNvSpPr/>
            <p:nvPr/>
          </p:nvSpPr>
          <p:spPr>
            <a:xfrm>
              <a:off x="5098844" y="1819275"/>
              <a:ext cx="377008" cy="375748"/>
            </a:xfrm>
            <a:custGeom>
              <a:avLst/>
              <a:gdLst>
                <a:gd name="connsiteX0" fmla="*/ 81603 w 608615"/>
                <a:gd name="connsiteY0" fmla="*/ 176901 h 606580"/>
                <a:gd name="connsiteX1" fmla="*/ 42180 w 608615"/>
                <a:gd name="connsiteY1" fmla="*/ 215826 h 606580"/>
                <a:gd name="connsiteX2" fmla="*/ 25449 w 608615"/>
                <a:gd name="connsiteY2" fmla="*/ 362636 h 606580"/>
                <a:gd name="connsiteX3" fmla="*/ 29543 w 608615"/>
                <a:gd name="connsiteY3" fmla="*/ 376411 h 606580"/>
                <a:gd name="connsiteX4" fmla="*/ 38798 w 608615"/>
                <a:gd name="connsiteY4" fmla="*/ 380765 h 606580"/>
                <a:gd name="connsiteX5" fmla="*/ 48409 w 608615"/>
                <a:gd name="connsiteY5" fmla="*/ 380765 h 606580"/>
                <a:gd name="connsiteX6" fmla="*/ 61046 w 608615"/>
                <a:gd name="connsiteY6" fmla="*/ 392496 h 606580"/>
                <a:gd name="connsiteX7" fmla="*/ 75018 w 608615"/>
                <a:gd name="connsiteY7" fmla="*/ 581341 h 606580"/>
                <a:gd name="connsiteX8" fmla="*/ 152796 w 608615"/>
                <a:gd name="connsiteY8" fmla="*/ 581341 h 606580"/>
                <a:gd name="connsiteX9" fmla="*/ 166768 w 608615"/>
                <a:gd name="connsiteY9" fmla="*/ 392496 h 606580"/>
                <a:gd name="connsiteX10" fmla="*/ 179405 w 608615"/>
                <a:gd name="connsiteY10" fmla="*/ 380765 h 606580"/>
                <a:gd name="connsiteX11" fmla="*/ 189016 w 608615"/>
                <a:gd name="connsiteY11" fmla="*/ 380765 h 606580"/>
                <a:gd name="connsiteX12" fmla="*/ 198271 w 608615"/>
                <a:gd name="connsiteY12" fmla="*/ 376411 h 606580"/>
                <a:gd name="connsiteX13" fmla="*/ 202365 w 608615"/>
                <a:gd name="connsiteY13" fmla="*/ 362636 h 606580"/>
                <a:gd name="connsiteX14" fmla="*/ 185634 w 608615"/>
                <a:gd name="connsiteY14" fmla="*/ 215826 h 606580"/>
                <a:gd name="connsiteX15" fmla="*/ 146211 w 608615"/>
                <a:gd name="connsiteY15" fmla="*/ 176901 h 606580"/>
                <a:gd name="connsiteX16" fmla="*/ 329132 w 608615"/>
                <a:gd name="connsiteY16" fmla="*/ 176837 h 606580"/>
                <a:gd name="connsiteX17" fmla="*/ 455700 w 608615"/>
                <a:gd name="connsiteY17" fmla="*/ 303299 h 606580"/>
                <a:gd name="connsiteX18" fmla="*/ 329132 w 608615"/>
                <a:gd name="connsiteY18" fmla="*/ 429673 h 606580"/>
                <a:gd name="connsiteX19" fmla="*/ 252585 w 608615"/>
                <a:gd name="connsiteY19" fmla="*/ 403456 h 606580"/>
                <a:gd name="connsiteX20" fmla="*/ 250182 w 608615"/>
                <a:gd name="connsiteY20" fmla="*/ 385682 h 606580"/>
                <a:gd name="connsiteX21" fmla="*/ 267984 w 608615"/>
                <a:gd name="connsiteY21" fmla="*/ 383372 h 606580"/>
                <a:gd name="connsiteX22" fmla="*/ 329132 w 608615"/>
                <a:gd name="connsiteY22" fmla="*/ 404434 h 606580"/>
                <a:gd name="connsiteX23" fmla="*/ 430422 w 608615"/>
                <a:gd name="connsiteY23" fmla="*/ 303299 h 606580"/>
                <a:gd name="connsiteX24" fmla="*/ 329132 w 608615"/>
                <a:gd name="connsiteY24" fmla="*/ 202165 h 606580"/>
                <a:gd name="connsiteX25" fmla="*/ 258816 w 608615"/>
                <a:gd name="connsiteY25" fmla="*/ 230781 h 606580"/>
                <a:gd name="connsiteX26" fmla="*/ 240925 w 608615"/>
                <a:gd name="connsiteY26" fmla="*/ 230426 h 606580"/>
                <a:gd name="connsiteX27" fmla="*/ 241192 w 608615"/>
                <a:gd name="connsiteY27" fmla="*/ 212563 h 606580"/>
                <a:gd name="connsiteX28" fmla="*/ 329132 w 608615"/>
                <a:gd name="connsiteY28" fmla="*/ 176837 h 606580"/>
                <a:gd name="connsiteX29" fmla="*/ 81603 w 608615"/>
                <a:gd name="connsiteY29" fmla="*/ 151574 h 606580"/>
                <a:gd name="connsiteX30" fmla="*/ 146211 w 608615"/>
                <a:gd name="connsiteY30" fmla="*/ 151574 h 606580"/>
                <a:gd name="connsiteX31" fmla="*/ 210819 w 608615"/>
                <a:gd name="connsiteY31" fmla="*/ 212982 h 606580"/>
                <a:gd name="connsiteX32" fmla="*/ 227549 w 608615"/>
                <a:gd name="connsiteY32" fmla="*/ 359793 h 606580"/>
                <a:gd name="connsiteX33" fmla="*/ 217137 w 608615"/>
                <a:gd name="connsiteY33" fmla="*/ 393296 h 606580"/>
                <a:gd name="connsiteX34" fmla="*/ 191152 w 608615"/>
                <a:gd name="connsiteY34" fmla="*/ 406004 h 606580"/>
                <a:gd name="connsiteX35" fmla="*/ 177180 w 608615"/>
                <a:gd name="connsiteY35" fmla="*/ 594938 h 606580"/>
                <a:gd name="connsiteX36" fmla="*/ 164543 w 608615"/>
                <a:gd name="connsiteY36" fmla="*/ 606580 h 606580"/>
                <a:gd name="connsiteX37" fmla="*/ 63271 w 608615"/>
                <a:gd name="connsiteY37" fmla="*/ 606580 h 606580"/>
                <a:gd name="connsiteX38" fmla="*/ 50634 w 608615"/>
                <a:gd name="connsiteY38" fmla="*/ 594938 h 606580"/>
                <a:gd name="connsiteX39" fmla="*/ 36662 w 608615"/>
                <a:gd name="connsiteY39" fmla="*/ 406004 h 606580"/>
                <a:gd name="connsiteX40" fmla="*/ 10677 w 608615"/>
                <a:gd name="connsiteY40" fmla="*/ 393296 h 606580"/>
                <a:gd name="connsiteX41" fmla="*/ 265 w 608615"/>
                <a:gd name="connsiteY41" fmla="*/ 359793 h 606580"/>
                <a:gd name="connsiteX42" fmla="*/ 17084 w 608615"/>
                <a:gd name="connsiteY42" fmla="*/ 212982 h 606580"/>
                <a:gd name="connsiteX43" fmla="*/ 81603 w 608615"/>
                <a:gd name="connsiteY43" fmla="*/ 151574 h 606580"/>
                <a:gd name="connsiteX44" fmla="*/ 113916 w 608615"/>
                <a:gd name="connsiteY44" fmla="*/ 25241 h 606580"/>
                <a:gd name="connsiteX45" fmla="*/ 75923 w 608615"/>
                <a:gd name="connsiteY45" fmla="*/ 63191 h 606580"/>
                <a:gd name="connsiteX46" fmla="*/ 113916 w 608615"/>
                <a:gd name="connsiteY46" fmla="*/ 101053 h 606580"/>
                <a:gd name="connsiteX47" fmla="*/ 151909 w 608615"/>
                <a:gd name="connsiteY47" fmla="*/ 63191 h 606580"/>
                <a:gd name="connsiteX48" fmla="*/ 113916 w 608615"/>
                <a:gd name="connsiteY48" fmla="*/ 25241 h 606580"/>
                <a:gd name="connsiteX49" fmla="*/ 409385 w 608615"/>
                <a:gd name="connsiteY49" fmla="*/ 24335 h 606580"/>
                <a:gd name="connsiteX50" fmla="*/ 430612 w 608615"/>
                <a:gd name="connsiteY50" fmla="*/ 28235 h 606580"/>
                <a:gd name="connsiteX51" fmla="*/ 493358 w 608615"/>
                <a:gd name="connsiteY51" fmla="*/ 65385 h 606580"/>
                <a:gd name="connsiteX52" fmla="*/ 512404 w 608615"/>
                <a:gd name="connsiteY52" fmla="*/ 103335 h 606580"/>
                <a:gd name="connsiteX53" fmla="*/ 495227 w 608615"/>
                <a:gd name="connsiteY53" fmla="*/ 141463 h 606580"/>
                <a:gd name="connsiteX54" fmla="*/ 492023 w 608615"/>
                <a:gd name="connsiteY54" fmla="*/ 173902 h 606580"/>
                <a:gd name="connsiteX55" fmla="*/ 513650 w 608615"/>
                <a:gd name="connsiteY55" fmla="*/ 212297 h 606580"/>
                <a:gd name="connsiteX56" fmla="*/ 541864 w 608615"/>
                <a:gd name="connsiteY56" fmla="*/ 225539 h 606580"/>
                <a:gd name="connsiteX57" fmla="*/ 582894 w 608615"/>
                <a:gd name="connsiteY57" fmla="*/ 228917 h 606580"/>
                <a:gd name="connsiteX58" fmla="*/ 606212 w 608615"/>
                <a:gd name="connsiteY58" fmla="*/ 265089 h 606580"/>
                <a:gd name="connsiteX59" fmla="*/ 608615 w 608615"/>
                <a:gd name="connsiteY59" fmla="*/ 302417 h 606580"/>
                <a:gd name="connsiteX60" fmla="*/ 606212 w 608615"/>
                <a:gd name="connsiteY60" fmla="*/ 339656 h 606580"/>
                <a:gd name="connsiteX61" fmla="*/ 582894 w 608615"/>
                <a:gd name="connsiteY61" fmla="*/ 375828 h 606580"/>
                <a:gd name="connsiteX62" fmla="*/ 542131 w 608615"/>
                <a:gd name="connsiteY62" fmla="*/ 379383 h 606580"/>
                <a:gd name="connsiteX63" fmla="*/ 513650 w 608615"/>
                <a:gd name="connsiteY63" fmla="*/ 392448 h 606580"/>
                <a:gd name="connsiteX64" fmla="*/ 492023 w 608615"/>
                <a:gd name="connsiteY64" fmla="*/ 430843 h 606580"/>
                <a:gd name="connsiteX65" fmla="*/ 495227 w 608615"/>
                <a:gd name="connsiteY65" fmla="*/ 463282 h 606580"/>
                <a:gd name="connsiteX66" fmla="*/ 512404 w 608615"/>
                <a:gd name="connsiteY66" fmla="*/ 501410 h 606580"/>
                <a:gd name="connsiteX67" fmla="*/ 493358 w 608615"/>
                <a:gd name="connsiteY67" fmla="*/ 539449 h 606580"/>
                <a:gd name="connsiteX68" fmla="*/ 430612 w 608615"/>
                <a:gd name="connsiteY68" fmla="*/ 576510 h 606580"/>
                <a:gd name="connsiteX69" fmla="*/ 388692 w 608615"/>
                <a:gd name="connsiteY69" fmla="*/ 574644 h 606580"/>
                <a:gd name="connsiteX70" fmla="*/ 364483 w 608615"/>
                <a:gd name="connsiteY70" fmla="*/ 540071 h 606580"/>
                <a:gd name="connsiteX71" fmla="*/ 339029 w 608615"/>
                <a:gd name="connsiteY71" fmla="*/ 521229 h 606580"/>
                <a:gd name="connsiteX72" fmla="*/ 295952 w 608615"/>
                <a:gd name="connsiteY72" fmla="*/ 521229 h 606580"/>
                <a:gd name="connsiteX73" fmla="*/ 270497 w 608615"/>
                <a:gd name="connsiteY73" fmla="*/ 540071 h 606580"/>
                <a:gd name="connsiteX74" fmla="*/ 250917 w 608615"/>
                <a:gd name="connsiteY74" fmla="*/ 571711 h 606580"/>
                <a:gd name="connsiteX75" fmla="*/ 223504 w 608615"/>
                <a:gd name="connsiteY75" fmla="*/ 580421 h 606580"/>
                <a:gd name="connsiteX76" fmla="*/ 215138 w 608615"/>
                <a:gd name="connsiteY76" fmla="*/ 579710 h 606580"/>
                <a:gd name="connsiteX77" fmla="*/ 204903 w 608615"/>
                <a:gd name="connsiteY77" fmla="*/ 565045 h 606580"/>
                <a:gd name="connsiteX78" fmla="*/ 219499 w 608615"/>
                <a:gd name="connsiteY78" fmla="*/ 554825 h 606580"/>
                <a:gd name="connsiteX79" fmla="*/ 236232 w 608615"/>
                <a:gd name="connsiteY79" fmla="*/ 551003 h 606580"/>
                <a:gd name="connsiteX80" fmla="*/ 245488 w 608615"/>
                <a:gd name="connsiteY80" fmla="*/ 535983 h 606580"/>
                <a:gd name="connsiteX81" fmla="*/ 298533 w 608615"/>
                <a:gd name="connsiteY81" fmla="*/ 496077 h 606580"/>
                <a:gd name="connsiteX82" fmla="*/ 336359 w 608615"/>
                <a:gd name="connsiteY82" fmla="*/ 496077 h 606580"/>
                <a:gd name="connsiteX83" fmla="*/ 389404 w 608615"/>
                <a:gd name="connsiteY83" fmla="*/ 535983 h 606580"/>
                <a:gd name="connsiteX84" fmla="*/ 400885 w 608615"/>
                <a:gd name="connsiteY84" fmla="*/ 552425 h 606580"/>
                <a:gd name="connsiteX85" fmla="*/ 420465 w 608615"/>
                <a:gd name="connsiteY85" fmla="*/ 553225 h 606580"/>
                <a:gd name="connsiteX86" fmla="*/ 477782 w 608615"/>
                <a:gd name="connsiteY86" fmla="*/ 519363 h 606580"/>
                <a:gd name="connsiteX87" fmla="*/ 487039 w 608615"/>
                <a:gd name="connsiteY87" fmla="*/ 500877 h 606580"/>
                <a:gd name="connsiteX88" fmla="*/ 478850 w 608615"/>
                <a:gd name="connsiteY88" fmla="*/ 482568 h 606580"/>
                <a:gd name="connsiteX89" fmla="*/ 471285 w 608615"/>
                <a:gd name="connsiteY89" fmla="*/ 416356 h 606580"/>
                <a:gd name="connsiteX90" fmla="*/ 490421 w 608615"/>
                <a:gd name="connsiteY90" fmla="*/ 382227 h 606580"/>
                <a:gd name="connsiteX91" fmla="*/ 550942 w 608615"/>
                <a:gd name="connsiteY91" fmla="*/ 355654 h 606580"/>
                <a:gd name="connsiteX92" fmla="*/ 569899 w 608615"/>
                <a:gd name="connsiteY92" fmla="*/ 354143 h 606580"/>
                <a:gd name="connsiteX93" fmla="*/ 581113 w 608615"/>
                <a:gd name="connsiteY93" fmla="*/ 336545 h 606580"/>
                <a:gd name="connsiteX94" fmla="*/ 583250 w 608615"/>
                <a:gd name="connsiteY94" fmla="*/ 302328 h 606580"/>
                <a:gd name="connsiteX95" fmla="*/ 581113 w 608615"/>
                <a:gd name="connsiteY95" fmla="*/ 268200 h 606580"/>
                <a:gd name="connsiteX96" fmla="*/ 569899 w 608615"/>
                <a:gd name="connsiteY96" fmla="*/ 250602 h 606580"/>
                <a:gd name="connsiteX97" fmla="*/ 551209 w 608615"/>
                <a:gd name="connsiteY97" fmla="*/ 249003 h 606580"/>
                <a:gd name="connsiteX98" fmla="*/ 490421 w 608615"/>
                <a:gd name="connsiteY98" fmla="*/ 222429 h 606580"/>
                <a:gd name="connsiteX99" fmla="*/ 471374 w 608615"/>
                <a:gd name="connsiteY99" fmla="*/ 188389 h 606580"/>
                <a:gd name="connsiteX100" fmla="*/ 478939 w 608615"/>
                <a:gd name="connsiteY100" fmla="*/ 122177 h 606580"/>
                <a:gd name="connsiteX101" fmla="*/ 487039 w 608615"/>
                <a:gd name="connsiteY101" fmla="*/ 103868 h 606580"/>
                <a:gd name="connsiteX102" fmla="*/ 477782 w 608615"/>
                <a:gd name="connsiteY102" fmla="*/ 85293 h 606580"/>
                <a:gd name="connsiteX103" fmla="*/ 420554 w 608615"/>
                <a:gd name="connsiteY103" fmla="*/ 51431 h 606580"/>
                <a:gd name="connsiteX104" fmla="*/ 400885 w 608615"/>
                <a:gd name="connsiteY104" fmla="*/ 52320 h 606580"/>
                <a:gd name="connsiteX105" fmla="*/ 389404 w 608615"/>
                <a:gd name="connsiteY105" fmla="*/ 68762 h 606580"/>
                <a:gd name="connsiteX106" fmla="*/ 336359 w 608615"/>
                <a:gd name="connsiteY106" fmla="*/ 108667 h 606580"/>
                <a:gd name="connsiteX107" fmla="*/ 298622 w 608615"/>
                <a:gd name="connsiteY107" fmla="*/ 108667 h 606580"/>
                <a:gd name="connsiteX108" fmla="*/ 245488 w 608615"/>
                <a:gd name="connsiteY108" fmla="*/ 68762 h 606580"/>
                <a:gd name="connsiteX109" fmla="*/ 234986 w 608615"/>
                <a:gd name="connsiteY109" fmla="*/ 52942 h 606580"/>
                <a:gd name="connsiteX110" fmla="*/ 216117 w 608615"/>
                <a:gd name="connsiteY110" fmla="*/ 50987 h 606580"/>
                <a:gd name="connsiteX111" fmla="*/ 200008 w 608615"/>
                <a:gd name="connsiteY111" fmla="*/ 43166 h 606580"/>
                <a:gd name="connsiteX112" fmla="*/ 207929 w 608615"/>
                <a:gd name="connsiteY112" fmla="*/ 27079 h 606580"/>
                <a:gd name="connsiteX113" fmla="*/ 247980 w 608615"/>
                <a:gd name="connsiteY113" fmla="*/ 31257 h 606580"/>
                <a:gd name="connsiteX114" fmla="*/ 270497 w 608615"/>
                <a:gd name="connsiteY114" fmla="*/ 64674 h 606580"/>
                <a:gd name="connsiteX115" fmla="*/ 295863 w 608615"/>
                <a:gd name="connsiteY115" fmla="*/ 83516 h 606580"/>
                <a:gd name="connsiteX116" fmla="*/ 339029 w 608615"/>
                <a:gd name="connsiteY116" fmla="*/ 83516 h 606580"/>
                <a:gd name="connsiteX117" fmla="*/ 364483 w 608615"/>
                <a:gd name="connsiteY117" fmla="*/ 64674 h 606580"/>
                <a:gd name="connsiteX118" fmla="*/ 388692 w 608615"/>
                <a:gd name="connsiteY118" fmla="*/ 30101 h 606580"/>
                <a:gd name="connsiteX119" fmla="*/ 409385 w 608615"/>
                <a:gd name="connsiteY119" fmla="*/ 24335 h 606580"/>
                <a:gd name="connsiteX120" fmla="*/ 113916 w 608615"/>
                <a:gd name="connsiteY120" fmla="*/ 0 h 606580"/>
                <a:gd name="connsiteX121" fmla="*/ 177178 w 608615"/>
                <a:gd name="connsiteY121" fmla="*/ 63191 h 606580"/>
                <a:gd name="connsiteX122" fmla="*/ 113916 w 608615"/>
                <a:gd name="connsiteY122" fmla="*/ 126383 h 606580"/>
                <a:gd name="connsiteX123" fmla="*/ 50654 w 608615"/>
                <a:gd name="connsiteY123" fmla="*/ 63191 h 606580"/>
                <a:gd name="connsiteX124" fmla="*/ 113916 w 608615"/>
                <a:gd name="connsiteY124" fmla="*/ 0 h 606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Lst>
              <a:rect l="l" t="t" r="r" b="b"/>
              <a:pathLst>
                <a:path w="608615" h="606580">
                  <a:moveTo>
                    <a:pt x="81603" y="176901"/>
                  </a:moveTo>
                  <a:cubicBezTo>
                    <a:pt x="61669" y="176901"/>
                    <a:pt x="44761" y="193609"/>
                    <a:pt x="42180" y="215826"/>
                  </a:cubicBezTo>
                  <a:lnTo>
                    <a:pt x="25449" y="362636"/>
                  </a:lnTo>
                  <a:cubicBezTo>
                    <a:pt x="24827" y="367791"/>
                    <a:pt x="26339" y="372767"/>
                    <a:pt x="29543" y="376411"/>
                  </a:cubicBezTo>
                  <a:cubicBezTo>
                    <a:pt x="30967" y="378011"/>
                    <a:pt x="34171" y="380765"/>
                    <a:pt x="38798" y="380765"/>
                  </a:cubicBezTo>
                  <a:lnTo>
                    <a:pt x="48409" y="380765"/>
                  </a:lnTo>
                  <a:cubicBezTo>
                    <a:pt x="55084" y="380765"/>
                    <a:pt x="60512" y="385920"/>
                    <a:pt x="61046" y="392496"/>
                  </a:cubicBezTo>
                  <a:lnTo>
                    <a:pt x="75018" y="581341"/>
                  </a:lnTo>
                  <a:lnTo>
                    <a:pt x="152796" y="581341"/>
                  </a:lnTo>
                  <a:lnTo>
                    <a:pt x="166768" y="392496"/>
                  </a:lnTo>
                  <a:cubicBezTo>
                    <a:pt x="167213" y="385920"/>
                    <a:pt x="172730" y="380765"/>
                    <a:pt x="179405" y="380765"/>
                  </a:cubicBezTo>
                  <a:lnTo>
                    <a:pt x="189016" y="380765"/>
                  </a:lnTo>
                  <a:cubicBezTo>
                    <a:pt x="193643" y="380765"/>
                    <a:pt x="196847" y="378011"/>
                    <a:pt x="198271" y="376411"/>
                  </a:cubicBezTo>
                  <a:cubicBezTo>
                    <a:pt x="201475" y="372767"/>
                    <a:pt x="202987" y="367791"/>
                    <a:pt x="202365" y="362636"/>
                  </a:cubicBezTo>
                  <a:lnTo>
                    <a:pt x="185634" y="215826"/>
                  </a:lnTo>
                  <a:cubicBezTo>
                    <a:pt x="183053" y="193609"/>
                    <a:pt x="166145" y="176901"/>
                    <a:pt x="146211" y="176901"/>
                  </a:cubicBezTo>
                  <a:close/>
                  <a:moveTo>
                    <a:pt x="329132" y="176837"/>
                  </a:moveTo>
                  <a:cubicBezTo>
                    <a:pt x="398913" y="176837"/>
                    <a:pt x="455700" y="233536"/>
                    <a:pt x="455700" y="303299"/>
                  </a:cubicBezTo>
                  <a:cubicBezTo>
                    <a:pt x="455700" y="372974"/>
                    <a:pt x="398913" y="429673"/>
                    <a:pt x="329132" y="429673"/>
                  </a:cubicBezTo>
                  <a:cubicBezTo>
                    <a:pt x="301539" y="429673"/>
                    <a:pt x="275104" y="420608"/>
                    <a:pt x="252585" y="403456"/>
                  </a:cubicBezTo>
                  <a:cubicBezTo>
                    <a:pt x="247067" y="399190"/>
                    <a:pt x="245999" y="391281"/>
                    <a:pt x="250182" y="385682"/>
                  </a:cubicBezTo>
                  <a:cubicBezTo>
                    <a:pt x="254455" y="380172"/>
                    <a:pt x="262465" y="379106"/>
                    <a:pt x="267984" y="383372"/>
                  </a:cubicBezTo>
                  <a:cubicBezTo>
                    <a:pt x="286052" y="397146"/>
                    <a:pt x="307147" y="404434"/>
                    <a:pt x="329132" y="404434"/>
                  </a:cubicBezTo>
                  <a:cubicBezTo>
                    <a:pt x="384939" y="404434"/>
                    <a:pt x="430422" y="359021"/>
                    <a:pt x="430422" y="303299"/>
                  </a:cubicBezTo>
                  <a:cubicBezTo>
                    <a:pt x="430422" y="247489"/>
                    <a:pt x="384939" y="202165"/>
                    <a:pt x="329132" y="202165"/>
                  </a:cubicBezTo>
                  <a:cubicBezTo>
                    <a:pt x="302874" y="202165"/>
                    <a:pt x="277863" y="212296"/>
                    <a:pt x="258816" y="230781"/>
                  </a:cubicBezTo>
                  <a:cubicBezTo>
                    <a:pt x="253831" y="235580"/>
                    <a:pt x="245821" y="235491"/>
                    <a:pt x="240925" y="230426"/>
                  </a:cubicBezTo>
                  <a:cubicBezTo>
                    <a:pt x="236030" y="225449"/>
                    <a:pt x="236208" y="217451"/>
                    <a:pt x="241192" y="212563"/>
                  </a:cubicBezTo>
                  <a:cubicBezTo>
                    <a:pt x="265046" y="189545"/>
                    <a:pt x="296288" y="176837"/>
                    <a:pt x="329132" y="176837"/>
                  </a:cubicBezTo>
                  <a:close/>
                  <a:moveTo>
                    <a:pt x="81603" y="151574"/>
                  </a:moveTo>
                  <a:lnTo>
                    <a:pt x="146211" y="151574"/>
                  </a:lnTo>
                  <a:cubicBezTo>
                    <a:pt x="179049" y="151574"/>
                    <a:pt x="206814" y="177968"/>
                    <a:pt x="210819" y="212982"/>
                  </a:cubicBezTo>
                  <a:lnTo>
                    <a:pt x="227549" y="359793"/>
                  </a:lnTo>
                  <a:cubicBezTo>
                    <a:pt x="228973" y="372056"/>
                    <a:pt x="225146" y="384320"/>
                    <a:pt x="217137" y="393296"/>
                  </a:cubicBezTo>
                  <a:cubicBezTo>
                    <a:pt x="210285" y="401027"/>
                    <a:pt x="201119" y="405471"/>
                    <a:pt x="191152" y="406004"/>
                  </a:cubicBezTo>
                  <a:lnTo>
                    <a:pt x="177180" y="594938"/>
                  </a:lnTo>
                  <a:cubicBezTo>
                    <a:pt x="176646" y="601515"/>
                    <a:pt x="171129" y="606580"/>
                    <a:pt x="164543" y="606580"/>
                  </a:cubicBezTo>
                  <a:lnTo>
                    <a:pt x="63271" y="606580"/>
                  </a:lnTo>
                  <a:cubicBezTo>
                    <a:pt x="56685" y="606580"/>
                    <a:pt x="51168" y="601515"/>
                    <a:pt x="50634" y="594938"/>
                  </a:cubicBezTo>
                  <a:lnTo>
                    <a:pt x="36662" y="406004"/>
                  </a:lnTo>
                  <a:cubicBezTo>
                    <a:pt x="26695" y="405471"/>
                    <a:pt x="17529" y="400939"/>
                    <a:pt x="10677" y="393296"/>
                  </a:cubicBezTo>
                  <a:cubicBezTo>
                    <a:pt x="2668" y="384320"/>
                    <a:pt x="-1070" y="372056"/>
                    <a:pt x="265" y="359793"/>
                  </a:cubicBezTo>
                  <a:lnTo>
                    <a:pt x="17084" y="212982"/>
                  </a:lnTo>
                  <a:cubicBezTo>
                    <a:pt x="21000" y="177968"/>
                    <a:pt x="48765" y="151574"/>
                    <a:pt x="81603" y="151574"/>
                  </a:cubicBezTo>
                  <a:close/>
                  <a:moveTo>
                    <a:pt x="113916" y="25241"/>
                  </a:moveTo>
                  <a:cubicBezTo>
                    <a:pt x="93007" y="25241"/>
                    <a:pt x="75923" y="42217"/>
                    <a:pt x="75923" y="63191"/>
                  </a:cubicBezTo>
                  <a:cubicBezTo>
                    <a:pt x="75923" y="84078"/>
                    <a:pt x="93007" y="101053"/>
                    <a:pt x="113916" y="101053"/>
                  </a:cubicBezTo>
                  <a:cubicBezTo>
                    <a:pt x="134825" y="101053"/>
                    <a:pt x="151909" y="84078"/>
                    <a:pt x="151909" y="63191"/>
                  </a:cubicBezTo>
                  <a:cubicBezTo>
                    <a:pt x="151909" y="42217"/>
                    <a:pt x="134825" y="25241"/>
                    <a:pt x="113916" y="25241"/>
                  </a:cubicBezTo>
                  <a:close/>
                  <a:moveTo>
                    <a:pt x="409385" y="24335"/>
                  </a:moveTo>
                  <a:cubicBezTo>
                    <a:pt x="416527" y="24013"/>
                    <a:pt x="423758" y="25302"/>
                    <a:pt x="430612" y="28235"/>
                  </a:cubicBezTo>
                  <a:cubicBezTo>
                    <a:pt x="452862" y="37833"/>
                    <a:pt x="473955" y="50365"/>
                    <a:pt x="493358" y="65385"/>
                  </a:cubicBezTo>
                  <a:cubicBezTo>
                    <a:pt x="505106" y="74539"/>
                    <a:pt x="512048" y="88404"/>
                    <a:pt x="512404" y="103335"/>
                  </a:cubicBezTo>
                  <a:cubicBezTo>
                    <a:pt x="512671" y="118177"/>
                    <a:pt x="506441" y="132042"/>
                    <a:pt x="495227" y="141463"/>
                  </a:cubicBezTo>
                  <a:cubicBezTo>
                    <a:pt x="485971" y="149284"/>
                    <a:pt x="484547" y="163237"/>
                    <a:pt x="492023" y="173902"/>
                  </a:cubicBezTo>
                  <a:cubicBezTo>
                    <a:pt x="500478" y="185901"/>
                    <a:pt x="507687" y="198788"/>
                    <a:pt x="513650" y="212297"/>
                  </a:cubicBezTo>
                  <a:cubicBezTo>
                    <a:pt x="518634" y="223851"/>
                    <a:pt x="531094" y="229716"/>
                    <a:pt x="541864" y="225539"/>
                  </a:cubicBezTo>
                  <a:cubicBezTo>
                    <a:pt x="555570" y="220207"/>
                    <a:pt x="570433" y="221540"/>
                    <a:pt x="582894" y="228917"/>
                  </a:cubicBezTo>
                  <a:cubicBezTo>
                    <a:pt x="595799" y="236649"/>
                    <a:pt x="604343" y="249891"/>
                    <a:pt x="606212" y="265089"/>
                  </a:cubicBezTo>
                  <a:cubicBezTo>
                    <a:pt x="607814" y="277354"/>
                    <a:pt x="608615" y="289885"/>
                    <a:pt x="608615" y="302417"/>
                  </a:cubicBezTo>
                  <a:cubicBezTo>
                    <a:pt x="608615" y="314860"/>
                    <a:pt x="607814" y="327391"/>
                    <a:pt x="606212" y="339656"/>
                  </a:cubicBezTo>
                  <a:cubicBezTo>
                    <a:pt x="604343" y="354943"/>
                    <a:pt x="595799" y="368096"/>
                    <a:pt x="582894" y="375828"/>
                  </a:cubicBezTo>
                  <a:cubicBezTo>
                    <a:pt x="570433" y="383205"/>
                    <a:pt x="555659" y="384538"/>
                    <a:pt x="542131" y="379383"/>
                  </a:cubicBezTo>
                  <a:cubicBezTo>
                    <a:pt x="531094" y="375117"/>
                    <a:pt x="518634" y="380894"/>
                    <a:pt x="513650" y="392448"/>
                  </a:cubicBezTo>
                  <a:cubicBezTo>
                    <a:pt x="507776" y="405957"/>
                    <a:pt x="500478" y="418844"/>
                    <a:pt x="492023" y="430843"/>
                  </a:cubicBezTo>
                  <a:cubicBezTo>
                    <a:pt x="484547" y="441508"/>
                    <a:pt x="485971" y="455461"/>
                    <a:pt x="495227" y="463282"/>
                  </a:cubicBezTo>
                  <a:cubicBezTo>
                    <a:pt x="506441" y="472703"/>
                    <a:pt x="512671" y="486657"/>
                    <a:pt x="512404" y="501410"/>
                  </a:cubicBezTo>
                  <a:cubicBezTo>
                    <a:pt x="512048" y="516430"/>
                    <a:pt x="505106" y="530295"/>
                    <a:pt x="493358" y="539449"/>
                  </a:cubicBezTo>
                  <a:cubicBezTo>
                    <a:pt x="473955" y="554469"/>
                    <a:pt x="452862" y="566912"/>
                    <a:pt x="430612" y="576510"/>
                  </a:cubicBezTo>
                  <a:cubicBezTo>
                    <a:pt x="416905" y="582376"/>
                    <a:pt x="401686" y="581754"/>
                    <a:pt x="388692" y="574644"/>
                  </a:cubicBezTo>
                  <a:cubicBezTo>
                    <a:pt x="375697" y="567534"/>
                    <a:pt x="366886" y="554913"/>
                    <a:pt x="364483" y="540071"/>
                  </a:cubicBezTo>
                  <a:cubicBezTo>
                    <a:pt x="362436" y="527984"/>
                    <a:pt x="351667" y="519807"/>
                    <a:pt x="339029" y="521229"/>
                  </a:cubicBezTo>
                  <a:cubicBezTo>
                    <a:pt x="324788" y="522740"/>
                    <a:pt x="310103" y="522740"/>
                    <a:pt x="295952" y="521229"/>
                  </a:cubicBezTo>
                  <a:cubicBezTo>
                    <a:pt x="283225" y="519807"/>
                    <a:pt x="272455" y="527984"/>
                    <a:pt x="270497" y="540071"/>
                  </a:cubicBezTo>
                  <a:cubicBezTo>
                    <a:pt x="268361" y="553047"/>
                    <a:pt x="261508" y="564245"/>
                    <a:pt x="250917" y="571711"/>
                  </a:cubicBezTo>
                  <a:cubicBezTo>
                    <a:pt x="242729" y="577399"/>
                    <a:pt x="233206" y="580421"/>
                    <a:pt x="223504" y="580421"/>
                  </a:cubicBezTo>
                  <a:cubicBezTo>
                    <a:pt x="220745" y="580421"/>
                    <a:pt x="217897" y="580154"/>
                    <a:pt x="215138" y="579710"/>
                  </a:cubicBezTo>
                  <a:cubicBezTo>
                    <a:pt x="208285" y="578465"/>
                    <a:pt x="203657" y="571889"/>
                    <a:pt x="204903" y="565045"/>
                  </a:cubicBezTo>
                  <a:cubicBezTo>
                    <a:pt x="206060" y="558113"/>
                    <a:pt x="212824" y="553491"/>
                    <a:pt x="219499" y="554825"/>
                  </a:cubicBezTo>
                  <a:cubicBezTo>
                    <a:pt x="225374" y="555802"/>
                    <a:pt x="231337" y="554469"/>
                    <a:pt x="236232" y="551003"/>
                  </a:cubicBezTo>
                  <a:cubicBezTo>
                    <a:pt x="241216" y="547537"/>
                    <a:pt x="244509" y="542204"/>
                    <a:pt x="245488" y="535983"/>
                  </a:cubicBezTo>
                  <a:cubicBezTo>
                    <a:pt x="249671" y="510387"/>
                    <a:pt x="272277" y="493233"/>
                    <a:pt x="298533" y="496077"/>
                  </a:cubicBezTo>
                  <a:cubicBezTo>
                    <a:pt x="310993" y="497411"/>
                    <a:pt x="323987" y="497411"/>
                    <a:pt x="336359" y="496077"/>
                  </a:cubicBezTo>
                  <a:cubicBezTo>
                    <a:pt x="361902" y="493145"/>
                    <a:pt x="385310" y="510831"/>
                    <a:pt x="389404" y="535983"/>
                  </a:cubicBezTo>
                  <a:cubicBezTo>
                    <a:pt x="390561" y="543093"/>
                    <a:pt x="394744" y="549048"/>
                    <a:pt x="400885" y="552425"/>
                  </a:cubicBezTo>
                  <a:cubicBezTo>
                    <a:pt x="406848" y="555713"/>
                    <a:pt x="414057" y="555980"/>
                    <a:pt x="420465" y="553225"/>
                  </a:cubicBezTo>
                  <a:cubicBezTo>
                    <a:pt x="440847" y="544515"/>
                    <a:pt x="460071" y="533139"/>
                    <a:pt x="477782" y="519363"/>
                  </a:cubicBezTo>
                  <a:cubicBezTo>
                    <a:pt x="483568" y="514919"/>
                    <a:pt x="486861" y="508165"/>
                    <a:pt x="487039" y="500877"/>
                  </a:cubicBezTo>
                  <a:cubicBezTo>
                    <a:pt x="487217" y="493767"/>
                    <a:pt x="484191" y="487101"/>
                    <a:pt x="478850" y="482568"/>
                  </a:cubicBezTo>
                  <a:cubicBezTo>
                    <a:pt x="459448" y="466215"/>
                    <a:pt x="456244" y="437775"/>
                    <a:pt x="471285" y="416356"/>
                  </a:cubicBezTo>
                  <a:cubicBezTo>
                    <a:pt x="478761" y="405691"/>
                    <a:pt x="485170" y="394226"/>
                    <a:pt x="490421" y="382227"/>
                  </a:cubicBezTo>
                  <a:cubicBezTo>
                    <a:pt x="500923" y="358320"/>
                    <a:pt x="527445" y="346588"/>
                    <a:pt x="550942" y="355654"/>
                  </a:cubicBezTo>
                  <a:cubicBezTo>
                    <a:pt x="557439" y="358142"/>
                    <a:pt x="564114" y="357520"/>
                    <a:pt x="569899" y="354143"/>
                  </a:cubicBezTo>
                  <a:cubicBezTo>
                    <a:pt x="576040" y="350410"/>
                    <a:pt x="580134" y="344011"/>
                    <a:pt x="581113" y="336545"/>
                  </a:cubicBezTo>
                  <a:cubicBezTo>
                    <a:pt x="582538" y="325258"/>
                    <a:pt x="583250" y="313793"/>
                    <a:pt x="583250" y="302328"/>
                  </a:cubicBezTo>
                  <a:cubicBezTo>
                    <a:pt x="583250" y="290952"/>
                    <a:pt x="582538" y="279487"/>
                    <a:pt x="581113" y="268200"/>
                  </a:cubicBezTo>
                  <a:cubicBezTo>
                    <a:pt x="580134" y="260734"/>
                    <a:pt x="576040" y="254335"/>
                    <a:pt x="569899" y="250602"/>
                  </a:cubicBezTo>
                  <a:cubicBezTo>
                    <a:pt x="564114" y="247136"/>
                    <a:pt x="557528" y="246603"/>
                    <a:pt x="551209" y="249003"/>
                  </a:cubicBezTo>
                  <a:cubicBezTo>
                    <a:pt x="527445" y="258068"/>
                    <a:pt x="500923" y="246425"/>
                    <a:pt x="490421" y="222429"/>
                  </a:cubicBezTo>
                  <a:cubicBezTo>
                    <a:pt x="485170" y="210430"/>
                    <a:pt x="478761" y="199054"/>
                    <a:pt x="471374" y="188389"/>
                  </a:cubicBezTo>
                  <a:cubicBezTo>
                    <a:pt x="456244" y="166970"/>
                    <a:pt x="459537" y="138530"/>
                    <a:pt x="478939" y="122177"/>
                  </a:cubicBezTo>
                  <a:cubicBezTo>
                    <a:pt x="484280" y="117644"/>
                    <a:pt x="487217" y="110978"/>
                    <a:pt x="487039" y="103868"/>
                  </a:cubicBezTo>
                  <a:cubicBezTo>
                    <a:pt x="486861" y="96491"/>
                    <a:pt x="483568" y="89737"/>
                    <a:pt x="477782" y="85293"/>
                  </a:cubicBezTo>
                  <a:cubicBezTo>
                    <a:pt x="460160" y="71606"/>
                    <a:pt x="440847" y="60230"/>
                    <a:pt x="420554" y="51431"/>
                  </a:cubicBezTo>
                  <a:cubicBezTo>
                    <a:pt x="414057" y="48676"/>
                    <a:pt x="406937" y="49032"/>
                    <a:pt x="400885" y="52320"/>
                  </a:cubicBezTo>
                  <a:cubicBezTo>
                    <a:pt x="394744" y="55697"/>
                    <a:pt x="390561" y="61652"/>
                    <a:pt x="389404" y="68762"/>
                  </a:cubicBezTo>
                  <a:cubicBezTo>
                    <a:pt x="385399" y="93914"/>
                    <a:pt x="362436" y="111600"/>
                    <a:pt x="336359" y="108667"/>
                  </a:cubicBezTo>
                  <a:cubicBezTo>
                    <a:pt x="323987" y="107334"/>
                    <a:pt x="310993" y="107334"/>
                    <a:pt x="298622" y="108667"/>
                  </a:cubicBezTo>
                  <a:cubicBezTo>
                    <a:pt x="272366" y="111512"/>
                    <a:pt x="249671" y="94270"/>
                    <a:pt x="245488" y="68762"/>
                  </a:cubicBezTo>
                  <a:cubicBezTo>
                    <a:pt x="244420" y="61919"/>
                    <a:pt x="240682" y="56320"/>
                    <a:pt x="234986" y="52942"/>
                  </a:cubicBezTo>
                  <a:cubicBezTo>
                    <a:pt x="229290" y="49565"/>
                    <a:pt x="222436" y="48854"/>
                    <a:pt x="216117" y="50987"/>
                  </a:cubicBezTo>
                  <a:cubicBezTo>
                    <a:pt x="209442" y="53209"/>
                    <a:pt x="202233" y="49743"/>
                    <a:pt x="200008" y="43166"/>
                  </a:cubicBezTo>
                  <a:cubicBezTo>
                    <a:pt x="197783" y="36589"/>
                    <a:pt x="201254" y="29390"/>
                    <a:pt x="207929" y="27079"/>
                  </a:cubicBezTo>
                  <a:cubicBezTo>
                    <a:pt x="221279" y="22547"/>
                    <a:pt x="235876" y="24058"/>
                    <a:pt x="247980" y="31257"/>
                  </a:cubicBezTo>
                  <a:cubicBezTo>
                    <a:pt x="259995" y="38456"/>
                    <a:pt x="268183" y="50632"/>
                    <a:pt x="270497" y="64674"/>
                  </a:cubicBezTo>
                  <a:cubicBezTo>
                    <a:pt x="272455" y="76761"/>
                    <a:pt x="283314" y="84849"/>
                    <a:pt x="295863" y="83516"/>
                  </a:cubicBezTo>
                  <a:cubicBezTo>
                    <a:pt x="310103" y="82005"/>
                    <a:pt x="324877" y="82005"/>
                    <a:pt x="339029" y="83516"/>
                  </a:cubicBezTo>
                  <a:cubicBezTo>
                    <a:pt x="351578" y="84938"/>
                    <a:pt x="362436" y="76761"/>
                    <a:pt x="364483" y="64674"/>
                  </a:cubicBezTo>
                  <a:cubicBezTo>
                    <a:pt x="366886" y="49832"/>
                    <a:pt x="375697" y="37300"/>
                    <a:pt x="388692" y="30101"/>
                  </a:cubicBezTo>
                  <a:cubicBezTo>
                    <a:pt x="395189" y="26591"/>
                    <a:pt x="402242" y="24658"/>
                    <a:pt x="409385" y="24335"/>
                  </a:cubicBezTo>
                  <a:close/>
                  <a:moveTo>
                    <a:pt x="113916" y="0"/>
                  </a:moveTo>
                  <a:cubicBezTo>
                    <a:pt x="148795" y="0"/>
                    <a:pt x="177178" y="28352"/>
                    <a:pt x="177178" y="63191"/>
                  </a:cubicBezTo>
                  <a:cubicBezTo>
                    <a:pt x="177178" y="98031"/>
                    <a:pt x="148795" y="126383"/>
                    <a:pt x="113916" y="126383"/>
                  </a:cubicBezTo>
                  <a:cubicBezTo>
                    <a:pt x="79037" y="126383"/>
                    <a:pt x="50654" y="98031"/>
                    <a:pt x="50654" y="63191"/>
                  </a:cubicBezTo>
                  <a:cubicBezTo>
                    <a:pt x="50654" y="28352"/>
                    <a:pt x="79037" y="0"/>
                    <a:pt x="113916" y="0"/>
                  </a:cubicBezTo>
                  <a:close/>
                </a:path>
              </a:pathLst>
            </a:custGeom>
            <a:solidFill>
              <a:sysClr val="window" lastClr="FFFFFF"/>
            </a:solid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i="0" u="none" strike="noStrike" kern="1200" cap="none" spc="0" normalizeH="0" baseline="0" noProof="0" dirty="0">
                <a:ln>
                  <a:noFill/>
                </a:ln>
                <a:solidFill>
                  <a:srgbClr val="AFA397">
                    <a:lumMod val="85000"/>
                    <a:lumOff val="15000"/>
                  </a:srgbClr>
                </a:solidFill>
                <a:effectLst/>
                <a:uLnTx/>
                <a:uFillTx/>
                <a:latin typeface="Times New Roman" panose="02020603050405020304" pitchFamily="18" charset="0"/>
                <a:cs typeface="Times New Roman" panose="02020603050405020304" pitchFamily="18" charset="0"/>
                <a:sym typeface="+mn-lt"/>
              </a:endParaRPr>
            </a:p>
          </p:txBody>
        </p:sp>
      </p:grpSp>
      <p:grpSp>
        <p:nvGrpSpPr>
          <p:cNvPr id="43" name="组合 42"/>
          <p:cNvGrpSpPr/>
          <p:nvPr/>
        </p:nvGrpSpPr>
        <p:grpSpPr>
          <a:xfrm>
            <a:off x="5779835" y="3079892"/>
            <a:ext cx="789924" cy="789920"/>
            <a:chOff x="5779835" y="3215551"/>
            <a:chExt cx="789924" cy="789920"/>
          </a:xfrm>
        </p:grpSpPr>
        <p:sp>
          <p:nvSpPr>
            <p:cNvPr id="44" name="íṡḷíḋê"/>
            <p:cNvSpPr/>
            <p:nvPr/>
          </p:nvSpPr>
          <p:spPr>
            <a:xfrm>
              <a:off x="5779835" y="3215551"/>
              <a:ext cx="789924" cy="789920"/>
            </a:xfrm>
            <a:prstGeom prst="ellipse">
              <a:avLst/>
            </a:prstGeom>
            <a:solidFill>
              <a:schemeClr val="accent2"/>
            </a:solidFill>
            <a:ln w="38100" cap="flat" cmpd="sng" algn="ctr">
              <a:noFill/>
              <a:prstDash val="solid"/>
              <a:round/>
            </a:ln>
            <a:effectLst/>
          </p:spPr>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sym typeface="+mn-lt"/>
              </a:endParaRPr>
            </a:p>
          </p:txBody>
        </p:sp>
        <p:sp>
          <p:nvSpPr>
            <p:cNvPr id="45" name="Oval 33"/>
            <p:cNvSpPr/>
            <p:nvPr/>
          </p:nvSpPr>
          <p:spPr>
            <a:xfrm>
              <a:off x="5959108" y="3410456"/>
              <a:ext cx="400762" cy="400110"/>
            </a:xfrm>
            <a:custGeom>
              <a:avLst/>
              <a:gdLst>
                <a:gd name="connsiteX0" fmla="*/ 279086 w 606580"/>
                <a:gd name="connsiteY0" fmla="*/ 279044 h 605592"/>
                <a:gd name="connsiteX1" fmla="*/ 279086 w 606580"/>
                <a:gd name="connsiteY1" fmla="*/ 338184 h 605592"/>
                <a:gd name="connsiteX2" fmla="*/ 297654 w 606580"/>
                <a:gd name="connsiteY2" fmla="*/ 327710 h 605592"/>
                <a:gd name="connsiteX3" fmla="*/ 304802 w 606580"/>
                <a:gd name="connsiteY3" fmla="*/ 307873 h 605592"/>
                <a:gd name="connsiteX4" fmla="*/ 298768 w 606580"/>
                <a:gd name="connsiteY4" fmla="*/ 290353 h 605592"/>
                <a:gd name="connsiteX5" fmla="*/ 279086 w 606580"/>
                <a:gd name="connsiteY5" fmla="*/ 279044 h 605592"/>
                <a:gd name="connsiteX6" fmla="*/ 257084 w 606580"/>
                <a:gd name="connsiteY6" fmla="*/ 176799 h 605592"/>
                <a:gd name="connsiteX7" fmla="*/ 242880 w 606580"/>
                <a:gd name="connsiteY7" fmla="*/ 187181 h 605592"/>
                <a:gd name="connsiteX8" fmla="*/ 237495 w 606580"/>
                <a:gd name="connsiteY8" fmla="*/ 203218 h 605592"/>
                <a:gd name="connsiteX9" fmla="*/ 242323 w 606580"/>
                <a:gd name="connsiteY9" fmla="*/ 218142 h 605592"/>
                <a:gd name="connsiteX10" fmla="*/ 257084 w 606580"/>
                <a:gd name="connsiteY10" fmla="*/ 229266 h 605592"/>
                <a:gd name="connsiteX11" fmla="*/ 257084 w 606580"/>
                <a:gd name="connsiteY11" fmla="*/ 128782 h 605592"/>
                <a:gd name="connsiteX12" fmla="*/ 279086 w 606580"/>
                <a:gd name="connsiteY12" fmla="*/ 128782 h 605592"/>
                <a:gd name="connsiteX13" fmla="*/ 279086 w 606580"/>
                <a:gd name="connsiteY13" fmla="*/ 143799 h 605592"/>
                <a:gd name="connsiteX14" fmla="*/ 317521 w 606580"/>
                <a:gd name="connsiteY14" fmla="*/ 160206 h 605592"/>
                <a:gd name="connsiteX15" fmla="*/ 335810 w 606580"/>
                <a:gd name="connsiteY15" fmla="*/ 196543 h 605592"/>
                <a:gd name="connsiteX16" fmla="*/ 297375 w 606580"/>
                <a:gd name="connsiteY16" fmla="*/ 201549 h 605592"/>
                <a:gd name="connsiteX17" fmla="*/ 279086 w 606580"/>
                <a:gd name="connsiteY17" fmla="*/ 177263 h 605592"/>
                <a:gd name="connsiteX18" fmla="*/ 279086 w 606580"/>
                <a:gd name="connsiteY18" fmla="*/ 236589 h 605592"/>
                <a:gd name="connsiteX19" fmla="*/ 328754 w 606580"/>
                <a:gd name="connsiteY19" fmla="*/ 262173 h 605592"/>
                <a:gd name="connsiteX20" fmla="*/ 342030 w 606580"/>
                <a:gd name="connsiteY20" fmla="*/ 302403 h 605592"/>
                <a:gd name="connsiteX21" fmla="*/ 325412 w 606580"/>
                <a:gd name="connsiteY21" fmla="*/ 348659 h 605592"/>
                <a:gd name="connsiteX22" fmla="*/ 279086 w 606580"/>
                <a:gd name="connsiteY22" fmla="*/ 371741 h 605592"/>
                <a:gd name="connsiteX23" fmla="*/ 279086 w 606580"/>
                <a:gd name="connsiteY23" fmla="*/ 400106 h 605592"/>
                <a:gd name="connsiteX24" fmla="*/ 257084 w 606580"/>
                <a:gd name="connsiteY24" fmla="*/ 400106 h 605592"/>
                <a:gd name="connsiteX25" fmla="*/ 257084 w 606580"/>
                <a:gd name="connsiteY25" fmla="*/ 372482 h 605592"/>
                <a:gd name="connsiteX26" fmla="*/ 214471 w 606580"/>
                <a:gd name="connsiteY26" fmla="*/ 352923 h 605592"/>
                <a:gd name="connsiteX27" fmla="*/ 193490 w 606580"/>
                <a:gd name="connsiteY27" fmla="*/ 306667 h 605592"/>
                <a:gd name="connsiteX28" fmla="*/ 233132 w 606580"/>
                <a:gd name="connsiteY28" fmla="*/ 302403 h 605592"/>
                <a:gd name="connsiteX29" fmla="*/ 242230 w 606580"/>
                <a:gd name="connsiteY29" fmla="*/ 323353 h 605592"/>
                <a:gd name="connsiteX30" fmla="*/ 257084 w 606580"/>
                <a:gd name="connsiteY30" fmla="*/ 336052 h 605592"/>
                <a:gd name="connsiteX31" fmla="*/ 257084 w 606580"/>
                <a:gd name="connsiteY31" fmla="*/ 272555 h 605592"/>
                <a:gd name="connsiteX32" fmla="*/ 213450 w 606580"/>
                <a:gd name="connsiteY32" fmla="*/ 246878 h 605592"/>
                <a:gd name="connsiteX33" fmla="*/ 199525 w 606580"/>
                <a:gd name="connsiteY33" fmla="*/ 205072 h 605592"/>
                <a:gd name="connsiteX34" fmla="*/ 215307 w 606580"/>
                <a:gd name="connsiteY34" fmla="*/ 163265 h 605592"/>
                <a:gd name="connsiteX35" fmla="*/ 257084 w 606580"/>
                <a:gd name="connsiteY35" fmla="*/ 143799 h 605592"/>
                <a:gd name="connsiteX36" fmla="*/ 265083 w 606580"/>
                <a:gd name="connsiteY36" fmla="*/ 37821 h 605592"/>
                <a:gd name="connsiteX37" fmla="*/ 37882 w 606580"/>
                <a:gd name="connsiteY37" fmla="*/ 264651 h 605592"/>
                <a:gd name="connsiteX38" fmla="*/ 265083 w 606580"/>
                <a:gd name="connsiteY38" fmla="*/ 491574 h 605592"/>
                <a:gd name="connsiteX39" fmla="*/ 492376 w 606580"/>
                <a:gd name="connsiteY39" fmla="*/ 264651 h 605592"/>
                <a:gd name="connsiteX40" fmla="*/ 265083 w 606580"/>
                <a:gd name="connsiteY40" fmla="*/ 37821 h 605592"/>
                <a:gd name="connsiteX41" fmla="*/ 265083 w 606580"/>
                <a:gd name="connsiteY41" fmla="*/ 0 h 605592"/>
                <a:gd name="connsiteX42" fmla="*/ 530259 w 606580"/>
                <a:gd name="connsiteY42" fmla="*/ 264651 h 605592"/>
                <a:gd name="connsiteX43" fmla="*/ 465357 w 606580"/>
                <a:gd name="connsiteY43" fmla="*/ 437810 h 605592"/>
                <a:gd name="connsiteX44" fmla="*/ 606580 w 606580"/>
                <a:gd name="connsiteY44" fmla="*/ 578895 h 605592"/>
                <a:gd name="connsiteX45" fmla="*/ 579840 w 606580"/>
                <a:gd name="connsiteY45" fmla="*/ 605592 h 605592"/>
                <a:gd name="connsiteX46" fmla="*/ 438524 w 606580"/>
                <a:gd name="connsiteY46" fmla="*/ 464599 h 605592"/>
                <a:gd name="connsiteX47" fmla="*/ 265083 w 606580"/>
                <a:gd name="connsiteY47" fmla="*/ 529395 h 605592"/>
                <a:gd name="connsiteX48" fmla="*/ 0 w 606580"/>
                <a:gd name="connsiteY48" fmla="*/ 264651 h 605592"/>
                <a:gd name="connsiteX49" fmla="*/ 265083 w 606580"/>
                <a:gd name="connsiteY49" fmla="*/ 0 h 605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606580" h="605592">
                  <a:moveTo>
                    <a:pt x="279086" y="279044"/>
                  </a:moveTo>
                  <a:lnTo>
                    <a:pt x="279086" y="338184"/>
                  </a:lnTo>
                  <a:cubicBezTo>
                    <a:pt x="286699" y="336794"/>
                    <a:pt x="292919" y="333271"/>
                    <a:pt x="297654" y="327710"/>
                  </a:cubicBezTo>
                  <a:cubicBezTo>
                    <a:pt x="302388" y="322055"/>
                    <a:pt x="304802" y="315474"/>
                    <a:pt x="304802" y="307873"/>
                  </a:cubicBezTo>
                  <a:cubicBezTo>
                    <a:pt x="304802" y="301106"/>
                    <a:pt x="302760" y="295266"/>
                    <a:pt x="298768" y="290353"/>
                  </a:cubicBezTo>
                  <a:cubicBezTo>
                    <a:pt x="294776" y="285440"/>
                    <a:pt x="288277" y="281732"/>
                    <a:pt x="279086" y="279044"/>
                  </a:cubicBezTo>
                  <a:close/>
                  <a:moveTo>
                    <a:pt x="257084" y="176799"/>
                  </a:moveTo>
                  <a:cubicBezTo>
                    <a:pt x="251142" y="178838"/>
                    <a:pt x="246407" y="182268"/>
                    <a:pt x="242880" y="187181"/>
                  </a:cubicBezTo>
                  <a:cubicBezTo>
                    <a:pt x="239259" y="192001"/>
                    <a:pt x="237495" y="197378"/>
                    <a:pt x="237495" y="203218"/>
                  </a:cubicBezTo>
                  <a:cubicBezTo>
                    <a:pt x="237495" y="208594"/>
                    <a:pt x="239166" y="213600"/>
                    <a:pt x="242323" y="218142"/>
                  </a:cubicBezTo>
                  <a:cubicBezTo>
                    <a:pt x="245572" y="222777"/>
                    <a:pt x="250492" y="226485"/>
                    <a:pt x="257084" y="229266"/>
                  </a:cubicBezTo>
                  <a:close/>
                  <a:moveTo>
                    <a:pt x="257084" y="128782"/>
                  </a:moveTo>
                  <a:lnTo>
                    <a:pt x="279086" y="128782"/>
                  </a:lnTo>
                  <a:lnTo>
                    <a:pt x="279086" y="143799"/>
                  </a:lnTo>
                  <a:cubicBezTo>
                    <a:pt x="295240" y="145653"/>
                    <a:pt x="308052" y="151215"/>
                    <a:pt x="317521" y="160206"/>
                  </a:cubicBezTo>
                  <a:cubicBezTo>
                    <a:pt x="327083" y="169291"/>
                    <a:pt x="333118" y="181434"/>
                    <a:pt x="335810" y="196543"/>
                  </a:cubicBezTo>
                  <a:lnTo>
                    <a:pt x="297375" y="201549"/>
                  </a:lnTo>
                  <a:cubicBezTo>
                    <a:pt x="295054" y="189684"/>
                    <a:pt x="288927" y="181527"/>
                    <a:pt x="279086" y="177263"/>
                  </a:cubicBezTo>
                  <a:lnTo>
                    <a:pt x="279086" y="236589"/>
                  </a:lnTo>
                  <a:cubicBezTo>
                    <a:pt x="303410" y="243170"/>
                    <a:pt x="320028" y="251698"/>
                    <a:pt x="328754" y="262173"/>
                  </a:cubicBezTo>
                  <a:cubicBezTo>
                    <a:pt x="337574" y="272648"/>
                    <a:pt x="342030" y="285996"/>
                    <a:pt x="342030" y="302403"/>
                  </a:cubicBezTo>
                  <a:cubicBezTo>
                    <a:pt x="342030" y="320757"/>
                    <a:pt x="336460" y="336145"/>
                    <a:pt x="325412" y="348659"/>
                  </a:cubicBezTo>
                  <a:cubicBezTo>
                    <a:pt x="314272" y="361266"/>
                    <a:pt x="298861" y="368867"/>
                    <a:pt x="279086" y="371741"/>
                  </a:cubicBezTo>
                  <a:lnTo>
                    <a:pt x="279086" y="400106"/>
                  </a:lnTo>
                  <a:lnTo>
                    <a:pt x="257084" y="400106"/>
                  </a:lnTo>
                  <a:lnTo>
                    <a:pt x="257084" y="372482"/>
                  </a:lnTo>
                  <a:cubicBezTo>
                    <a:pt x="239630" y="370350"/>
                    <a:pt x="225333" y="363861"/>
                    <a:pt x="214471" y="352923"/>
                  </a:cubicBezTo>
                  <a:cubicBezTo>
                    <a:pt x="203517" y="341985"/>
                    <a:pt x="196554" y="326597"/>
                    <a:pt x="193490" y="306667"/>
                  </a:cubicBezTo>
                  <a:lnTo>
                    <a:pt x="233132" y="302403"/>
                  </a:lnTo>
                  <a:cubicBezTo>
                    <a:pt x="234710" y="310561"/>
                    <a:pt x="237774" y="317513"/>
                    <a:pt x="242230" y="323353"/>
                  </a:cubicBezTo>
                  <a:cubicBezTo>
                    <a:pt x="246686" y="329193"/>
                    <a:pt x="251606" y="333457"/>
                    <a:pt x="257084" y="336052"/>
                  </a:cubicBezTo>
                  <a:lnTo>
                    <a:pt x="257084" y="272555"/>
                  </a:lnTo>
                  <a:cubicBezTo>
                    <a:pt x="237217" y="266900"/>
                    <a:pt x="222734" y="258280"/>
                    <a:pt x="213450" y="246878"/>
                  </a:cubicBezTo>
                  <a:cubicBezTo>
                    <a:pt x="204166" y="235383"/>
                    <a:pt x="199525" y="221479"/>
                    <a:pt x="199525" y="205072"/>
                  </a:cubicBezTo>
                  <a:cubicBezTo>
                    <a:pt x="199525" y="188479"/>
                    <a:pt x="204816" y="174574"/>
                    <a:pt x="215307" y="163265"/>
                  </a:cubicBezTo>
                  <a:cubicBezTo>
                    <a:pt x="225705" y="151956"/>
                    <a:pt x="239723" y="145467"/>
                    <a:pt x="257084" y="143799"/>
                  </a:cubicBezTo>
                  <a:close/>
                  <a:moveTo>
                    <a:pt x="265083" y="37821"/>
                  </a:moveTo>
                  <a:cubicBezTo>
                    <a:pt x="139830" y="37821"/>
                    <a:pt x="37882" y="139602"/>
                    <a:pt x="37882" y="264651"/>
                  </a:cubicBezTo>
                  <a:cubicBezTo>
                    <a:pt x="37882" y="389793"/>
                    <a:pt x="139830" y="491574"/>
                    <a:pt x="265083" y="491574"/>
                  </a:cubicBezTo>
                  <a:cubicBezTo>
                    <a:pt x="390429" y="491574"/>
                    <a:pt x="492376" y="389793"/>
                    <a:pt x="492376" y="264651"/>
                  </a:cubicBezTo>
                  <a:cubicBezTo>
                    <a:pt x="492376" y="139602"/>
                    <a:pt x="390429" y="37821"/>
                    <a:pt x="265083" y="37821"/>
                  </a:cubicBezTo>
                  <a:close/>
                  <a:moveTo>
                    <a:pt x="265083" y="0"/>
                  </a:moveTo>
                  <a:cubicBezTo>
                    <a:pt x="411505" y="0"/>
                    <a:pt x="530259" y="118467"/>
                    <a:pt x="530259" y="264651"/>
                  </a:cubicBezTo>
                  <a:cubicBezTo>
                    <a:pt x="530259" y="330930"/>
                    <a:pt x="505654" y="391368"/>
                    <a:pt x="465357" y="437810"/>
                  </a:cubicBezTo>
                  <a:lnTo>
                    <a:pt x="606580" y="578895"/>
                  </a:lnTo>
                  <a:lnTo>
                    <a:pt x="579840" y="605592"/>
                  </a:lnTo>
                  <a:lnTo>
                    <a:pt x="438524" y="464599"/>
                  </a:lnTo>
                  <a:cubicBezTo>
                    <a:pt x="392007" y="504830"/>
                    <a:pt x="331470" y="529395"/>
                    <a:pt x="265083" y="529395"/>
                  </a:cubicBezTo>
                  <a:cubicBezTo>
                    <a:pt x="118661" y="529395"/>
                    <a:pt x="0" y="410835"/>
                    <a:pt x="0" y="264651"/>
                  </a:cubicBezTo>
                  <a:cubicBezTo>
                    <a:pt x="0" y="118467"/>
                    <a:pt x="118753" y="0"/>
                    <a:pt x="265083" y="0"/>
                  </a:cubicBezTo>
                  <a:close/>
                </a:path>
              </a:pathLst>
            </a:custGeom>
            <a:solidFill>
              <a:sysClr val="window" lastClr="FFFFFF"/>
            </a:solid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i="0" u="none" strike="noStrike" kern="1200" cap="none" spc="0" normalizeH="0" baseline="0" noProof="0" dirty="0">
                <a:ln>
                  <a:noFill/>
                </a:ln>
                <a:solidFill>
                  <a:srgbClr val="AFA397">
                    <a:lumMod val="85000"/>
                    <a:lumOff val="15000"/>
                  </a:srgbClr>
                </a:solidFill>
                <a:effectLst/>
                <a:uLnTx/>
                <a:uFillTx/>
                <a:latin typeface="Times New Roman" panose="02020603050405020304" pitchFamily="18" charset="0"/>
                <a:cs typeface="Times New Roman" panose="02020603050405020304" pitchFamily="18" charset="0"/>
                <a:sym typeface="+mn-lt"/>
              </a:endParaRPr>
            </a:p>
          </p:txBody>
        </p:sp>
      </p:grpSp>
      <p:grpSp>
        <p:nvGrpSpPr>
          <p:cNvPr id="46" name="组合 45"/>
          <p:cNvGrpSpPr/>
          <p:nvPr/>
        </p:nvGrpSpPr>
        <p:grpSpPr>
          <a:xfrm>
            <a:off x="4860857" y="4912049"/>
            <a:ext cx="789924" cy="789920"/>
            <a:chOff x="4860857" y="5047708"/>
            <a:chExt cx="789924" cy="789920"/>
          </a:xfrm>
        </p:grpSpPr>
        <p:sp>
          <p:nvSpPr>
            <p:cNvPr id="47" name="í$1îḍe"/>
            <p:cNvSpPr/>
            <p:nvPr/>
          </p:nvSpPr>
          <p:spPr>
            <a:xfrm>
              <a:off x="4860857" y="5047708"/>
              <a:ext cx="789924" cy="789920"/>
            </a:xfrm>
            <a:prstGeom prst="ellipse">
              <a:avLst/>
            </a:prstGeom>
            <a:solidFill>
              <a:schemeClr val="accent1"/>
            </a:solidFill>
            <a:ln w="38100" cap="flat" cmpd="sng" algn="ctr">
              <a:noFill/>
              <a:prstDash val="solid"/>
              <a:round/>
            </a:ln>
            <a:effectLst/>
          </p:spPr>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sym typeface="+mn-lt"/>
              </a:endParaRPr>
            </a:p>
          </p:txBody>
        </p:sp>
        <p:sp>
          <p:nvSpPr>
            <p:cNvPr id="48" name="Oval 41"/>
            <p:cNvSpPr/>
            <p:nvPr/>
          </p:nvSpPr>
          <p:spPr>
            <a:xfrm>
              <a:off x="5098844" y="5288973"/>
              <a:ext cx="313518" cy="307751"/>
            </a:xfrm>
            <a:custGeom>
              <a:avLst/>
              <a:gdLst>
                <a:gd name="connsiteX0" fmla="*/ 244277 w 606086"/>
                <a:gd name="connsiteY0" fmla="*/ 198378 h 594937"/>
                <a:gd name="connsiteX1" fmla="*/ 198685 w 606086"/>
                <a:gd name="connsiteY1" fmla="*/ 243894 h 594937"/>
                <a:gd name="connsiteX2" fmla="*/ 198685 w 606086"/>
                <a:gd name="connsiteY2" fmla="*/ 340675 h 594937"/>
                <a:gd name="connsiteX3" fmla="*/ 228863 w 606086"/>
                <a:gd name="connsiteY3" fmla="*/ 383317 h 594937"/>
                <a:gd name="connsiteX4" fmla="*/ 238798 w 606086"/>
                <a:gd name="connsiteY4" fmla="*/ 397501 h 594937"/>
                <a:gd name="connsiteX5" fmla="*/ 238798 w 606086"/>
                <a:gd name="connsiteY5" fmla="*/ 534235 h 594937"/>
                <a:gd name="connsiteX6" fmla="*/ 268884 w 606086"/>
                <a:gd name="connsiteY6" fmla="*/ 564271 h 594937"/>
                <a:gd name="connsiteX7" fmla="*/ 337690 w 606086"/>
                <a:gd name="connsiteY7" fmla="*/ 564271 h 594937"/>
                <a:gd name="connsiteX8" fmla="*/ 367775 w 606086"/>
                <a:gd name="connsiteY8" fmla="*/ 534235 h 594937"/>
                <a:gd name="connsiteX9" fmla="*/ 367775 w 606086"/>
                <a:gd name="connsiteY9" fmla="*/ 397501 h 594937"/>
                <a:gd name="connsiteX10" fmla="*/ 377710 w 606086"/>
                <a:gd name="connsiteY10" fmla="*/ 383317 h 594937"/>
                <a:gd name="connsiteX11" fmla="*/ 407517 w 606086"/>
                <a:gd name="connsiteY11" fmla="*/ 340675 h 594937"/>
                <a:gd name="connsiteX12" fmla="*/ 407517 w 606086"/>
                <a:gd name="connsiteY12" fmla="*/ 243894 h 594937"/>
                <a:gd name="connsiteX13" fmla="*/ 362018 w 606086"/>
                <a:gd name="connsiteY13" fmla="*/ 198378 h 594937"/>
                <a:gd name="connsiteX14" fmla="*/ 465039 w 606086"/>
                <a:gd name="connsiteY14" fmla="*/ 168299 h 594937"/>
                <a:gd name="connsiteX15" fmla="*/ 530224 w 606086"/>
                <a:gd name="connsiteY15" fmla="*/ 168299 h 594937"/>
                <a:gd name="connsiteX16" fmla="*/ 606086 w 606086"/>
                <a:gd name="connsiteY16" fmla="*/ 243932 h 594937"/>
                <a:gd name="connsiteX17" fmla="*/ 606086 w 606086"/>
                <a:gd name="connsiteY17" fmla="*/ 340697 h 594937"/>
                <a:gd name="connsiteX18" fmla="*/ 566251 w 606086"/>
                <a:gd name="connsiteY18" fmla="*/ 407339 h 594937"/>
                <a:gd name="connsiteX19" fmla="*/ 566251 w 606086"/>
                <a:gd name="connsiteY19" fmla="*/ 534598 h 594937"/>
                <a:gd name="connsiteX20" fmla="*/ 505803 w 606086"/>
                <a:gd name="connsiteY20" fmla="*/ 594937 h 594937"/>
                <a:gd name="connsiteX21" fmla="*/ 436997 w 606086"/>
                <a:gd name="connsiteY21" fmla="*/ 594937 h 594937"/>
                <a:gd name="connsiteX22" fmla="*/ 421769 w 606086"/>
                <a:gd name="connsiteY22" fmla="*/ 579736 h 594937"/>
                <a:gd name="connsiteX23" fmla="*/ 436997 w 606086"/>
                <a:gd name="connsiteY23" fmla="*/ 564536 h 594937"/>
                <a:gd name="connsiteX24" fmla="*/ 505803 w 606086"/>
                <a:gd name="connsiteY24" fmla="*/ 564536 h 594937"/>
                <a:gd name="connsiteX25" fmla="*/ 535888 w 606086"/>
                <a:gd name="connsiteY25" fmla="*/ 534505 h 594937"/>
                <a:gd name="connsiteX26" fmla="*/ 535888 w 606086"/>
                <a:gd name="connsiteY26" fmla="*/ 397792 h 594937"/>
                <a:gd name="connsiteX27" fmla="*/ 545823 w 606086"/>
                <a:gd name="connsiteY27" fmla="*/ 383611 h 594937"/>
                <a:gd name="connsiteX28" fmla="*/ 575722 w 606086"/>
                <a:gd name="connsiteY28" fmla="*/ 340975 h 594937"/>
                <a:gd name="connsiteX29" fmla="*/ 575722 w 606086"/>
                <a:gd name="connsiteY29" fmla="*/ 244210 h 594937"/>
                <a:gd name="connsiteX30" fmla="*/ 530224 w 606086"/>
                <a:gd name="connsiteY30" fmla="*/ 198700 h 594937"/>
                <a:gd name="connsiteX31" fmla="*/ 465039 w 606086"/>
                <a:gd name="connsiteY31" fmla="*/ 198700 h 594937"/>
                <a:gd name="connsiteX32" fmla="*/ 449811 w 606086"/>
                <a:gd name="connsiteY32" fmla="*/ 183500 h 594937"/>
                <a:gd name="connsiteX33" fmla="*/ 465039 w 606086"/>
                <a:gd name="connsiteY33" fmla="*/ 168299 h 594937"/>
                <a:gd name="connsiteX34" fmla="*/ 244091 w 606086"/>
                <a:gd name="connsiteY34" fmla="*/ 168157 h 594937"/>
                <a:gd name="connsiteX35" fmla="*/ 361832 w 606086"/>
                <a:gd name="connsiteY35" fmla="*/ 168157 h 594937"/>
                <a:gd name="connsiteX36" fmla="*/ 437788 w 606086"/>
                <a:gd name="connsiteY36" fmla="*/ 243894 h 594937"/>
                <a:gd name="connsiteX37" fmla="*/ 437788 w 606086"/>
                <a:gd name="connsiteY37" fmla="*/ 340675 h 594937"/>
                <a:gd name="connsiteX38" fmla="*/ 397860 w 606086"/>
                <a:gd name="connsiteY38" fmla="*/ 407327 h 594937"/>
                <a:gd name="connsiteX39" fmla="*/ 397860 w 606086"/>
                <a:gd name="connsiteY39" fmla="*/ 534235 h 594937"/>
                <a:gd name="connsiteX40" fmla="*/ 337504 w 606086"/>
                <a:gd name="connsiteY40" fmla="*/ 594584 h 594937"/>
                <a:gd name="connsiteX41" fmla="*/ 268605 w 606086"/>
                <a:gd name="connsiteY41" fmla="*/ 594584 h 594937"/>
                <a:gd name="connsiteX42" fmla="*/ 208063 w 606086"/>
                <a:gd name="connsiteY42" fmla="*/ 534235 h 594937"/>
                <a:gd name="connsiteX43" fmla="*/ 208063 w 606086"/>
                <a:gd name="connsiteY43" fmla="*/ 407327 h 594937"/>
                <a:gd name="connsiteX44" fmla="*/ 168228 w 606086"/>
                <a:gd name="connsiteY44" fmla="*/ 340675 h 594937"/>
                <a:gd name="connsiteX45" fmla="*/ 168228 w 606086"/>
                <a:gd name="connsiteY45" fmla="*/ 243894 h 594937"/>
                <a:gd name="connsiteX46" fmla="*/ 244091 w 606086"/>
                <a:gd name="connsiteY46" fmla="*/ 168157 h 594937"/>
                <a:gd name="connsiteX47" fmla="*/ 75862 w 606086"/>
                <a:gd name="connsiteY47" fmla="*/ 168016 h 594937"/>
                <a:gd name="connsiteX48" fmla="*/ 140861 w 606086"/>
                <a:gd name="connsiteY48" fmla="*/ 168016 h 594937"/>
                <a:gd name="connsiteX49" fmla="*/ 156089 w 606086"/>
                <a:gd name="connsiteY49" fmla="*/ 183217 h 594937"/>
                <a:gd name="connsiteX50" fmla="*/ 140861 w 606086"/>
                <a:gd name="connsiteY50" fmla="*/ 198419 h 594937"/>
                <a:gd name="connsiteX51" fmla="*/ 76048 w 606086"/>
                <a:gd name="connsiteY51" fmla="*/ 198419 h 594937"/>
                <a:gd name="connsiteX52" fmla="*/ 30456 w 606086"/>
                <a:gd name="connsiteY52" fmla="*/ 243931 h 594937"/>
                <a:gd name="connsiteX53" fmla="*/ 30456 w 606086"/>
                <a:gd name="connsiteY53" fmla="*/ 340701 h 594937"/>
                <a:gd name="connsiteX54" fmla="*/ 60263 w 606086"/>
                <a:gd name="connsiteY54" fmla="*/ 383339 h 594937"/>
                <a:gd name="connsiteX55" fmla="*/ 70198 w 606086"/>
                <a:gd name="connsiteY55" fmla="*/ 397521 h 594937"/>
                <a:gd name="connsiteX56" fmla="*/ 70198 w 606086"/>
                <a:gd name="connsiteY56" fmla="*/ 534149 h 594937"/>
                <a:gd name="connsiteX57" fmla="*/ 100283 w 606086"/>
                <a:gd name="connsiteY57" fmla="*/ 564181 h 594937"/>
                <a:gd name="connsiteX58" fmla="*/ 169089 w 606086"/>
                <a:gd name="connsiteY58" fmla="*/ 564181 h 594937"/>
                <a:gd name="connsiteX59" fmla="*/ 184317 w 606086"/>
                <a:gd name="connsiteY59" fmla="*/ 579383 h 594937"/>
                <a:gd name="connsiteX60" fmla="*/ 169089 w 606086"/>
                <a:gd name="connsiteY60" fmla="*/ 594584 h 594937"/>
                <a:gd name="connsiteX61" fmla="*/ 100283 w 606086"/>
                <a:gd name="connsiteY61" fmla="*/ 594584 h 594937"/>
                <a:gd name="connsiteX62" fmla="*/ 39835 w 606086"/>
                <a:gd name="connsiteY62" fmla="*/ 534149 h 594937"/>
                <a:gd name="connsiteX63" fmla="*/ 39835 w 606086"/>
                <a:gd name="connsiteY63" fmla="*/ 407161 h 594937"/>
                <a:gd name="connsiteX64" fmla="*/ 0 w 606086"/>
                <a:gd name="connsiteY64" fmla="*/ 340608 h 594937"/>
                <a:gd name="connsiteX65" fmla="*/ 0 w 606086"/>
                <a:gd name="connsiteY65" fmla="*/ 243838 h 594937"/>
                <a:gd name="connsiteX66" fmla="*/ 75862 w 606086"/>
                <a:gd name="connsiteY66" fmla="*/ 168016 h 594937"/>
                <a:gd name="connsiteX67" fmla="*/ 478786 w 606086"/>
                <a:gd name="connsiteY67" fmla="*/ 30314 h 594937"/>
                <a:gd name="connsiteX68" fmla="*/ 432649 w 606086"/>
                <a:gd name="connsiteY68" fmla="*/ 76387 h 594937"/>
                <a:gd name="connsiteX69" fmla="*/ 478786 w 606086"/>
                <a:gd name="connsiteY69" fmla="*/ 122553 h 594937"/>
                <a:gd name="connsiteX70" fmla="*/ 525016 w 606086"/>
                <a:gd name="connsiteY70" fmla="*/ 76387 h 594937"/>
                <a:gd name="connsiteX71" fmla="*/ 478786 w 606086"/>
                <a:gd name="connsiteY71" fmla="*/ 30314 h 594937"/>
                <a:gd name="connsiteX72" fmla="*/ 303043 w 606086"/>
                <a:gd name="connsiteY72" fmla="*/ 30314 h 594937"/>
                <a:gd name="connsiteX73" fmla="*/ 256885 w 606086"/>
                <a:gd name="connsiteY73" fmla="*/ 76387 h 594937"/>
                <a:gd name="connsiteX74" fmla="*/ 303043 w 606086"/>
                <a:gd name="connsiteY74" fmla="*/ 122553 h 594937"/>
                <a:gd name="connsiteX75" fmla="*/ 349201 w 606086"/>
                <a:gd name="connsiteY75" fmla="*/ 76387 h 594937"/>
                <a:gd name="connsiteX76" fmla="*/ 303043 w 606086"/>
                <a:gd name="connsiteY76" fmla="*/ 30314 h 594937"/>
                <a:gd name="connsiteX77" fmla="*/ 127300 w 606086"/>
                <a:gd name="connsiteY77" fmla="*/ 30314 h 594937"/>
                <a:gd name="connsiteX78" fmla="*/ 81070 w 606086"/>
                <a:gd name="connsiteY78" fmla="*/ 76387 h 594937"/>
                <a:gd name="connsiteX79" fmla="*/ 127300 w 606086"/>
                <a:gd name="connsiteY79" fmla="*/ 122553 h 594937"/>
                <a:gd name="connsiteX80" fmla="*/ 173437 w 606086"/>
                <a:gd name="connsiteY80" fmla="*/ 76387 h 594937"/>
                <a:gd name="connsiteX81" fmla="*/ 127300 w 606086"/>
                <a:gd name="connsiteY81" fmla="*/ 30314 h 594937"/>
                <a:gd name="connsiteX82" fmla="*/ 478786 w 606086"/>
                <a:gd name="connsiteY82" fmla="*/ 0 h 594937"/>
                <a:gd name="connsiteX83" fmla="*/ 555279 w 606086"/>
                <a:gd name="connsiteY83" fmla="*/ 76387 h 594937"/>
                <a:gd name="connsiteX84" fmla="*/ 478786 w 606086"/>
                <a:gd name="connsiteY84" fmla="*/ 152774 h 594937"/>
                <a:gd name="connsiteX85" fmla="*/ 402293 w 606086"/>
                <a:gd name="connsiteY85" fmla="*/ 76387 h 594937"/>
                <a:gd name="connsiteX86" fmla="*/ 478786 w 606086"/>
                <a:gd name="connsiteY86" fmla="*/ 0 h 594937"/>
                <a:gd name="connsiteX87" fmla="*/ 303043 w 606086"/>
                <a:gd name="connsiteY87" fmla="*/ 0 h 594937"/>
                <a:gd name="connsiteX88" fmla="*/ 379571 w 606086"/>
                <a:gd name="connsiteY88" fmla="*/ 76387 h 594937"/>
                <a:gd name="connsiteX89" fmla="*/ 303043 w 606086"/>
                <a:gd name="connsiteY89" fmla="*/ 152774 h 594937"/>
                <a:gd name="connsiteX90" fmla="*/ 226515 w 606086"/>
                <a:gd name="connsiteY90" fmla="*/ 76387 h 594937"/>
                <a:gd name="connsiteX91" fmla="*/ 303043 w 606086"/>
                <a:gd name="connsiteY91" fmla="*/ 0 h 594937"/>
                <a:gd name="connsiteX92" fmla="*/ 127300 w 606086"/>
                <a:gd name="connsiteY92" fmla="*/ 0 h 594937"/>
                <a:gd name="connsiteX93" fmla="*/ 203793 w 606086"/>
                <a:gd name="connsiteY93" fmla="*/ 76387 h 594937"/>
                <a:gd name="connsiteX94" fmla="*/ 127300 w 606086"/>
                <a:gd name="connsiteY94" fmla="*/ 152774 h 594937"/>
                <a:gd name="connsiteX95" fmla="*/ 50807 w 606086"/>
                <a:gd name="connsiteY95" fmla="*/ 76387 h 594937"/>
                <a:gd name="connsiteX96" fmla="*/ 127300 w 606086"/>
                <a:gd name="connsiteY96" fmla="*/ 0 h 594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606086" h="594937">
                  <a:moveTo>
                    <a:pt x="244277" y="198378"/>
                  </a:moveTo>
                  <a:cubicBezTo>
                    <a:pt x="219113" y="198378"/>
                    <a:pt x="198685" y="218772"/>
                    <a:pt x="198685" y="243894"/>
                  </a:cubicBezTo>
                  <a:lnTo>
                    <a:pt x="198685" y="340675"/>
                  </a:lnTo>
                  <a:cubicBezTo>
                    <a:pt x="198685" y="359586"/>
                    <a:pt x="210663" y="376735"/>
                    <a:pt x="228863" y="383317"/>
                  </a:cubicBezTo>
                  <a:cubicBezTo>
                    <a:pt x="234806" y="385542"/>
                    <a:pt x="238798" y="391197"/>
                    <a:pt x="238798" y="397501"/>
                  </a:cubicBezTo>
                  <a:lnTo>
                    <a:pt x="238798" y="534235"/>
                  </a:lnTo>
                  <a:cubicBezTo>
                    <a:pt x="238798" y="550829"/>
                    <a:pt x="252262" y="564271"/>
                    <a:pt x="268884" y="564271"/>
                  </a:cubicBezTo>
                  <a:lnTo>
                    <a:pt x="337690" y="564271"/>
                  </a:lnTo>
                  <a:cubicBezTo>
                    <a:pt x="354311" y="564271"/>
                    <a:pt x="367775" y="550829"/>
                    <a:pt x="367775" y="534235"/>
                  </a:cubicBezTo>
                  <a:lnTo>
                    <a:pt x="367775" y="397501"/>
                  </a:lnTo>
                  <a:cubicBezTo>
                    <a:pt x="367775" y="391197"/>
                    <a:pt x="371768" y="385542"/>
                    <a:pt x="377710" y="383317"/>
                  </a:cubicBezTo>
                  <a:cubicBezTo>
                    <a:pt x="395539" y="376735"/>
                    <a:pt x="407517" y="359586"/>
                    <a:pt x="407517" y="340675"/>
                  </a:cubicBezTo>
                  <a:lnTo>
                    <a:pt x="407517" y="243894"/>
                  </a:lnTo>
                  <a:cubicBezTo>
                    <a:pt x="407517" y="218772"/>
                    <a:pt x="387089" y="198378"/>
                    <a:pt x="362018" y="198378"/>
                  </a:cubicBezTo>
                  <a:close/>
                  <a:moveTo>
                    <a:pt x="465039" y="168299"/>
                  </a:moveTo>
                  <a:lnTo>
                    <a:pt x="530224" y="168299"/>
                  </a:lnTo>
                  <a:cubicBezTo>
                    <a:pt x="572008" y="168299"/>
                    <a:pt x="606086" y="202130"/>
                    <a:pt x="606086" y="243932"/>
                  </a:cubicBezTo>
                  <a:lnTo>
                    <a:pt x="606086" y="340697"/>
                  </a:lnTo>
                  <a:cubicBezTo>
                    <a:pt x="606086" y="368595"/>
                    <a:pt x="590486" y="394177"/>
                    <a:pt x="566251" y="407339"/>
                  </a:cubicBezTo>
                  <a:lnTo>
                    <a:pt x="566251" y="534598"/>
                  </a:lnTo>
                  <a:cubicBezTo>
                    <a:pt x="566251" y="567872"/>
                    <a:pt x="539138" y="594937"/>
                    <a:pt x="505803" y="594937"/>
                  </a:cubicBezTo>
                  <a:lnTo>
                    <a:pt x="436997" y="594937"/>
                  </a:lnTo>
                  <a:cubicBezTo>
                    <a:pt x="428547" y="594937"/>
                    <a:pt x="421769" y="588078"/>
                    <a:pt x="421769" y="579736"/>
                  </a:cubicBezTo>
                  <a:cubicBezTo>
                    <a:pt x="421769" y="571302"/>
                    <a:pt x="428547" y="564536"/>
                    <a:pt x="436997" y="564536"/>
                  </a:cubicBezTo>
                  <a:lnTo>
                    <a:pt x="505803" y="564536"/>
                  </a:lnTo>
                  <a:cubicBezTo>
                    <a:pt x="522424" y="564536"/>
                    <a:pt x="535888" y="551003"/>
                    <a:pt x="535888" y="534505"/>
                  </a:cubicBezTo>
                  <a:lnTo>
                    <a:pt x="535888" y="397792"/>
                  </a:lnTo>
                  <a:cubicBezTo>
                    <a:pt x="535888" y="391489"/>
                    <a:pt x="539880" y="385835"/>
                    <a:pt x="545823" y="383611"/>
                  </a:cubicBezTo>
                  <a:cubicBezTo>
                    <a:pt x="563744" y="377030"/>
                    <a:pt x="575722" y="359883"/>
                    <a:pt x="575722" y="340975"/>
                  </a:cubicBezTo>
                  <a:lnTo>
                    <a:pt x="575722" y="244210"/>
                  </a:lnTo>
                  <a:cubicBezTo>
                    <a:pt x="575722" y="219091"/>
                    <a:pt x="555294" y="198700"/>
                    <a:pt x="530224" y="198700"/>
                  </a:cubicBezTo>
                  <a:lnTo>
                    <a:pt x="465039" y="198700"/>
                  </a:lnTo>
                  <a:cubicBezTo>
                    <a:pt x="456682" y="198700"/>
                    <a:pt x="449811" y="191934"/>
                    <a:pt x="449811" y="183500"/>
                  </a:cubicBezTo>
                  <a:cubicBezTo>
                    <a:pt x="449811" y="175065"/>
                    <a:pt x="456682" y="168299"/>
                    <a:pt x="465039" y="168299"/>
                  </a:cubicBezTo>
                  <a:close/>
                  <a:moveTo>
                    <a:pt x="244091" y="168157"/>
                  </a:moveTo>
                  <a:lnTo>
                    <a:pt x="361832" y="168157"/>
                  </a:lnTo>
                  <a:cubicBezTo>
                    <a:pt x="403710" y="168157"/>
                    <a:pt x="437788" y="202086"/>
                    <a:pt x="437788" y="243894"/>
                  </a:cubicBezTo>
                  <a:lnTo>
                    <a:pt x="437788" y="340675"/>
                  </a:lnTo>
                  <a:cubicBezTo>
                    <a:pt x="437788" y="368578"/>
                    <a:pt x="422188" y="394163"/>
                    <a:pt x="397860" y="407327"/>
                  </a:cubicBezTo>
                  <a:lnTo>
                    <a:pt x="397860" y="534235"/>
                  </a:lnTo>
                  <a:cubicBezTo>
                    <a:pt x="397860" y="567515"/>
                    <a:pt x="370746" y="594584"/>
                    <a:pt x="337504" y="594584"/>
                  </a:cubicBezTo>
                  <a:lnTo>
                    <a:pt x="268605" y="594584"/>
                  </a:lnTo>
                  <a:cubicBezTo>
                    <a:pt x="235363" y="594584"/>
                    <a:pt x="208249" y="567515"/>
                    <a:pt x="208063" y="534235"/>
                  </a:cubicBezTo>
                  <a:lnTo>
                    <a:pt x="208063" y="407327"/>
                  </a:lnTo>
                  <a:cubicBezTo>
                    <a:pt x="183828" y="394163"/>
                    <a:pt x="168228" y="368578"/>
                    <a:pt x="168228" y="340675"/>
                  </a:cubicBezTo>
                  <a:lnTo>
                    <a:pt x="168228" y="243894"/>
                  </a:lnTo>
                  <a:cubicBezTo>
                    <a:pt x="168228" y="202086"/>
                    <a:pt x="202306" y="168157"/>
                    <a:pt x="244091" y="168157"/>
                  </a:cubicBezTo>
                  <a:close/>
                  <a:moveTo>
                    <a:pt x="75862" y="168016"/>
                  </a:moveTo>
                  <a:lnTo>
                    <a:pt x="140861" y="168016"/>
                  </a:lnTo>
                  <a:cubicBezTo>
                    <a:pt x="149311" y="168016"/>
                    <a:pt x="156089" y="174875"/>
                    <a:pt x="156089" y="183217"/>
                  </a:cubicBezTo>
                  <a:cubicBezTo>
                    <a:pt x="156089" y="191652"/>
                    <a:pt x="149311" y="198419"/>
                    <a:pt x="140861" y="198419"/>
                  </a:cubicBezTo>
                  <a:lnTo>
                    <a:pt x="76048" y="198419"/>
                  </a:lnTo>
                  <a:cubicBezTo>
                    <a:pt x="50884" y="198419"/>
                    <a:pt x="30456" y="218811"/>
                    <a:pt x="30456" y="243931"/>
                  </a:cubicBezTo>
                  <a:lnTo>
                    <a:pt x="30456" y="340701"/>
                  </a:lnTo>
                  <a:cubicBezTo>
                    <a:pt x="30456" y="359703"/>
                    <a:pt x="42435" y="376758"/>
                    <a:pt x="60263" y="383339"/>
                  </a:cubicBezTo>
                  <a:cubicBezTo>
                    <a:pt x="66206" y="385564"/>
                    <a:pt x="70198" y="391218"/>
                    <a:pt x="70198" y="397521"/>
                  </a:cubicBezTo>
                  <a:lnTo>
                    <a:pt x="70198" y="534149"/>
                  </a:lnTo>
                  <a:cubicBezTo>
                    <a:pt x="70198" y="550648"/>
                    <a:pt x="83662" y="564181"/>
                    <a:pt x="100283" y="564181"/>
                  </a:cubicBezTo>
                  <a:lnTo>
                    <a:pt x="169089" y="564181"/>
                  </a:lnTo>
                  <a:cubicBezTo>
                    <a:pt x="177539" y="564181"/>
                    <a:pt x="184317" y="570948"/>
                    <a:pt x="184317" y="579383"/>
                  </a:cubicBezTo>
                  <a:cubicBezTo>
                    <a:pt x="184317" y="587725"/>
                    <a:pt x="177539" y="594584"/>
                    <a:pt x="169089" y="594584"/>
                  </a:cubicBezTo>
                  <a:lnTo>
                    <a:pt x="100283" y="594584"/>
                  </a:lnTo>
                  <a:cubicBezTo>
                    <a:pt x="66948" y="594584"/>
                    <a:pt x="39835" y="567518"/>
                    <a:pt x="39835" y="534149"/>
                  </a:cubicBezTo>
                  <a:lnTo>
                    <a:pt x="39835" y="407161"/>
                  </a:lnTo>
                  <a:cubicBezTo>
                    <a:pt x="15600" y="394091"/>
                    <a:pt x="0" y="368509"/>
                    <a:pt x="0" y="340608"/>
                  </a:cubicBezTo>
                  <a:lnTo>
                    <a:pt x="0" y="243838"/>
                  </a:lnTo>
                  <a:cubicBezTo>
                    <a:pt x="0" y="202034"/>
                    <a:pt x="34078" y="168016"/>
                    <a:pt x="75862" y="168016"/>
                  </a:cubicBezTo>
                  <a:close/>
                  <a:moveTo>
                    <a:pt x="478786" y="30314"/>
                  </a:moveTo>
                  <a:cubicBezTo>
                    <a:pt x="453350" y="30314"/>
                    <a:pt x="432649" y="50986"/>
                    <a:pt x="432649" y="76387"/>
                  </a:cubicBezTo>
                  <a:cubicBezTo>
                    <a:pt x="432649" y="101880"/>
                    <a:pt x="453350" y="122553"/>
                    <a:pt x="478786" y="122553"/>
                  </a:cubicBezTo>
                  <a:cubicBezTo>
                    <a:pt x="504315" y="122553"/>
                    <a:pt x="525016" y="101880"/>
                    <a:pt x="525016" y="76387"/>
                  </a:cubicBezTo>
                  <a:cubicBezTo>
                    <a:pt x="525016" y="50986"/>
                    <a:pt x="504315" y="30314"/>
                    <a:pt x="478786" y="30314"/>
                  </a:cubicBezTo>
                  <a:close/>
                  <a:moveTo>
                    <a:pt x="303043" y="30314"/>
                  </a:moveTo>
                  <a:cubicBezTo>
                    <a:pt x="277503" y="30314"/>
                    <a:pt x="256885" y="51079"/>
                    <a:pt x="256885" y="76387"/>
                  </a:cubicBezTo>
                  <a:cubicBezTo>
                    <a:pt x="256885" y="101880"/>
                    <a:pt x="277503" y="122553"/>
                    <a:pt x="303043" y="122553"/>
                  </a:cubicBezTo>
                  <a:cubicBezTo>
                    <a:pt x="328583" y="122553"/>
                    <a:pt x="349201" y="101880"/>
                    <a:pt x="349201" y="76387"/>
                  </a:cubicBezTo>
                  <a:cubicBezTo>
                    <a:pt x="349201" y="50986"/>
                    <a:pt x="328583" y="30314"/>
                    <a:pt x="303043" y="30314"/>
                  </a:cubicBezTo>
                  <a:close/>
                  <a:moveTo>
                    <a:pt x="127300" y="30314"/>
                  </a:moveTo>
                  <a:cubicBezTo>
                    <a:pt x="101771" y="30314"/>
                    <a:pt x="81070" y="51079"/>
                    <a:pt x="81070" y="76387"/>
                  </a:cubicBezTo>
                  <a:cubicBezTo>
                    <a:pt x="81070" y="101880"/>
                    <a:pt x="101771" y="122553"/>
                    <a:pt x="127300" y="122553"/>
                  </a:cubicBezTo>
                  <a:cubicBezTo>
                    <a:pt x="152736" y="122553"/>
                    <a:pt x="173437" y="101880"/>
                    <a:pt x="173437" y="76387"/>
                  </a:cubicBezTo>
                  <a:cubicBezTo>
                    <a:pt x="173437" y="50986"/>
                    <a:pt x="152736" y="30314"/>
                    <a:pt x="127300" y="30314"/>
                  </a:cubicBezTo>
                  <a:close/>
                  <a:moveTo>
                    <a:pt x="478786" y="0"/>
                  </a:moveTo>
                  <a:cubicBezTo>
                    <a:pt x="521024" y="0"/>
                    <a:pt x="555279" y="34300"/>
                    <a:pt x="555279" y="76387"/>
                  </a:cubicBezTo>
                  <a:cubicBezTo>
                    <a:pt x="555279" y="118567"/>
                    <a:pt x="521024" y="152774"/>
                    <a:pt x="478786" y="152774"/>
                  </a:cubicBezTo>
                  <a:cubicBezTo>
                    <a:pt x="436641" y="152774"/>
                    <a:pt x="402293" y="118567"/>
                    <a:pt x="402293" y="76387"/>
                  </a:cubicBezTo>
                  <a:cubicBezTo>
                    <a:pt x="402293" y="34300"/>
                    <a:pt x="436641" y="0"/>
                    <a:pt x="478786" y="0"/>
                  </a:cubicBezTo>
                  <a:close/>
                  <a:moveTo>
                    <a:pt x="303043" y="0"/>
                  </a:moveTo>
                  <a:cubicBezTo>
                    <a:pt x="345301" y="0"/>
                    <a:pt x="379571" y="34300"/>
                    <a:pt x="379571" y="76387"/>
                  </a:cubicBezTo>
                  <a:cubicBezTo>
                    <a:pt x="379571" y="118567"/>
                    <a:pt x="345301" y="152774"/>
                    <a:pt x="303043" y="152774"/>
                  </a:cubicBezTo>
                  <a:cubicBezTo>
                    <a:pt x="260785" y="152774"/>
                    <a:pt x="226515" y="118567"/>
                    <a:pt x="226515" y="76387"/>
                  </a:cubicBezTo>
                  <a:cubicBezTo>
                    <a:pt x="226515" y="34300"/>
                    <a:pt x="260785" y="0"/>
                    <a:pt x="303043" y="0"/>
                  </a:cubicBezTo>
                  <a:close/>
                  <a:moveTo>
                    <a:pt x="127300" y="0"/>
                  </a:moveTo>
                  <a:cubicBezTo>
                    <a:pt x="169445" y="0"/>
                    <a:pt x="203793" y="34300"/>
                    <a:pt x="203793" y="76387"/>
                  </a:cubicBezTo>
                  <a:cubicBezTo>
                    <a:pt x="203793" y="118567"/>
                    <a:pt x="169353" y="152774"/>
                    <a:pt x="127300" y="152774"/>
                  </a:cubicBezTo>
                  <a:cubicBezTo>
                    <a:pt x="85062" y="152774"/>
                    <a:pt x="50807" y="118567"/>
                    <a:pt x="50807" y="76387"/>
                  </a:cubicBezTo>
                  <a:cubicBezTo>
                    <a:pt x="50807" y="34300"/>
                    <a:pt x="85062" y="0"/>
                    <a:pt x="127300" y="0"/>
                  </a:cubicBezTo>
                  <a:close/>
                </a:path>
              </a:pathLst>
            </a:custGeom>
            <a:solidFill>
              <a:sysClr val="window" lastClr="FFFFFF"/>
            </a:solid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i="0" u="none" strike="noStrike" kern="1200" cap="none" spc="0" normalizeH="0" baseline="0" noProof="0" dirty="0">
                <a:ln>
                  <a:noFill/>
                </a:ln>
                <a:solidFill>
                  <a:srgbClr val="AFA397">
                    <a:lumMod val="85000"/>
                    <a:lumOff val="15000"/>
                  </a:srgbClr>
                </a:solidFill>
                <a:effectLst/>
                <a:uLnTx/>
                <a:uFillTx/>
                <a:latin typeface="Times New Roman" panose="02020603050405020304" pitchFamily="18" charset="0"/>
                <a:cs typeface="Times New Roman" panose="02020603050405020304" pitchFamily="18" charset="0"/>
                <a:sym typeface="+mn-lt"/>
              </a:endParaRPr>
            </a:p>
          </p:txBody>
        </p:sp>
      </p:gr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p:cTn id="7" dur="500" fill="hold"/>
                                        <p:tgtEl>
                                          <p:spTgt spid="39"/>
                                        </p:tgtEl>
                                        <p:attrNameLst>
                                          <p:attrName>ppt_w</p:attrName>
                                        </p:attrNameLst>
                                      </p:cBhvr>
                                      <p:tavLst>
                                        <p:tav tm="0">
                                          <p:val>
                                            <p:fltVal val="0"/>
                                          </p:val>
                                        </p:tav>
                                        <p:tav tm="100000">
                                          <p:val>
                                            <p:strVal val="#ppt_w"/>
                                          </p:val>
                                        </p:tav>
                                      </p:tavLst>
                                    </p:anim>
                                    <p:anim calcmode="lin" valueType="num">
                                      <p:cBhvr>
                                        <p:cTn id="8" dur="500" fill="hold"/>
                                        <p:tgtEl>
                                          <p:spTgt spid="39"/>
                                        </p:tgtEl>
                                        <p:attrNameLst>
                                          <p:attrName>ppt_h</p:attrName>
                                        </p:attrNameLst>
                                      </p:cBhvr>
                                      <p:tavLst>
                                        <p:tav tm="0">
                                          <p:val>
                                            <p:fltVal val="0"/>
                                          </p:val>
                                        </p:tav>
                                        <p:tav tm="100000">
                                          <p:val>
                                            <p:strVal val="#ppt_h"/>
                                          </p:val>
                                        </p:tav>
                                      </p:tavLst>
                                    </p:anim>
                                    <p:animEffect transition="in" filter="fade">
                                      <p:cBhvr>
                                        <p:cTn id="9" dur="500"/>
                                        <p:tgtEl>
                                          <p:spTgt spid="39"/>
                                        </p:tgtEl>
                                      </p:cBhvr>
                                    </p:animEffect>
                                  </p:childTnLst>
                                </p:cTn>
                              </p:par>
                            </p:childTnLst>
                          </p:cTn>
                        </p:par>
                        <p:par>
                          <p:cTn id="10" fill="hold">
                            <p:stCondLst>
                              <p:cond delay="500"/>
                            </p:stCondLst>
                            <p:childTnLst>
                              <p:par>
                                <p:cTn id="11" presetID="22" presetClass="entr" presetSubtype="1" fill="hold" grpId="0" nodeType="after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wipe(up)">
                                      <p:cBhvr>
                                        <p:cTn id="13" dur="500"/>
                                        <p:tgtEl>
                                          <p:spTgt spid="17"/>
                                        </p:tgtEl>
                                      </p:cBhvr>
                                    </p:animEffect>
                                  </p:childTnLst>
                                </p:cTn>
                              </p:par>
                            </p:childTnLst>
                          </p:cTn>
                        </p:par>
                        <p:par>
                          <p:cTn id="14" fill="hold">
                            <p:stCondLst>
                              <p:cond delay="1000"/>
                            </p:stCondLst>
                            <p:childTnLst>
                              <p:par>
                                <p:cTn id="15" presetID="14" presetClass="entr" presetSubtype="10" fill="hold" nodeType="afterEffect">
                                  <p:stCondLst>
                                    <p:cond delay="0"/>
                                  </p:stCondLst>
                                  <p:childTnLst>
                                    <p:set>
                                      <p:cBhvr>
                                        <p:cTn id="16" dur="1" fill="hold">
                                          <p:stCondLst>
                                            <p:cond delay="0"/>
                                          </p:stCondLst>
                                        </p:cTn>
                                        <p:tgtEl>
                                          <p:spTgt spid="40"/>
                                        </p:tgtEl>
                                        <p:attrNameLst>
                                          <p:attrName>style.visibility</p:attrName>
                                        </p:attrNameLst>
                                      </p:cBhvr>
                                      <p:to>
                                        <p:strVal val="visible"/>
                                      </p:to>
                                    </p:set>
                                    <p:animEffect transition="in" filter="randombar(horizontal)">
                                      <p:cBhvr>
                                        <p:cTn id="17" dur="500"/>
                                        <p:tgtEl>
                                          <p:spTgt spid="40"/>
                                        </p:tgtEl>
                                      </p:cBhvr>
                                    </p:animEffect>
                                  </p:childTnLst>
                                </p:cTn>
                              </p:par>
                            </p:childTnLst>
                          </p:cTn>
                        </p:par>
                        <p:par>
                          <p:cTn id="18" fill="hold">
                            <p:stCondLst>
                              <p:cond delay="1500"/>
                            </p:stCondLst>
                            <p:childTnLst>
                              <p:par>
                                <p:cTn id="19" presetID="14" presetClass="entr" presetSubtype="10" fill="hold" nodeType="afterEffect">
                                  <p:stCondLst>
                                    <p:cond delay="0"/>
                                  </p:stCondLst>
                                  <p:childTnLst>
                                    <p:set>
                                      <p:cBhvr>
                                        <p:cTn id="20" dur="1" fill="hold">
                                          <p:stCondLst>
                                            <p:cond delay="0"/>
                                          </p:stCondLst>
                                        </p:cTn>
                                        <p:tgtEl>
                                          <p:spTgt spid="43"/>
                                        </p:tgtEl>
                                        <p:attrNameLst>
                                          <p:attrName>style.visibility</p:attrName>
                                        </p:attrNameLst>
                                      </p:cBhvr>
                                      <p:to>
                                        <p:strVal val="visible"/>
                                      </p:to>
                                    </p:set>
                                    <p:animEffect transition="in" filter="randombar(horizontal)">
                                      <p:cBhvr>
                                        <p:cTn id="21" dur="500"/>
                                        <p:tgtEl>
                                          <p:spTgt spid="43"/>
                                        </p:tgtEl>
                                      </p:cBhvr>
                                    </p:animEffect>
                                  </p:childTnLst>
                                </p:cTn>
                              </p:par>
                            </p:childTnLst>
                          </p:cTn>
                        </p:par>
                        <p:par>
                          <p:cTn id="22" fill="hold">
                            <p:stCondLst>
                              <p:cond delay="2000"/>
                            </p:stCondLst>
                            <p:childTnLst>
                              <p:par>
                                <p:cTn id="23" presetID="14" presetClass="entr" presetSubtype="10" fill="hold" nodeType="afterEffect">
                                  <p:stCondLst>
                                    <p:cond delay="0"/>
                                  </p:stCondLst>
                                  <p:childTnLst>
                                    <p:set>
                                      <p:cBhvr>
                                        <p:cTn id="24" dur="1" fill="hold">
                                          <p:stCondLst>
                                            <p:cond delay="0"/>
                                          </p:stCondLst>
                                        </p:cTn>
                                        <p:tgtEl>
                                          <p:spTgt spid="46"/>
                                        </p:tgtEl>
                                        <p:attrNameLst>
                                          <p:attrName>style.visibility</p:attrName>
                                        </p:attrNameLst>
                                      </p:cBhvr>
                                      <p:to>
                                        <p:strVal val="visible"/>
                                      </p:to>
                                    </p:set>
                                    <p:animEffect transition="in" filter="randombar(horizontal)">
                                      <p:cBhvr>
                                        <p:cTn id="25"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3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1206863" y="513753"/>
            <a:ext cx="1294522" cy="400110"/>
          </a:xfrm>
          <a:prstGeom prst="rect">
            <a:avLst/>
          </a:prstGeom>
        </p:spPr>
        <p:txBody>
          <a:bodyPr wrap="none">
            <a:spAutoFit/>
          </a:bodyPr>
          <a:lstStyle/>
          <a:p>
            <a:pPr algn="l"/>
            <a:r>
              <a:rPr lang="zh-CN" altLang="en-US" sz="2000" spc="300" dirty="0">
                <a:latin typeface="Times New Roman" panose="02020603050405020304" pitchFamily="18" charset="0"/>
                <a:cs typeface="Times New Roman" panose="02020603050405020304" pitchFamily="18" charset="0"/>
                <a:sym typeface="+mn-lt"/>
              </a:rPr>
              <a:t>IV. 结论</a:t>
            </a:r>
            <a:endParaRPr lang="zh-CN" altLang="en-US" sz="2000" spc="300" dirty="0">
              <a:solidFill>
                <a:schemeClr val="tx2"/>
              </a:solidFill>
              <a:latin typeface="Times New Roman" panose="02020603050405020304" pitchFamily="18" charset="0"/>
              <a:cs typeface="Times New Roman" panose="02020603050405020304" pitchFamily="18" charset="0"/>
              <a:sym typeface="+mn-lt"/>
            </a:endParaRPr>
          </a:p>
        </p:txBody>
      </p:sp>
      <p:grpSp>
        <p:nvGrpSpPr>
          <p:cNvPr id="21" name="组合 20"/>
          <p:cNvGrpSpPr/>
          <p:nvPr/>
        </p:nvGrpSpPr>
        <p:grpSpPr>
          <a:xfrm rot="10800000">
            <a:off x="0" y="304408"/>
            <a:ext cx="1010103" cy="857396"/>
            <a:chOff x="-39567" y="0"/>
            <a:chExt cx="1677745" cy="1424104"/>
          </a:xfrm>
        </p:grpSpPr>
        <p:sp>
          <p:nvSpPr>
            <p:cNvPr id="22" name="iṡḻiďè"/>
            <p:cNvSpPr/>
            <p:nvPr/>
          </p:nvSpPr>
          <p:spPr bwMode="auto">
            <a:xfrm rot="16200000">
              <a:off x="435146" y="139193"/>
              <a:ext cx="1289315" cy="1116748"/>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6C92C0">
                <a:alpha val="68000"/>
              </a:srgbClr>
            </a:solidFill>
            <a:ln>
              <a:noFill/>
            </a:ln>
            <a:effectLst/>
          </p:spPr>
          <p:txBody>
            <a:bodyPr vert="horz" wrap="square" lIns="91440" tIns="45720" rIns="91440" bIns="45720" numCol="1" anchor="t" anchorCtr="0" compatLnSpc="1"/>
            <a:lstStyle/>
            <a:p>
              <a:endParaRPr lang="zh-CN" altLang="en-US" sz="1800" dirty="0">
                <a:latin typeface="Times New Roman" panose="02020603050405020304" pitchFamily="18" charset="0"/>
                <a:cs typeface="Times New Roman" panose="02020603050405020304" pitchFamily="18" charset="0"/>
                <a:sym typeface="+mn-lt"/>
              </a:endParaRPr>
            </a:p>
          </p:txBody>
        </p:sp>
        <p:sp>
          <p:nvSpPr>
            <p:cNvPr id="23" name="iṡḻiďè"/>
            <p:cNvSpPr/>
            <p:nvPr/>
          </p:nvSpPr>
          <p:spPr bwMode="auto">
            <a:xfrm rot="16200000">
              <a:off x="-134871" y="95304"/>
              <a:ext cx="1424104" cy="1233496"/>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48A2A0">
                <a:alpha val="68000"/>
              </a:srgbClr>
            </a:solidFill>
            <a:ln>
              <a:noFill/>
            </a:ln>
            <a:effectLst/>
          </p:spPr>
          <p:txBody>
            <a:bodyPr vert="horz" wrap="square" lIns="91440" tIns="45720" rIns="91440" bIns="45720" numCol="1" anchor="t" anchorCtr="0" compatLnSpc="1"/>
            <a:lstStyle/>
            <a:p>
              <a:endParaRPr lang="zh-CN" altLang="en-US" sz="1800" dirty="0">
                <a:latin typeface="Times New Roman" panose="02020603050405020304" pitchFamily="18" charset="0"/>
                <a:cs typeface="Times New Roman" panose="02020603050405020304" pitchFamily="18" charset="0"/>
                <a:sym typeface="+mn-lt"/>
              </a:endParaRPr>
            </a:p>
          </p:txBody>
        </p:sp>
      </p:grpSp>
      <p:sp>
        <p:nvSpPr>
          <p:cNvPr id="18" name="椭圆 17"/>
          <p:cNvSpPr/>
          <p:nvPr/>
        </p:nvSpPr>
        <p:spPr>
          <a:xfrm>
            <a:off x="8175625" y="2901950"/>
            <a:ext cx="3830320" cy="3729355"/>
          </a:xfrm>
          <a:prstGeom prst="ellipse">
            <a:avLst/>
          </a:prstGeom>
          <a:blipFill>
            <a:blip r:embed="rId4"/>
            <a:stretch>
              <a:fillRect b="-22979"/>
            </a:stretch>
          </a:blip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sym typeface="+mn-lt"/>
            </a:endParaRPr>
          </a:p>
        </p:txBody>
      </p:sp>
      <p:sp>
        <p:nvSpPr>
          <p:cNvPr id="47" name="文本框 46"/>
          <p:cNvSpPr txBox="1"/>
          <p:nvPr/>
        </p:nvSpPr>
        <p:spPr>
          <a:xfrm>
            <a:off x="3571415" y="1250731"/>
            <a:ext cx="4547827" cy="2965670"/>
          </a:xfrm>
          <a:prstGeom prst="rect">
            <a:avLst/>
          </a:prstGeom>
          <a:ln w="28575" cap="flat" cmpd="sng" algn="ctr">
            <a:solidFill>
              <a:srgbClr val="6C92C0"/>
            </a:solidFill>
            <a:prstDash val="solid"/>
            <a:miter lim="800000"/>
          </a:ln>
        </p:spPr>
        <p:style>
          <a:lnRef idx="0">
            <a:schemeClr val="accent1"/>
          </a:lnRef>
          <a:fillRef idx="0">
            <a:srgbClr val="FFFFFF"/>
          </a:fillRef>
          <a:effectRef idx="0">
            <a:srgbClr val="FFFFFF"/>
          </a:effectRef>
          <a:fontRef idx="minor">
            <a:schemeClr val="dk1"/>
          </a:fontRef>
        </p:style>
        <p:txBody>
          <a:bodyPr wrap="square" rtlCol="0">
            <a:noAutofit/>
            <a:scene3d>
              <a:camera prst="orthographicFront"/>
              <a:lightRig rig="threePt" dir="t"/>
            </a:scene3d>
          </a:bodyPr>
          <a:lstStyle/>
          <a:p>
            <a:pPr indent="457200" fontAlgn="auto">
              <a:lnSpc>
                <a:spcPct val="150000"/>
              </a:lnSpc>
            </a:pPr>
            <a:r>
              <a:rPr lang="fr-FR" dirty="0">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lt"/>
              </a:rPr>
              <a:t>Grâce à ce plan, nous pouvons élaborer systématiquement sur les questions éthiques et les données connexes de la marée noire du golfe du Mexique.
Et mettre l’accent sur l’application et la valeur de l’éthique de l’ingénierie dans les projets d’ingénierie.</a:t>
            </a:r>
            <a:endParaRPr lang="en-US" altLang="zh-CN" dirty="0">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lt"/>
            </a:endParaRPr>
          </a:p>
        </p:txBody>
      </p:sp>
      <p:sp>
        <p:nvSpPr>
          <p:cNvPr id="58" name="Freeform 6"/>
          <p:cNvSpPr/>
          <p:nvPr>
            <p:custDataLst>
              <p:tags r:id="rId1"/>
            </p:custDataLst>
          </p:nvPr>
        </p:nvSpPr>
        <p:spPr bwMode="auto">
          <a:xfrm>
            <a:off x="-30499" y="2446469"/>
            <a:ext cx="12529027" cy="3284944"/>
          </a:xfrm>
          <a:custGeom>
            <a:avLst/>
            <a:gdLst>
              <a:gd name="T0" fmla="*/ 4415 w 4902"/>
              <a:gd name="T1" fmla="*/ 13 h 1301"/>
              <a:gd name="T2" fmla="*/ 4658 w 4902"/>
              <a:gd name="T3" fmla="*/ 87 h 1301"/>
              <a:gd name="T4" fmla="*/ 4902 w 4902"/>
              <a:gd name="T5" fmla="*/ 238 h 1301"/>
              <a:gd name="T6" fmla="*/ 4734 w 4902"/>
              <a:gd name="T7" fmla="*/ 139 h 1301"/>
              <a:gd name="T8" fmla="*/ 4492 w 4902"/>
              <a:gd name="T9" fmla="*/ 41 h 1301"/>
              <a:gd name="T10" fmla="*/ 4253 w 4902"/>
              <a:gd name="T11" fmla="*/ 11 h 1301"/>
              <a:gd name="T12" fmla="*/ 3954 w 4902"/>
              <a:gd name="T13" fmla="*/ 55 h 1301"/>
              <a:gd name="T14" fmla="*/ 3670 w 4902"/>
              <a:gd name="T15" fmla="*/ 165 h 1301"/>
              <a:gd name="T16" fmla="*/ 3409 w 4902"/>
              <a:gd name="T17" fmla="*/ 321 h 1301"/>
              <a:gd name="T18" fmla="*/ 3177 w 4902"/>
              <a:gd name="T19" fmla="*/ 495 h 1301"/>
              <a:gd name="T20" fmla="*/ 2982 w 4902"/>
              <a:gd name="T21" fmla="*/ 664 h 1301"/>
              <a:gd name="T22" fmla="*/ 2820 w 4902"/>
              <a:gd name="T23" fmla="*/ 812 h 1301"/>
              <a:gd name="T24" fmla="*/ 2635 w 4902"/>
              <a:gd name="T25" fmla="*/ 977 h 1301"/>
              <a:gd name="T26" fmla="*/ 2426 w 4902"/>
              <a:gd name="T27" fmla="*/ 1134 h 1301"/>
              <a:gd name="T28" fmla="*/ 2204 w 4902"/>
              <a:gd name="T29" fmla="*/ 1255 h 1301"/>
              <a:gd name="T30" fmla="*/ 1973 w 4902"/>
              <a:gd name="T31" fmla="*/ 1301 h 1301"/>
              <a:gd name="T32" fmla="*/ 1822 w 4902"/>
              <a:gd name="T33" fmla="*/ 1277 h 1301"/>
              <a:gd name="T34" fmla="*/ 1675 w 4902"/>
              <a:gd name="T35" fmla="*/ 1198 h 1301"/>
              <a:gd name="T36" fmla="*/ 1532 w 4902"/>
              <a:gd name="T37" fmla="*/ 1056 h 1301"/>
              <a:gd name="T38" fmla="*/ 1397 w 4902"/>
              <a:gd name="T39" fmla="*/ 841 h 1301"/>
              <a:gd name="T40" fmla="*/ 1242 w 4902"/>
              <a:gd name="T41" fmla="*/ 586 h 1301"/>
              <a:gd name="T42" fmla="*/ 1083 w 4902"/>
              <a:gd name="T43" fmla="*/ 409 h 1301"/>
              <a:gd name="T44" fmla="*/ 923 w 4902"/>
              <a:gd name="T45" fmla="*/ 301 h 1301"/>
              <a:gd name="T46" fmla="*/ 762 w 4902"/>
              <a:gd name="T47" fmla="*/ 257 h 1301"/>
              <a:gd name="T48" fmla="*/ 559 w 4902"/>
              <a:gd name="T49" fmla="*/ 275 h 1301"/>
              <a:gd name="T50" fmla="*/ 342 w 4902"/>
              <a:gd name="T51" fmla="*/ 379 h 1301"/>
              <a:gd name="T52" fmla="*/ 137 w 4902"/>
              <a:gd name="T53" fmla="*/ 547 h 1301"/>
              <a:gd name="T54" fmla="*/ 0 w 4902"/>
              <a:gd name="T55" fmla="*/ 676 h 1301"/>
              <a:gd name="T56" fmla="*/ 177 w 4902"/>
              <a:gd name="T57" fmla="*/ 492 h 1301"/>
              <a:gd name="T58" fmla="*/ 367 w 4902"/>
              <a:gd name="T59" fmla="*/ 348 h 1301"/>
              <a:gd name="T60" fmla="*/ 569 w 4902"/>
              <a:gd name="T61" fmla="*/ 260 h 1301"/>
              <a:gd name="T62" fmla="*/ 764 w 4902"/>
              <a:gd name="T63" fmla="*/ 245 h 1301"/>
              <a:gd name="T64" fmla="*/ 927 w 4902"/>
              <a:gd name="T65" fmla="*/ 291 h 1301"/>
              <a:gd name="T66" fmla="*/ 1091 w 4902"/>
              <a:gd name="T67" fmla="*/ 400 h 1301"/>
              <a:gd name="T68" fmla="*/ 1251 w 4902"/>
              <a:gd name="T69" fmla="*/ 578 h 1301"/>
              <a:gd name="T70" fmla="*/ 1407 w 4902"/>
              <a:gd name="T71" fmla="*/ 835 h 1301"/>
              <a:gd name="T72" fmla="*/ 1541 w 4902"/>
              <a:gd name="T73" fmla="*/ 1048 h 1301"/>
              <a:gd name="T74" fmla="*/ 1682 w 4902"/>
              <a:gd name="T75" fmla="*/ 1188 h 1301"/>
              <a:gd name="T76" fmla="*/ 1826 w 4902"/>
              <a:gd name="T77" fmla="*/ 1265 h 1301"/>
              <a:gd name="T78" fmla="*/ 1973 w 4902"/>
              <a:gd name="T79" fmla="*/ 1289 h 1301"/>
              <a:gd name="T80" fmla="*/ 2199 w 4902"/>
              <a:gd name="T81" fmla="*/ 1243 h 1301"/>
              <a:gd name="T82" fmla="*/ 2421 w 4902"/>
              <a:gd name="T83" fmla="*/ 1125 h 1301"/>
              <a:gd name="T84" fmla="*/ 2627 w 4902"/>
              <a:gd name="T85" fmla="*/ 968 h 1301"/>
              <a:gd name="T86" fmla="*/ 2811 w 4902"/>
              <a:gd name="T87" fmla="*/ 803 h 1301"/>
              <a:gd name="T88" fmla="*/ 2975 w 4902"/>
              <a:gd name="T89" fmla="*/ 655 h 1301"/>
              <a:gd name="T90" fmla="*/ 3169 w 4902"/>
              <a:gd name="T91" fmla="*/ 486 h 1301"/>
              <a:gd name="T92" fmla="*/ 3403 w 4902"/>
              <a:gd name="T93" fmla="*/ 310 h 1301"/>
              <a:gd name="T94" fmla="*/ 3664 w 4902"/>
              <a:gd name="T95" fmla="*/ 154 h 1301"/>
              <a:gd name="T96" fmla="*/ 3951 w 4902"/>
              <a:gd name="T97" fmla="*/ 43 h 1301"/>
              <a:gd name="T98" fmla="*/ 4253 w 4902"/>
              <a:gd name="T99" fmla="*/ 0 h 1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902" h="1301">
                <a:moveTo>
                  <a:pt x="4253" y="0"/>
                </a:moveTo>
                <a:lnTo>
                  <a:pt x="4333" y="3"/>
                </a:lnTo>
                <a:lnTo>
                  <a:pt x="4415" y="13"/>
                </a:lnTo>
                <a:lnTo>
                  <a:pt x="4495" y="29"/>
                </a:lnTo>
                <a:lnTo>
                  <a:pt x="4577" y="55"/>
                </a:lnTo>
                <a:lnTo>
                  <a:pt x="4658" y="87"/>
                </a:lnTo>
                <a:lnTo>
                  <a:pt x="4740" y="129"/>
                </a:lnTo>
                <a:lnTo>
                  <a:pt x="4822" y="178"/>
                </a:lnTo>
                <a:lnTo>
                  <a:pt x="4902" y="238"/>
                </a:lnTo>
                <a:lnTo>
                  <a:pt x="4895" y="246"/>
                </a:lnTo>
                <a:lnTo>
                  <a:pt x="4814" y="188"/>
                </a:lnTo>
                <a:lnTo>
                  <a:pt x="4734" y="139"/>
                </a:lnTo>
                <a:lnTo>
                  <a:pt x="4654" y="98"/>
                </a:lnTo>
                <a:lnTo>
                  <a:pt x="4572" y="66"/>
                </a:lnTo>
                <a:lnTo>
                  <a:pt x="4492" y="41"/>
                </a:lnTo>
                <a:lnTo>
                  <a:pt x="4412" y="25"/>
                </a:lnTo>
                <a:lnTo>
                  <a:pt x="4333" y="14"/>
                </a:lnTo>
                <a:lnTo>
                  <a:pt x="4253" y="11"/>
                </a:lnTo>
                <a:lnTo>
                  <a:pt x="4152" y="16"/>
                </a:lnTo>
                <a:lnTo>
                  <a:pt x="4052" y="31"/>
                </a:lnTo>
                <a:lnTo>
                  <a:pt x="3954" y="55"/>
                </a:lnTo>
                <a:lnTo>
                  <a:pt x="3857" y="84"/>
                </a:lnTo>
                <a:lnTo>
                  <a:pt x="3762" y="121"/>
                </a:lnTo>
                <a:lnTo>
                  <a:pt x="3670" y="165"/>
                </a:lnTo>
                <a:lnTo>
                  <a:pt x="3580" y="214"/>
                </a:lnTo>
                <a:lnTo>
                  <a:pt x="3493" y="266"/>
                </a:lnTo>
                <a:lnTo>
                  <a:pt x="3409" y="321"/>
                </a:lnTo>
                <a:lnTo>
                  <a:pt x="3328" y="377"/>
                </a:lnTo>
                <a:lnTo>
                  <a:pt x="3251" y="437"/>
                </a:lnTo>
                <a:lnTo>
                  <a:pt x="3177" y="495"/>
                </a:lnTo>
                <a:lnTo>
                  <a:pt x="3109" y="553"/>
                </a:lnTo>
                <a:lnTo>
                  <a:pt x="3043" y="609"/>
                </a:lnTo>
                <a:lnTo>
                  <a:pt x="2982" y="664"/>
                </a:lnTo>
                <a:lnTo>
                  <a:pt x="2926" y="715"/>
                </a:lnTo>
                <a:lnTo>
                  <a:pt x="2875" y="761"/>
                </a:lnTo>
                <a:lnTo>
                  <a:pt x="2820" y="812"/>
                </a:lnTo>
                <a:lnTo>
                  <a:pt x="2761" y="865"/>
                </a:lnTo>
                <a:lnTo>
                  <a:pt x="2700" y="920"/>
                </a:lnTo>
                <a:lnTo>
                  <a:pt x="2635" y="977"/>
                </a:lnTo>
                <a:lnTo>
                  <a:pt x="2568" y="1032"/>
                </a:lnTo>
                <a:lnTo>
                  <a:pt x="2498" y="1085"/>
                </a:lnTo>
                <a:lnTo>
                  <a:pt x="2426" y="1134"/>
                </a:lnTo>
                <a:lnTo>
                  <a:pt x="2354" y="1181"/>
                </a:lnTo>
                <a:lnTo>
                  <a:pt x="2279" y="1221"/>
                </a:lnTo>
                <a:lnTo>
                  <a:pt x="2204" y="1255"/>
                </a:lnTo>
                <a:lnTo>
                  <a:pt x="2128" y="1280"/>
                </a:lnTo>
                <a:lnTo>
                  <a:pt x="2051" y="1297"/>
                </a:lnTo>
                <a:lnTo>
                  <a:pt x="1973" y="1301"/>
                </a:lnTo>
                <a:lnTo>
                  <a:pt x="1923" y="1300"/>
                </a:lnTo>
                <a:lnTo>
                  <a:pt x="1872" y="1291"/>
                </a:lnTo>
                <a:lnTo>
                  <a:pt x="1822" y="1277"/>
                </a:lnTo>
                <a:lnTo>
                  <a:pt x="1773" y="1258"/>
                </a:lnTo>
                <a:lnTo>
                  <a:pt x="1724" y="1231"/>
                </a:lnTo>
                <a:lnTo>
                  <a:pt x="1675" y="1198"/>
                </a:lnTo>
                <a:lnTo>
                  <a:pt x="1626" y="1158"/>
                </a:lnTo>
                <a:lnTo>
                  <a:pt x="1578" y="1111"/>
                </a:lnTo>
                <a:lnTo>
                  <a:pt x="1532" y="1056"/>
                </a:lnTo>
                <a:lnTo>
                  <a:pt x="1486" y="993"/>
                </a:lnTo>
                <a:lnTo>
                  <a:pt x="1441" y="922"/>
                </a:lnTo>
                <a:lnTo>
                  <a:pt x="1397" y="841"/>
                </a:lnTo>
                <a:lnTo>
                  <a:pt x="1346" y="746"/>
                </a:lnTo>
                <a:lnTo>
                  <a:pt x="1294" y="661"/>
                </a:lnTo>
                <a:lnTo>
                  <a:pt x="1242" y="586"/>
                </a:lnTo>
                <a:lnTo>
                  <a:pt x="1189" y="519"/>
                </a:lnTo>
                <a:lnTo>
                  <a:pt x="1137" y="461"/>
                </a:lnTo>
                <a:lnTo>
                  <a:pt x="1083" y="409"/>
                </a:lnTo>
                <a:lnTo>
                  <a:pt x="1030" y="365"/>
                </a:lnTo>
                <a:lnTo>
                  <a:pt x="976" y="331"/>
                </a:lnTo>
                <a:lnTo>
                  <a:pt x="923" y="301"/>
                </a:lnTo>
                <a:lnTo>
                  <a:pt x="869" y="281"/>
                </a:lnTo>
                <a:lnTo>
                  <a:pt x="816" y="266"/>
                </a:lnTo>
                <a:lnTo>
                  <a:pt x="762" y="257"/>
                </a:lnTo>
                <a:lnTo>
                  <a:pt x="709" y="254"/>
                </a:lnTo>
                <a:lnTo>
                  <a:pt x="633" y="260"/>
                </a:lnTo>
                <a:lnTo>
                  <a:pt x="559" y="275"/>
                </a:lnTo>
                <a:lnTo>
                  <a:pt x="486" y="301"/>
                </a:lnTo>
                <a:lnTo>
                  <a:pt x="413" y="336"/>
                </a:lnTo>
                <a:lnTo>
                  <a:pt x="342" y="379"/>
                </a:lnTo>
                <a:lnTo>
                  <a:pt x="272" y="428"/>
                </a:lnTo>
                <a:lnTo>
                  <a:pt x="202" y="484"/>
                </a:lnTo>
                <a:lnTo>
                  <a:pt x="137" y="547"/>
                </a:lnTo>
                <a:lnTo>
                  <a:pt x="71" y="612"/>
                </a:lnTo>
                <a:lnTo>
                  <a:pt x="9" y="684"/>
                </a:lnTo>
                <a:lnTo>
                  <a:pt x="0" y="676"/>
                </a:lnTo>
                <a:lnTo>
                  <a:pt x="56" y="611"/>
                </a:lnTo>
                <a:lnTo>
                  <a:pt x="116" y="550"/>
                </a:lnTo>
                <a:lnTo>
                  <a:pt x="177" y="492"/>
                </a:lnTo>
                <a:lnTo>
                  <a:pt x="239" y="438"/>
                </a:lnTo>
                <a:lnTo>
                  <a:pt x="303" y="391"/>
                </a:lnTo>
                <a:lnTo>
                  <a:pt x="367" y="348"/>
                </a:lnTo>
                <a:lnTo>
                  <a:pt x="434" y="312"/>
                </a:lnTo>
                <a:lnTo>
                  <a:pt x="501" y="282"/>
                </a:lnTo>
                <a:lnTo>
                  <a:pt x="569" y="260"/>
                </a:lnTo>
                <a:lnTo>
                  <a:pt x="639" y="246"/>
                </a:lnTo>
                <a:lnTo>
                  <a:pt x="709" y="242"/>
                </a:lnTo>
                <a:lnTo>
                  <a:pt x="764" y="245"/>
                </a:lnTo>
                <a:lnTo>
                  <a:pt x="819" y="254"/>
                </a:lnTo>
                <a:lnTo>
                  <a:pt x="872" y="269"/>
                </a:lnTo>
                <a:lnTo>
                  <a:pt x="927" y="291"/>
                </a:lnTo>
                <a:lnTo>
                  <a:pt x="982" y="321"/>
                </a:lnTo>
                <a:lnTo>
                  <a:pt x="1037" y="357"/>
                </a:lnTo>
                <a:lnTo>
                  <a:pt x="1091" y="400"/>
                </a:lnTo>
                <a:lnTo>
                  <a:pt x="1146" y="452"/>
                </a:lnTo>
                <a:lnTo>
                  <a:pt x="1199" y="511"/>
                </a:lnTo>
                <a:lnTo>
                  <a:pt x="1251" y="578"/>
                </a:lnTo>
                <a:lnTo>
                  <a:pt x="1305" y="655"/>
                </a:lnTo>
                <a:lnTo>
                  <a:pt x="1357" y="740"/>
                </a:lnTo>
                <a:lnTo>
                  <a:pt x="1407" y="835"/>
                </a:lnTo>
                <a:lnTo>
                  <a:pt x="1452" y="914"/>
                </a:lnTo>
                <a:lnTo>
                  <a:pt x="1496" y="986"/>
                </a:lnTo>
                <a:lnTo>
                  <a:pt x="1541" y="1048"/>
                </a:lnTo>
                <a:lnTo>
                  <a:pt x="1587" y="1103"/>
                </a:lnTo>
                <a:lnTo>
                  <a:pt x="1634" y="1149"/>
                </a:lnTo>
                <a:lnTo>
                  <a:pt x="1682" y="1188"/>
                </a:lnTo>
                <a:lnTo>
                  <a:pt x="1730" y="1221"/>
                </a:lnTo>
                <a:lnTo>
                  <a:pt x="1777" y="1246"/>
                </a:lnTo>
                <a:lnTo>
                  <a:pt x="1826" y="1265"/>
                </a:lnTo>
                <a:lnTo>
                  <a:pt x="1875" y="1279"/>
                </a:lnTo>
                <a:lnTo>
                  <a:pt x="1924" y="1288"/>
                </a:lnTo>
                <a:lnTo>
                  <a:pt x="1973" y="1289"/>
                </a:lnTo>
                <a:lnTo>
                  <a:pt x="2049" y="1285"/>
                </a:lnTo>
                <a:lnTo>
                  <a:pt x="2125" y="1268"/>
                </a:lnTo>
                <a:lnTo>
                  <a:pt x="2199" y="1243"/>
                </a:lnTo>
                <a:lnTo>
                  <a:pt x="2273" y="1210"/>
                </a:lnTo>
                <a:lnTo>
                  <a:pt x="2348" y="1170"/>
                </a:lnTo>
                <a:lnTo>
                  <a:pt x="2421" y="1125"/>
                </a:lnTo>
                <a:lnTo>
                  <a:pt x="2490" y="1075"/>
                </a:lnTo>
                <a:lnTo>
                  <a:pt x="2560" y="1023"/>
                </a:lnTo>
                <a:lnTo>
                  <a:pt x="2627" y="968"/>
                </a:lnTo>
                <a:lnTo>
                  <a:pt x="2691" y="911"/>
                </a:lnTo>
                <a:lnTo>
                  <a:pt x="2753" y="856"/>
                </a:lnTo>
                <a:lnTo>
                  <a:pt x="2811" y="803"/>
                </a:lnTo>
                <a:lnTo>
                  <a:pt x="2868" y="752"/>
                </a:lnTo>
                <a:lnTo>
                  <a:pt x="2918" y="706"/>
                </a:lnTo>
                <a:lnTo>
                  <a:pt x="2975" y="655"/>
                </a:lnTo>
                <a:lnTo>
                  <a:pt x="3034" y="600"/>
                </a:lnTo>
                <a:lnTo>
                  <a:pt x="3100" y="544"/>
                </a:lnTo>
                <a:lnTo>
                  <a:pt x="3169" y="486"/>
                </a:lnTo>
                <a:lnTo>
                  <a:pt x="3244" y="426"/>
                </a:lnTo>
                <a:lnTo>
                  <a:pt x="3321" y="368"/>
                </a:lnTo>
                <a:lnTo>
                  <a:pt x="3403" y="310"/>
                </a:lnTo>
                <a:lnTo>
                  <a:pt x="3486" y="255"/>
                </a:lnTo>
                <a:lnTo>
                  <a:pt x="3574" y="203"/>
                </a:lnTo>
                <a:lnTo>
                  <a:pt x="3664" y="154"/>
                </a:lnTo>
                <a:lnTo>
                  <a:pt x="3758" y="111"/>
                </a:lnTo>
                <a:lnTo>
                  <a:pt x="3853" y="74"/>
                </a:lnTo>
                <a:lnTo>
                  <a:pt x="3951" y="43"/>
                </a:lnTo>
                <a:lnTo>
                  <a:pt x="4049" y="19"/>
                </a:lnTo>
                <a:lnTo>
                  <a:pt x="4150" y="4"/>
                </a:lnTo>
                <a:lnTo>
                  <a:pt x="4253" y="0"/>
                </a:lnTo>
                <a:close/>
              </a:path>
            </a:pathLst>
          </a:custGeom>
          <a:solidFill>
            <a:schemeClr val="accent2"/>
          </a:solidFill>
          <a:ln w="0">
            <a:noFill/>
            <a:prstDash val="solid"/>
            <a:round/>
          </a:ln>
          <a:effectLst>
            <a:outerShdw algn="tl" rotWithShape="0">
              <a:srgbClr val="FFFFFF"/>
            </a:outerShdw>
          </a:effectLst>
        </p:spPr>
        <p:txBody>
          <a:bodyPr vert="horz" wrap="square" lIns="130943" tIns="65472" rIns="130943" bIns="65472" numCol="1" anchor="t" anchorCtr="0" compatLnSpc="1"/>
          <a:lstStyle/>
          <a:p>
            <a:pPr algn="ctr" defTabSz="1219200" fontAlgn="base">
              <a:spcBef>
                <a:spcPct val="0"/>
              </a:spcBef>
              <a:spcAft>
                <a:spcPct val="0"/>
              </a:spcAft>
              <a:defRPr/>
            </a:pPr>
            <a:endParaRPr lang="en-US" sz="2935" kern="0" dirty="0">
              <a:solidFill>
                <a:srgbClr val="000000"/>
              </a:solidFill>
              <a:latin typeface="Times New Roman" panose="02020603050405020304" pitchFamily="18" charset="0"/>
              <a:cs typeface="Times New Roman" panose="02020603050405020304" pitchFamily="18" charset="0"/>
              <a:sym typeface="+mn-lt"/>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randombar(horizontal)">
                                      <p:cBhvr>
                                        <p:cTn id="7" dur="500"/>
                                        <p:tgtEl>
                                          <p:spTgt spid="4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8"/>
                                        </p:tgtEl>
                                        <p:attrNameLst>
                                          <p:attrName>style.visibility</p:attrName>
                                        </p:attrNameLst>
                                      </p:cBhvr>
                                      <p:to>
                                        <p:strVal val="visible"/>
                                      </p:to>
                                    </p:set>
                                    <p:animEffect transition="in" filter="wipe(left)">
                                      <p:cBhvr>
                                        <p:cTn id="11"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bldLvl="0" animBg="1"/>
      <p:bldP spid="58"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íṩľïdè"/>
        <p:cNvGrpSpPr/>
        <p:nvPr/>
      </p:nvGrpSpPr>
      <p:grpSpPr>
        <a:xfrm>
          <a:off x="0" y="0"/>
          <a:ext cx="0" cy="0"/>
          <a:chOff x="0" y="0"/>
          <a:chExt cx="0" cy="0"/>
        </a:xfrm>
      </p:grpSpPr>
      <p:pic>
        <p:nvPicPr>
          <p:cNvPr id="19" name="图片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23" name="组合 22"/>
          <p:cNvGrpSpPr/>
          <p:nvPr/>
        </p:nvGrpSpPr>
        <p:grpSpPr>
          <a:xfrm rot="10800000">
            <a:off x="-885900" y="3867109"/>
            <a:ext cx="3185286" cy="3512032"/>
            <a:chOff x="9664473" y="816338"/>
            <a:chExt cx="3185286" cy="3512032"/>
          </a:xfrm>
        </p:grpSpPr>
        <p:sp>
          <p:nvSpPr>
            <p:cNvPr id="24" name="íṧḻiḋe"/>
            <p:cNvSpPr/>
            <p:nvPr/>
          </p:nvSpPr>
          <p:spPr>
            <a:xfrm>
              <a:off x="9664473" y="816338"/>
              <a:ext cx="2594163" cy="2540781"/>
            </a:xfrm>
            <a:custGeom>
              <a:avLst/>
              <a:gdLst>
                <a:gd name="connsiteX0" fmla="*/ 1096849 w 2594163"/>
                <a:gd name="connsiteY0" fmla="*/ 1533 h 2540781"/>
                <a:gd name="connsiteX1" fmla="*/ 1297103 w 2594163"/>
                <a:gd name="connsiteY1" fmla="*/ 112338 h 2540781"/>
                <a:gd name="connsiteX2" fmla="*/ 2482547 w 2594163"/>
                <a:gd name="connsiteY2" fmla="*/ 1602255 h 2540781"/>
                <a:gd name="connsiteX3" fmla="*/ 2594163 w 2594163"/>
                <a:gd name="connsiteY3" fmla="*/ 1742539 h 2540781"/>
                <a:gd name="connsiteX4" fmla="*/ 2594163 w 2594163"/>
                <a:gd name="connsiteY4" fmla="*/ 2125138 h 2540781"/>
                <a:gd name="connsiteX5" fmla="*/ 2556967 w 2594163"/>
                <a:gd name="connsiteY5" fmla="*/ 2164725 h 2540781"/>
                <a:gd name="connsiteX6" fmla="*/ 2411465 w 2594163"/>
                <a:gd name="connsiteY6" fmla="*/ 2228461 h 2540781"/>
                <a:gd name="connsiteX7" fmla="*/ 341159 w 2594163"/>
                <a:gd name="connsiteY7" fmla="*/ 2537387 h 2540781"/>
                <a:gd name="connsiteX8" fmla="*/ 20527 w 2594163"/>
                <a:gd name="connsiteY8" fmla="*/ 2136195 h 2540781"/>
                <a:gd name="connsiteX9" fmla="*/ 789206 w 2594163"/>
                <a:gd name="connsiteY9" fmla="*/ 188126 h 2540781"/>
                <a:gd name="connsiteX10" fmla="*/ 1096849 w 2594163"/>
                <a:gd name="connsiteY10" fmla="*/ 1533 h 2540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594163" h="2540781">
                  <a:moveTo>
                    <a:pt x="1096849" y="1533"/>
                  </a:moveTo>
                  <a:cubicBezTo>
                    <a:pt x="1171584" y="9139"/>
                    <a:pt x="1244300" y="45184"/>
                    <a:pt x="1297103" y="112338"/>
                  </a:cubicBezTo>
                  <a:cubicBezTo>
                    <a:pt x="1297103" y="112338"/>
                    <a:pt x="1297103" y="112338"/>
                    <a:pt x="2482547" y="1602255"/>
                  </a:cubicBezTo>
                  <a:lnTo>
                    <a:pt x="2594163" y="1742539"/>
                  </a:lnTo>
                  <a:lnTo>
                    <a:pt x="2594163" y="2125138"/>
                  </a:lnTo>
                  <a:lnTo>
                    <a:pt x="2556967" y="2164725"/>
                  </a:lnTo>
                  <a:cubicBezTo>
                    <a:pt x="2517521" y="2197076"/>
                    <a:pt x="2468404" y="2219964"/>
                    <a:pt x="2411465" y="2228461"/>
                  </a:cubicBezTo>
                  <a:cubicBezTo>
                    <a:pt x="2411465" y="2228461"/>
                    <a:pt x="2411465" y="2228461"/>
                    <a:pt x="341159" y="2537387"/>
                  </a:cubicBezTo>
                  <a:cubicBezTo>
                    <a:pt x="115680" y="2571033"/>
                    <a:pt x="-61868" y="2348579"/>
                    <a:pt x="20527" y="2136195"/>
                  </a:cubicBezTo>
                  <a:cubicBezTo>
                    <a:pt x="20527" y="2136195"/>
                    <a:pt x="20527" y="2136195"/>
                    <a:pt x="789206" y="188126"/>
                  </a:cubicBezTo>
                  <a:cubicBezTo>
                    <a:pt x="842126" y="55174"/>
                    <a:pt x="972291" y="-11145"/>
                    <a:pt x="1096849" y="1533"/>
                  </a:cubicBezTo>
                  <a:close/>
                </a:path>
              </a:pathLst>
            </a:custGeom>
            <a:solidFill>
              <a:srgbClr val="6C92C0">
                <a:alpha val="66000"/>
              </a:srgbClr>
            </a:solidFill>
            <a:ln>
              <a:noFill/>
            </a:ln>
            <a:effectLst/>
          </p:spPr>
          <p:txBody>
            <a:bodyPr vert="horz" wrap="square" lIns="91440" tIns="45720" rIns="91440" bIns="45720" numCol="1" anchor="t" anchorCtr="0" compatLnSpc="1">
              <a:noAutofit/>
            </a:bodyPr>
            <a:lstStyle/>
            <a:p>
              <a:pPr lvl="0"/>
              <a:endParaRPr lang="zh-CN" altLang="en-US" dirty="0">
                <a:solidFill>
                  <a:schemeClr val="tx1"/>
                </a:solidFill>
                <a:latin typeface="Times New Roman" panose="02020603050405020304" pitchFamily="18" charset="0"/>
                <a:cs typeface="Times New Roman" panose="02020603050405020304" pitchFamily="18" charset="0"/>
                <a:sym typeface="+mn-lt"/>
              </a:endParaRPr>
            </a:p>
          </p:txBody>
        </p:sp>
        <p:sp>
          <p:nvSpPr>
            <p:cNvPr id="25" name="íş1íḍè"/>
            <p:cNvSpPr/>
            <p:nvPr/>
          </p:nvSpPr>
          <p:spPr>
            <a:xfrm>
              <a:off x="10394558" y="1098972"/>
              <a:ext cx="2455201" cy="3229398"/>
            </a:xfrm>
            <a:custGeom>
              <a:avLst/>
              <a:gdLst>
                <a:gd name="connsiteX0" fmla="*/ 2455201 w 2455201"/>
                <a:gd name="connsiteY0" fmla="*/ 0 h 3229398"/>
                <a:gd name="connsiteX1" fmla="*/ 2455201 w 2455201"/>
                <a:gd name="connsiteY1" fmla="*/ 3229398 h 3229398"/>
                <a:gd name="connsiteX2" fmla="*/ 1689979 w 2455201"/>
                <a:gd name="connsiteY2" fmla="*/ 3229398 h 3229398"/>
                <a:gd name="connsiteX3" fmla="*/ 1422643 w 2455201"/>
                <a:gd name="connsiteY3" fmla="*/ 3097535 h 3229398"/>
                <a:gd name="connsiteX4" fmla="*/ 364836 w 2455201"/>
                <a:gd name="connsiteY4" fmla="*/ 2575771 h 3229398"/>
                <a:gd name="connsiteX5" fmla="*/ 288058 w 2455201"/>
                <a:gd name="connsiteY5" fmla="*/ 1446658 h 3229398"/>
                <a:gd name="connsiteX6" fmla="*/ 2346818 w 2455201"/>
                <a:gd name="connsiteY6" fmla="*/ 72350 h 3229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55201" h="3229398">
                  <a:moveTo>
                    <a:pt x="2455201" y="0"/>
                  </a:moveTo>
                  <a:lnTo>
                    <a:pt x="2455201" y="3229398"/>
                  </a:lnTo>
                  <a:lnTo>
                    <a:pt x="1689979" y="3229398"/>
                  </a:lnTo>
                  <a:lnTo>
                    <a:pt x="1422643" y="3097535"/>
                  </a:lnTo>
                  <a:cubicBezTo>
                    <a:pt x="1104127" y="2940426"/>
                    <a:pt x="752661" y="2767066"/>
                    <a:pt x="364836" y="2575771"/>
                  </a:cubicBezTo>
                  <a:cubicBezTo>
                    <a:pt x="-85706" y="2353540"/>
                    <a:pt x="-127848" y="1727765"/>
                    <a:pt x="288058" y="1446658"/>
                  </a:cubicBezTo>
                  <a:cubicBezTo>
                    <a:pt x="288058" y="1446658"/>
                    <a:pt x="288058" y="1446658"/>
                    <a:pt x="2346818" y="72350"/>
                  </a:cubicBezTo>
                  <a:close/>
                </a:path>
              </a:pathLst>
            </a:custGeom>
            <a:solidFill>
              <a:srgbClr val="48A2A0">
                <a:alpha val="45000"/>
              </a:srgbClr>
            </a:solidFill>
            <a:ln>
              <a:noFill/>
            </a:ln>
            <a:effectLst/>
          </p:spPr>
          <p:txBody>
            <a:bodyPr vert="horz" wrap="square" lIns="91440" tIns="45720" rIns="91440" bIns="45720" numCol="1" anchor="t" anchorCtr="0" compatLnSpc="1">
              <a:noAutofit/>
            </a:bodyPr>
            <a:lstStyle/>
            <a:p>
              <a:pPr lvl="0"/>
              <a:endParaRPr lang="zh-CN" altLang="en-US" dirty="0">
                <a:solidFill>
                  <a:schemeClr val="tx1"/>
                </a:solidFill>
                <a:latin typeface="Times New Roman" panose="02020603050405020304" pitchFamily="18" charset="0"/>
                <a:cs typeface="Times New Roman" panose="02020603050405020304" pitchFamily="18" charset="0"/>
                <a:sym typeface="+mn-lt"/>
              </a:endParaRPr>
            </a:p>
          </p:txBody>
        </p:sp>
      </p:grpSp>
      <p:grpSp>
        <p:nvGrpSpPr>
          <p:cNvPr id="31" name="组合 30"/>
          <p:cNvGrpSpPr/>
          <p:nvPr/>
        </p:nvGrpSpPr>
        <p:grpSpPr>
          <a:xfrm rot="10800000">
            <a:off x="9086997" y="-1443802"/>
            <a:ext cx="3204450" cy="4893654"/>
            <a:chOff x="-15240" y="3375944"/>
            <a:chExt cx="3204450" cy="4893654"/>
          </a:xfrm>
        </p:grpSpPr>
        <p:sp>
          <p:nvSpPr>
            <p:cNvPr id="32" name="íSliḑè"/>
            <p:cNvSpPr/>
            <p:nvPr/>
          </p:nvSpPr>
          <p:spPr>
            <a:xfrm>
              <a:off x="-15240" y="3375944"/>
              <a:ext cx="3204450" cy="3482057"/>
            </a:xfrm>
            <a:custGeom>
              <a:avLst/>
              <a:gdLst>
                <a:gd name="connsiteX0" fmla="*/ 0 w 3204450"/>
                <a:gd name="connsiteY0" fmla="*/ 0 h 3482057"/>
                <a:gd name="connsiteX1" fmla="*/ 45983 w 3204450"/>
                <a:gd name="connsiteY1" fmla="*/ 11609 h 3482057"/>
                <a:gd name="connsiteX2" fmla="*/ 334914 w 3204450"/>
                <a:gd name="connsiteY2" fmla="*/ 204539 h 3482057"/>
                <a:gd name="connsiteX3" fmla="*/ 3098684 w 3204450"/>
                <a:gd name="connsiteY3" fmla="*/ 3361253 h 3482057"/>
                <a:gd name="connsiteX4" fmla="*/ 3204450 w 3204450"/>
                <a:gd name="connsiteY4" fmla="*/ 3482057 h 3482057"/>
                <a:gd name="connsiteX5" fmla="*/ 0 w 3204450"/>
                <a:gd name="connsiteY5" fmla="*/ 3482057 h 3482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4450" h="3482057">
                  <a:moveTo>
                    <a:pt x="0" y="0"/>
                  </a:moveTo>
                  <a:lnTo>
                    <a:pt x="45983" y="11609"/>
                  </a:lnTo>
                  <a:cubicBezTo>
                    <a:pt x="152616" y="46096"/>
                    <a:pt x="252790" y="109642"/>
                    <a:pt x="334914" y="204539"/>
                  </a:cubicBezTo>
                  <a:cubicBezTo>
                    <a:pt x="334914" y="204539"/>
                    <a:pt x="334914" y="204539"/>
                    <a:pt x="3098684" y="3361253"/>
                  </a:cubicBezTo>
                  <a:lnTo>
                    <a:pt x="3204450" y="3482057"/>
                  </a:lnTo>
                  <a:lnTo>
                    <a:pt x="0" y="3482057"/>
                  </a:lnTo>
                  <a:close/>
                </a:path>
              </a:pathLst>
            </a:custGeom>
            <a:solidFill>
              <a:srgbClr val="6C92C0">
                <a:alpha val="5000"/>
              </a:srgbClr>
            </a:solidFill>
            <a:ln>
              <a:noFill/>
            </a:ln>
            <a:effectLst/>
          </p:spPr>
          <p:txBody>
            <a:bodyPr vert="horz" wrap="square" lIns="91440" tIns="45720" rIns="91440" bIns="45720" numCol="1" anchor="t" anchorCtr="0" compatLnSpc="1">
              <a:noAutofit/>
            </a:bodyPr>
            <a:lstStyle/>
            <a:p>
              <a:pPr lvl="0"/>
              <a:endParaRPr lang="zh-CN" altLang="en-US" dirty="0">
                <a:solidFill>
                  <a:schemeClr val="tx1"/>
                </a:solidFill>
                <a:latin typeface="Times New Roman" panose="02020603050405020304" pitchFamily="18" charset="0"/>
                <a:cs typeface="Times New Roman" panose="02020603050405020304" pitchFamily="18" charset="0"/>
                <a:sym typeface="+mn-lt"/>
              </a:endParaRPr>
            </a:p>
          </p:txBody>
        </p:sp>
        <p:sp>
          <p:nvSpPr>
            <p:cNvPr id="33" name="íš1ïḋe"/>
            <p:cNvSpPr/>
            <p:nvPr/>
          </p:nvSpPr>
          <p:spPr>
            <a:xfrm>
              <a:off x="1" y="3977746"/>
              <a:ext cx="1366989" cy="4291852"/>
            </a:xfrm>
            <a:custGeom>
              <a:avLst/>
              <a:gdLst>
                <a:gd name="connsiteX0" fmla="*/ 899007 w 1366989"/>
                <a:gd name="connsiteY0" fmla="*/ 633 h 4291852"/>
                <a:gd name="connsiteX1" fmla="*/ 1343821 w 1366989"/>
                <a:gd name="connsiteY1" fmla="*/ 639191 h 4291852"/>
                <a:gd name="connsiteX2" fmla="*/ 316803 w 1366989"/>
                <a:gd name="connsiteY2" fmla="*/ 3970163 h 4291852"/>
                <a:gd name="connsiteX3" fmla="*/ 14549 w 1366989"/>
                <a:gd name="connsiteY3" fmla="*/ 4287566 h 4291852"/>
                <a:gd name="connsiteX4" fmla="*/ 0 w 1366989"/>
                <a:gd name="connsiteY4" fmla="*/ 4291852 h 4291852"/>
                <a:gd name="connsiteX5" fmla="*/ 0 w 1366989"/>
                <a:gd name="connsiteY5" fmla="*/ 186094 h 4291852"/>
                <a:gd name="connsiteX6" fmla="*/ 164343 w 1366989"/>
                <a:gd name="connsiteY6" fmla="*/ 148686 h 4291852"/>
                <a:gd name="connsiteX7" fmla="*/ 762612 w 1366989"/>
                <a:gd name="connsiteY7" fmla="*/ 12505 h 4291852"/>
                <a:gd name="connsiteX8" fmla="*/ 899007 w 1366989"/>
                <a:gd name="connsiteY8" fmla="*/ 633 h 4291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6989" h="4291852">
                  <a:moveTo>
                    <a:pt x="899007" y="633"/>
                  </a:moveTo>
                  <a:cubicBezTo>
                    <a:pt x="1208404" y="16359"/>
                    <a:pt x="1443395" y="322717"/>
                    <a:pt x="1343821" y="639191"/>
                  </a:cubicBezTo>
                  <a:cubicBezTo>
                    <a:pt x="1343821" y="639191"/>
                    <a:pt x="1343821" y="639191"/>
                    <a:pt x="316803" y="3970163"/>
                  </a:cubicBezTo>
                  <a:cubicBezTo>
                    <a:pt x="267015" y="4128400"/>
                    <a:pt x="151065" y="4237937"/>
                    <a:pt x="14549" y="4287566"/>
                  </a:cubicBezTo>
                  <a:lnTo>
                    <a:pt x="0" y="4291852"/>
                  </a:lnTo>
                  <a:lnTo>
                    <a:pt x="0" y="186094"/>
                  </a:lnTo>
                  <a:lnTo>
                    <a:pt x="164343" y="148686"/>
                  </a:lnTo>
                  <a:cubicBezTo>
                    <a:pt x="351042" y="106189"/>
                    <a:pt x="550189" y="60858"/>
                    <a:pt x="762612" y="12505"/>
                  </a:cubicBezTo>
                  <a:cubicBezTo>
                    <a:pt x="809090" y="2071"/>
                    <a:pt x="854808" y="-1613"/>
                    <a:pt x="899007" y="633"/>
                  </a:cubicBezTo>
                  <a:close/>
                </a:path>
              </a:pathLst>
            </a:custGeom>
            <a:solidFill>
              <a:srgbClr val="6C92C0">
                <a:alpha val="78000"/>
              </a:srgbClr>
            </a:solidFill>
            <a:ln>
              <a:noFill/>
            </a:ln>
            <a:effectLst/>
          </p:spPr>
          <p:txBody>
            <a:bodyPr vert="horz" wrap="square" lIns="91440" tIns="45720" rIns="91440" bIns="45720" numCol="1" anchor="t" anchorCtr="0" compatLnSpc="1">
              <a:noAutofit/>
            </a:bodyPr>
            <a:lstStyle/>
            <a:p>
              <a:pPr lvl="0"/>
              <a:endParaRPr lang="zh-CN" altLang="en-US" dirty="0">
                <a:solidFill>
                  <a:schemeClr val="tx1"/>
                </a:solidFill>
                <a:latin typeface="Times New Roman" panose="02020603050405020304" pitchFamily="18" charset="0"/>
                <a:cs typeface="Times New Roman" panose="02020603050405020304" pitchFamily="18" charset="0"/>
                <a:sym typeface="+mn-lt"/>
              </a:endParaRPr>
            </a:p>
          </p:txBody>
        </p:sp>
        <p:sp>
          <p:nvSpPr>
            <p:cNvPr id="34" name="iṡḻiďè"/>
            <p:cNvSpPr/>
            <p:nvPr/>
          </p:nvSpPr>
          <p:spPr bwMode="auto">
            <a:xfrm rot="17341789">
              <a:off x="632431" y="4600824"/>
              <a:ext cx="1191816" cy="1032298"/>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48A2A0">
                <a:alpha val="68000"/>
              </a:srgbClr>
            </a:solidFill>
            <a:ln>
              <a:noFill/>
            </a:ln>
            <a:effectLst/>
          </p:spPr>
          <p:txBody>
            <a:bodyPr vert="horz" wrap="square" lIns="91440" tIns="45720" rIns="91440" bIns="45720" numCol="1" anchor="t" anchorCtr="0" compatLnSpc="1"/>
            <a:lstStyle/>
            <a:p>
              <a:endParaRPr lang="zh-CN" altLang="en-US" sz="1800" dirty="0">
                <a:latin typeface="Times New Roman" panose="02020603050405020304" pitchFamily="18" charset="0"/>
                <a:cs typeface="Times New Roman" panose="02020603050405020304" pitchFamily="18" charset="0"/>
                <a:sym typeface="+mn-lt"/>
              </a:endParaRPr>
            </a:p>
          </p:txBody>
        </p:sp>
      </p:grpSp>
      <p:sp>
        <p:nvSpPr>
          <p:cNvPr id="35" name="îṣ1ïḍe"/>
          <p:cNvSpPr txBox="1"/>
          <p:nvPr/>
        </p:nvSpPr>
        <p:spPr>
          <a:xfrm>
            <a:off x="2003902" y="2981803"/>
            <a:ext cx="7825898" cy="111301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fr-FR" altLang="zh-CN" sz="5600" b="1" spc="-150" dirty="0">
                <a:solidFill>
                  <a:srgbClr val="436B9B"/>
                </a:solidFill>
                <a:latin typeface="Times New Roman" panose="02020603050405020304" pitchFamily="18" charset="0"/>
                <a:ea typeface="+mn-ea"/>
                <a:cs typeface="Times New Roman" panose="02020603050405020304" pitchFamily="18" charset="0"/>
                <a:sym typeface="+mn-lt"/>
              </a:rPr>
              <a:t>Merci de m’avoir écouté</a:t>
            </a:r>
            <a:endParaRPr lang="zh-CN" altLang="en-US" sz="5600" spc="-150" dirty="0">
              <a:solidFill>
                <a:schemeClr val="tx1">
                  <a:lumMod val="65000"/>
                  <a:lumOff val="35000"/>
                </a:schemeClr>
              </a:solidFill>
              <a:latin typeface="Times New Roman" panose="02020603050405020304" pitchFamily="18" charset="0"/>
              <a:ea typeface="+mn-ea"/>
              <a:cs typeface="Times New Roman" panose="02020603050405020304" pitchFamily="18" charset="0"/>
              <a:sym typeface="+mn-lt"/>
            </a:endParaRPr>
          </a:p>
        </p:txBody>
      </p:sp>
      <p:sp>
        <p:nvSpPr>
          <p:cNvPr id="37" name="íṧļîḍè"/>
          <p:cNvSpPr txBox="1"/>
          <p:nvPr/>
        </p:nvSpPr>
        <p:spPr>
          <a:xfrm>
            <a:off x="7939552" y="6033342"/>
            <a:ext cx="3651251" cy="18065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n-US" altLang="zh-CN" sz="1400" dirty="0">
                <a:solidFill>
                  <a:schemeClr val="bg1">
                    <a:lumMod val="50000"/>
                  </a:schemeClr>
                </a:solidFill>
                <a:latin typeface="Times New Roman" panose="02020603050405020304" pitchFamily="18" charset="0"/>
                <a:cs typeface="Times New Roman" panose="02020603050405020304" pitchFamily="18" charset="0"/>
                <a:sym typeface="+mn-lt"/>
              </a:rPr>
              <a:t>2023.10</a:t>
            </a:r>
            <a:endParaRPr lang="en-US" altLang="en-US" sz="1400" dirty="0">
              <a:solidFill>
                <a:schemeClr val="bg1">
                  <a:lumMod val="50000"/>
                </a:schemeClr>
              </a:solidFill>
              <a:latin typeface="Times New Roman" panose="02020603050405020304" pitchFamily="18" charset="0"/>
              <a:cs typeface="Times New Roman" panose="02020603050405020304" pitchFamily="18" charset="0"/>
              <a:sym typeface="+mn-lt"/>
            </a:endParaRPr>
          </a:p>
        </p:txBody>
      </p:sp>
      <p:sp>
        <p:nvSpPr>
          <p:cNvPr id="39" name="íşḷiḍé"/>
          <p:cNvSpPr/>
          <p:nvPr/>
        </p:nvSpPr>
        <p:spPr>
          <a:xfrm>
            <a:off x="3363903" y="1978118"/>
            <a:ext cx="137703" cy="137703"/>
          </a:xfrm>
          <a:prstGeom prst="ellipse">
            <a:avLst/>
          </a:prstGeom>
          <a:noFill/>
          <a:ln w="38100">
            <a:solidFill>
              <a:srgbClr val="6C92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sym typeface="+mn-lt"/>
            </a:endParaRPr>
          </a:p>
        </p:txBody>
      </p:sp>
      <p:sp>
        <p:nvSpPr>
          <p:cNvPr id="2" name="íṥļîḍe">
            <a:extLst>
              <a:ext uri="{FF2B5EF4-FFF2-40B4-BE49-F238E27FC236}">
                <a16:creationId xmlns:a16="http://schemas.microsoft.com/office/drawing/2014/main" id="{1A365917-F2B4-5D49-9905-C9EB46A32695}"/>
              </a:ext>
            </a:extLst>
          </p:cNvPr>
          <p:cNvSpPr/>
          <p:nvPr/>
        </p:nvSpPr>
        <p:spPr>
          <a:xfrm>
            <a:off x="6547601" y="4604761"/>
            <a:ext cx="3599178" cy="668381"/>
          </a:xfrm>
          <a:prstGeom prst="roundRect">
            <a:avLst>
              <a:gd name="adj" fmla="val 50000"/>
            </a:avLst>
          </a:prstGeom>
          <a:solidFill>
            <a:srgbClr val="6C92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ltLang="zh-CN" sz="2000" dirty="0">
                <a:latin typeface="Times New Roman" panose="02020603050405020304" pitchFamily="18" charset="0"/>
                <a:cs typeface="Times New Roman" panose="02020603050405020304" pitchFamily="18" charset="0"/>
                <a:sym typeface="+mn-lt"/>
              </a:rPr>
              <a:t>Présentateur: ODIN , Cécile</a:t>
            </a:r>
            <a:endParaRPr lang="zh-CN" altLang="en-US" sz="2000" dirty="0">
              <a:latin typeface="Times New Roman" panose="02020603050405020304" pitchFamily="18" charset="0"/>
              <a:cs typeface="Times New Roman" panose="02020603050405020304" pitchFamily="18" charset="0"/>
              <a:sym typeface="+mn-lt"/>
            </a:endParaRPr>
          </a:p>
        </p:txBody>
      </p:sp>
      <p:sp>
        <p:nvSpPr>
          <p:cNvPr id="3" name="ïšḻíḋê">
            <a:extLst>
              <a:ext uri="{FF2B5EF4-FFF2-40B4-BE49-F238E27FC236}">
                <a16:creationId xmlns:a16="http://schemas.microsoft.com/office/drawing/2014/main" id="{EEDA0654-B0EA-8205-60F6-AF2EEA857761}"/>
              </a:ext>
            </a:extLst>
          </p:cNvPr>
          <p:cNvSpPr/>
          <p:nvPr/>
        </p:nvSpPr>
        <p:spPr>
          <a:xfrm>
            <a:off x="10146779" y="4505036"/>
            <a:ext cx="403846" cy="712824"/>
          </a:xfrm>
          <a:prstGeom prst="ellipse">
            <a:avLst/>
          </a:prstGeom>
          <a:solidFill>
            <a:srgbClr val="48A2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latin typeface="Times New Roman" panose="02020603050405020304" pitchFamily="18" charset="0"/>
              <a:cs typeface="Times New Roman" panose="02020603050405020304" pitchFamily="18" charset="0"/>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7">
                                            <p:txEl>
                                              <p:pRg st="0" end="0"/>
                                            </p:txEl>
                                          </p:spTgt>
                                        </p:tgtEl>
                                        <p:attrNameLst>
                                          <p:attrName>style.visibility</p:attrName>
                                        </p:attrNameLst>
                                      </p:cBhvr>
                                      <p:to>
                                        <p:strVal val="visible"/>
                                      </p:to>
                                    </p:set>
                                    <p:animEffect transition="in" filter="fade">
                                      <p:cBhvr>
                                        <p:cTn id="7" dur="500"/>
                                        <p:tgtEl>
                                          <p:spTgt spid="37">
                                            <p:txEl>
                                              <p:pRg st="0" end="0"/>
                                            </p:txEl>
                                          </p:spTgt>
                                        </p:tgtEl>
                                      </p:cBhvr>
                                    </p:animEffect>
                                  </p:childTnLst>
                                </p:cTn>
                              </p:par>
                            </p:childTnLst>
                          </p:cTn>
                        </p:par>
                        <p:par>
                          <p:cTn id="8" fill="hold">
                            <p:stCondLst>
                              <p:cond delay="500"/>
                            </p:stCondLst>
                            <p:childTnLst>
                              <p:par>
                                <p:cTn id="9" presetID="37" presetClass="entr" presetSubtype="0"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fade">
                                      <p:cBhvr>
                                        <p:cTn id="11" dur="1000"/>
                                        <p:tgtEl>
                                          <p:spTgt spid="35"/>
                                        </p:tgtEl>
                                      </p:cBhvr>
                                    </p:animEffect>
                                    <p:anim calcmode="lin" valueType="num">
                                      <p:cBhvr>
                                        <p:cTn id="12" dur="1000" fill="hold"/>
                                        <p:tgtEl>
                                          <p:spTgt spid="35"/>
                                        </p:tgtEl>
                                        <p:attrNameLst>
                                          <p:attrName>ppt_x</p:attrName>
                                        </p:attrNameLst>
                                      </p:cBhvr>
                                      <p:tavLst>
                                        <p:tav tm="0">
                                          <p:val>
                                            <p:strVal val="#ppt_x"/>
                                          </p:val>
                                        </p:tav>
                                        <p:tav tm="100000">
                                          <p:val>
                                            <p:strVal val="#ppt_x"/>
                                          </p:val>
                                        </p:tav>
                                      </p:tavLst>
                                    </p:anim>
                                    <p:anim calcmode="lin" valueType="num">
                                      <p:cBhvr>
                                        <p:cTn id="13" dur="900" decel="100000" fill="hold"/>
                                        <p:tgtEl>
                                          <p:spTgt spid="35"/>
                                        </p:tgtEl>
                                        <p:attrNameLst>
                                          <p:attrName>ppt_y</p:attrName>
                                        </p:attrNameLst>
                                      </p:cBhvr>
                                      <p:tavLst>
                                        <p:tav tm="0">
                                          <p:val>
                                            <p:strVal val="#ppt_y+1"/>
                                          </p:val>
                                        </p:tav>
                                        <p:tav tm="100000">
                                          <p:val>
                                            <p:strVal val="#ppt_y-.03"/>
                                          </p:val>
                                        </p:tav>
                                      </p:tavLst>
                                    </p:anim>
                                    <p:anim calcmode="lin" valueType="num">
                                      <p:cBhvr>
                                        <p:cTn id="14" dur="100" accel="100000" fill="hold">
                                          <p:stCondLst>
                                            <p:cond delay="900"/>
                                          </p:stCondLst>
                                        </p:cTn>
                                        <p:tgtEl>
                                          <p:spTgt spid="35"/>
                                        </p:tgtEl>
                                        <p:attrNameLst>
                                          <p:attrName>ppt_y</p:attrName>
                                        </p:attrNameLst>
                                      </p:cBhvr>
                                      <p:tavLst>
                                        <p:tav tm="0">
                                          <p:val>
                                            <p:strVal val="#ppt_y-.03"/>
                                          </p:val>
                                        </p:tav>
                                        <p:tav tm="100000">
                                          <p:val>
                                            <p:strVal val="#ppt_y"/>
                                          </p:val>
                                        </p:tav>
                                      </p:tavLst>
                                    </p:anim>
                                  </p:childTnLst>
                                </p:cTn>
                              </p:par>
                              <p:par>
                                <p:cTn id="15" presetID="6" presetClass="entr" presetSubtype="32" fill="hold" grpId="0" nodeType="withEffect">
                                  <p:stCondLst>
                                    <p:cond delay="0"/>
                                  </p:stCondLst>
                                  <p:childTnLst>
                                    <p:set>
                                      <p:cBhvr>
                                        <p:cTn id="16" dur="1" fill="hold">
                                          <p:stCondLst>
                                            <p:cond delay="0"/>
                                          </p:stCondLst>
                                        </p:cTn>
                                        <p:tgtEl>
                                          <p:spTgt spid="39"/>
                                        </p:tgtEl>
                                        <p:attrNameLst>
                                          <p:attrName>style.visibility</p:attrName>
                                        </p:attrNameLst>
                                      </p:cBhvr>
                                      <p:to>
                                        <p:strVal val="visible"/>
                                      </p:to>
                                    </p:set>
                                    <p:animEffect transition="in" filter="circle(out)">
                                      <p:cBhvr>
                                        <p:cTn id="17"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7" grpId="0" build="p"/>
      <p:bldP spid="3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图片 2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2" name="组合 1"/>
          <p:cNvGrpSpPr/>
          <p:nvPr/>
        </p:nvGrpSpPr>
        <p:grpSpPr>
          <a:xfrm rot="20473328">
            <a:off x="3828966" y="1057499"/>
            <a:ext cx="1661022" cy="1549142"/>
            <a:chOff x="3792066" y="625169"/>
            <a:chExt cx="1994712" cy="1860355"/>
          </a:xfrm>
        </p:grpSpPr>
        <p:sp>
          <p:nvSpPr>
            <p:cNvPr id="29" name="iṡḻiďè"/>
            <p:cNvSpPr/>
            <p:nvPr/>
          </p:nvSpPr>
          <p:spPr bwMode="auto">
            <a:xfrm rot="17590292">
              <a:off x="3767855" y="961753"/>
              <a:ext cx="1547982" cy="1499559"/>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6C92C0">
                <a:alpha val="68000"/>
              </a:srgbClr>
            </a:solidFill>
            <a:ln>
              <a:noFill/>
            </a:ln>
            <a:effectLst/>
          </p:spPr>
          <p:txBody>
            <a:bodyPr vert="horz" wrap="square" lIns="91440" tIns="45720" rIns="91440" bIns="45720" numCol="1" anchor="t" anchorCtr="0" compatLnSpc="1"/>
            <a:lstStyle/>
            <a:p>
              <a:endParaRPr lang="zh-CN" altLang="en-US" sz="1800" dirty="0">
                <a:latin typeface="Times New Roman" panose="02020603050405020304" pitchFamily="18" charset="0"/>
                <a:cs typeface="Times New Roman" panose="02020603050405020304" pitchFamily="18" charset="0"/>
                <a:sym typeface="+mn-lt"/>
              </a:endParaRPr>
            </a:p>
          </p:txBody>
        </p:sp>
        <p:sp>
          <p:nvSpPr>
            <p:cNvPr id="30" name="iṡḻiďè"/>
            <p:cNvSpPr/>
            <p:nvPr/>
          </p:nvSpPr>
          <p:spPr bwMode="auto">
            <a:xfrm rot="17590292">
              <a:off x="4137434" y="675105"/>
              <a:ext cx="1699280" cy="1599408"/>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48A2A0">
                <a:alpha val="68000"/>
              </a:srgbClr>
            </a:solidFill>
            <a:ln>
              <a:noFill/>
            </a:ln>
            <a:effectLst/>
          </p:spPr>
          <p:txBody>
            <a:bodyPr vert="horz" wrap="square" lIns="91440" tIns="45720" rIns="91440" bIns="45720" numCol="1" anchor="t" anchorCtr="0" compatLnSpc="1"/>
            <a:lstStyle/>
            <a:p>
              <a:endParaRPr lang="zh-CN" altLang="en-US" sz="1800" dirty="0">
                <a:latin typeface="Times New Roman" panose="02020603050405020304" pitchFamily="18" charset="0"/>
                <a:cs typeface="Times New Roman" panose="02020603050405020304" pitchFamily="18" charset="0"/>
                <a:sym typeface="+mn-lt"/>
              </a:endParaRPr>
            </a:p>
          </p:txBody>
        </p:sp>
      </p:grpSp>
      <p:sp>
        <p:nvSpPr>
          <p:cNvPr id="25" name="椭圆 24"/>
          <p:cNvSpPr/>
          <p:nvPr/>
        </p:nvSpPr>
        <p:spPr>
          <a:xfrm>
            <a:off x="2320103" y="4100124"/>
            <a:ext cx="191910" cy="191910"/>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spc="300" dirty="0">
              <a:solidFill>
                <a:schemeClr val="tx1">
                  <a:lumMod val="75000"/>
                  <a:lumOff val="25000"/>
                </a:schemeClr>
              </a:solidFill>
              <a:latin typeface="Times New Roman" panose="02020603050405020304" pitchFamily="18" charset="0"/>
              <a:cs typeface="Times New Roman" panose="02020603050405020304" pitchFamily="18" charset="0"/>
              <a:sym typeface="+mn-lt"/>
            </a:endParaRPr>
          </a:p>
        </p:txBody>
      </p:sp>
      <p:sp>
        <p:nvSpPr>
          <p:cNvPr id="4" name="椭圆 3"/>
          <p:cNvSpPr/>
          <p:nvPr/>
        </p:nvSpPr>
        <p:spPr>
          <a:xfrm>
            <a:off x="1626210" y="3374342"/>
            <a:ext cx="952500" cy="952500"/>
          </a:xfrm>
          <a:prstGeom prst="ellipse">
            <a:avLst/>
          </a:prstGeom>
          <a:solidFill>
            <a:srgbClr val="48A2A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sym typeface="+mn-lt"/>
            </a:endParaRPr>
          </a:p>
        </p:txBody>
      </p:sp>
      <p:sp>
        <p:nvSpPr>
          <p:cNvPr id="5" name="文本框 4"/>
          <p:cNvSpPr txBox="1"/>
          <p:nvPr/>
        </p:nvSpPr>
        <p:spPr>
          <a:xfrm>
            <a:off x="1739170" y="3465871"/>
            <a:ext cx="748923" cy="769441"/>
          </a:xfrm>
          <a:prstGeom prst="rect">
            <a:avLst/>
          </a:prstGeom>
          <a:noFill/>
        </p:spPr>
        <p:txBody>
          <a:bodyPr wrap="none" rtlCol="0">
            <a:spAutoFit/>
          </a:bodyPr>
          <a:lstStyle/>
          <a:p>
            <a:pPr algn="ctr"/>
            <a:r>
              <a:rPr lang="en-US" altLang="zh-CN" sz="4400" b="1" dirty="0">
                <a:solidFill>
                  <a:schemeClr val="bg1"/>
                </a:solidFill>
                <a:latin typeface="Times New Roman" panose="02020603050405020304" pitchFamily="18" charset="0"/>
                <a:cs typeface="Times New Roman" panose="02020603050405020304" pitchFamily="18" charset="0"/>
                <a:sym typeface="+mn-lt"/>
              </a:rPr>
              <a:t>01</a:t>
            </a:r>
            <a:endParaRPr lang="zh-CN" altLang="en-US" sz="4400" b="1" dirty="0">
              <a:solidFill>
                <a:schemeClr val="bg1"/>
              </a:solidFill>
              <a:latin typeface="Times New Roman" panose="02020603050405020304" pitchFamily="18" charset="0"/>
              <a:cs typeface="Times New Roman" panose="02020603050405020304" pitchFamily="18" charset="0"/>
              <a:sym typeface="+mn-lt"/>
            </a:endParaRPr>
          </a:p>
        </p:txBody>
      </p:sp>
      <p:sp>
        <p:nvSpPr>
          <p:cNvPr id="6" name="文本框 5"/>
          <p:cNvSpPr txBox="1"/>
          <p:nvPr/>
        </p:nvSpPr>
        <p:spPr>
          <a:xfrm>
            <a:off x="949002" y="4629826"/>
            <a:ext cx="2225289" cy="400110"/>
          </a:xfrm>
          <a:prstGeom prst="rect">
            <a:avLst/>
          </a:prstGeom>
          <a:noFill/>
        </p:spPr>
        <p:txBody>
          <a:bodyPr wrap="none" rtlCol="0">
            <a:spAutoFit/>
          </a:bodyPr>
          <a:lstStyle/>
          <a:p>
            <a:pPr algn="ctr"/>
            <a:r>
              <a:rPr lang="zh-CN" altLang="en-US" sz="2000" spc="300" dirty="0">
                <a:latin typeface="Times New Roman" panose="02020603050405020304" pitchFamily="18" charset="0"/>
                <a:cs typeface="Times New Roman" panose="02020603050405020304" pitchFamily="18" charset="0"/>
                <a:sym typeface="+mn-lt"/>
              </a:rPr>
              <a:t>I. </a:t>
            </a:r>
            <a:r>
              <a:rPr lang="fr-FR" altLang="zh-CN" sz="2000" spc="300" dirty="0">
                <a:latin typeface="Times New Roman" panose="02020603050405020304" pitchFamily="18" charset="0"/>
                <a:cs typeface="Times New Roman" panose="02020603050405020304" pitchFamily="18" charset="0"/>
                <a:sym typeface="+mn-lt"/>
              </a:rPr>
              <a:t>Introduction</a:t>
            </a:r>
            <a:endParaRPr lang="zh-CN" altLang="en-US" sz="2000" spc="300" dirty="0">
              <a:latin typeface="Times New Roman" panose="02020603050405020304" pitchFamily="18" charset="0"/>
              <a:cs typeface="Times New Roman" panose="02020603050405020304" pitchFamily="18" charset="0"/>
              <a:sym typeface="+mn-lt"/>
            </a:endParaRPr>
          </a:p>
        </p:txBody>
      </p:sp>
      <p:sp>
        <p:nvSpPr>
          <p:cNvPr id="11" name="文本框 10"/>
          <p:cNvSpPr txBox="1"/>
          <p:nvPr/>
        </p:nvSpPr>
        <p:spPr>
          <a:xfrm>
            <a:off x="3121730" y="4629826"/>
            <a:ext cx="2994179" cy="1015663"/>
          </a:xfrm>
          <a:prstGeom prst="rect">
            <a:avLst/>
          </a:prstGeom>
          <a:noFill/>
        </p:spPr>
        <p:txBody>
          <a:bodyPr wrap="square" rtlCol="0">
            <a:spAutoFit/>
          </a:bodyPr>
          <a:lstStyle/>
          <a:p>
            <a:pPr algn="ctr"/>
            <a:r>
              <a:rPr lang="zh-CN" altLang="en-US" sz="2000" spc="300" dirty="0">
                <a:latin typeface="Times New Roman" panose="02020603050405020304" pitchFamily="18" charset="0"/>
                <a:cs typeface="Times New Roman" panose="02020603050405020304" pitchFamily="18" charset="0"/>
                <a:sym typeface="+mn-lt"/>
              </a:rPr>
              <a:t>II.</a:t>
            </a:r>
            <a:r>
              <a:rPr lang="fr-FR" altLang="zh-CN" sz="2000" spc="300" dirty="0">
                <a:latin typeface="Times New Roman" panose="02020603050405020304" pitchFamily="18" charset="0"/>
                <a:cs typeface="Times New Roman" panose="02020603050405020304" pitchFamily="18" charset="0"/>
                <a:sym typeface="+mn-lt"/>
              </a:rPr>
              <a:t> Analyse éthique de l’ingénierie des causes d’accidents</a:t>
            </a:r>
            <a:r>
              <a:rPr lang="zh-CN" altLang="en-US" sz="2000" spc="300" dirty="0">
                <a:latin typeface="Times New Roman" panose="02020603050405020304" pitchFamily="18" charset="0"/>
                <a:cs typeface="Times New Roman" panose="02020603050405020304" pitchFamily="18" charset="0"/>
                <a:sym typeface="+mn-lt"/>
              </a:rPr>
              <a:t> </a:t>
            </a:r>
          </a:p>
        </p:txBody>
      </p:sp>
      <p:sp>
        <p:nvSpPr>
          <p:cNvPr id="16" name="文本框 15"/>
          <p:cNvSpPr txBox="1"/>
          <p:nvPr/>
        </p:nvSpPr>
        <p:spPr>
          <a:xfrm>
            <a:off x="5918673" y="4630966"/>
            <a:ext cx="3410487" cy="1015663"/>
          </a:xfrm>
          <a:prstGeom prst="rect">
            <a:avLst/>
          </a:prstGeom>
          <a:noFill/>
        </p:spPr>
        <p:txBody>
          <a:bodyPr wrap="square" rtlCol="0">
            <a:spAutoFit/>
          </a:bodyPr>
          <a:lstStyle/>
          <a:p>
            <a:pPr algn="ctr"/>
            <a:r>
              <a:rPr lang="zh-CN" altLang="en-US" sz="2000" spc="300" dirty="0">
                <a:latin typeface="Times New Roman" panose="02020603050405020304" pitchFamily="18" charset="0"/>
                <a:cs typeface="Times New Roman" panose="02020603050405020304" pitchFamily="18" charset="0"/>
                <a:sym typeface="+mn-lt"/>
              </a:rPr>
              <a:t>III. </a:t>
            </a:r>
            <a:r>
              <a:rPr lang="fr-FR" altLang="zh-CN" sz="2000" spc="300" dirty="0">
                <a:latin typeface="Times New Roman" panose="02020603050405020304" pitchFamily="18" charset="0"/>
                <a:cs typeface="Times New Roman" panose="02020603050405020304" pitchFamily="18" charset="0"/>
                <a:sym typeface="+mn-lt"/>
              </a:rPr>
              <a:t>Analyse éthique technique des mesures correctives</a:t>
            </a:r>
            <a:endParaRPr lang="zh-CN" altLang="en-US" sz="2000" spc="300" dirty="0">
              <a:latin typeface="Times New Roman" panose="02020603050405020304" pitchFamily="18" charset="0"/>
              <a:cs typeface="Times New Roman" panose="02020603050405020304" pitchFamily="18" charset="0"/>
              <a:sym typeface="+mn-lt"/>
            </a:endParaRPr>
          </a:p>
        </p:txBody>
      </p:sp>
      <p:sp>
        <p:nvSpPr>
          <p:cNvPr id="21" name="文本框 20"/>
          <p:cNvSpPr txBox="1"/>
          <p:nvPr/>
        </p:nvSpPr>
        <p:spPr>
          <a:xfrm>
            <a:off x="9237639" y="4629826"/>
            <a:ext cx="2256323" cy="400110"/>
          </a:xfrm>
          <a:prstGeom prst="rect">
            <a:avLst/>
          </a:prstGeom>
          <a:noFill/>
        </p:spPr>
        <p:txBody>
          <a:bodyPr wrap="none" rtlCol="0">
            <a:spAutoFit/>
          </a:bodyPr>
          <a:lstStyle/>
          <a:p>
            <a:pPr algn="ctr"/>
            <a:r>
              <a:rPr lang="zh-CN" altLang="en-US" sz="2000" spc="300" dirty="0">
                <a:latin typeface="Times New Roman" panose="02020603050405020304" pitchFamily="18" charset="0"/>
                <a:cs typeface="Times New Roman" panose="02020603050405020304" pitchFamily="18" charset="0"/>
                <a:sym typeface="+mn-lt"/>
              </a:rPr>
              <a:t>IV. </a:t>
            </a:r>
            <a:r>
              <a:rPr lang="fr-FR" altLang="zh-CN" sz="2000" spc="300" dirty="0">
                <a:latin typeface="Times New Roman" panose="02020603050405020304" pitchFamily="18" charset="0"/>
                <a:cs typeface="Times New Roman" panose="02020603050405020304" pitchFamily="18" charset="0"/>
                <a:sym typeface="+mn-lt"/>
              </a:rPr>
              <a:t>Conclusion</a:t>
            </a:r>
            <a:endParaRPr lang="zh-CN" altLang="en-US" sz="2000" spc="300" dirty="0">
              <a:latin typeface="Times New Roman" panose="02020603050405020304" pitchFamily="18" charset="0"/>
              <a:cs typeface="Times New Roman" panose="02020603050405020304" pitchFamily="18" charset="0"/>
              <a:sym typeface="+mn-lt"/>
            </a:endParaRPr>
          </a:p>
        </p:txBody>
      </p:sp>
      <p:sp>
        <p:nvSpPr>
          <p:cNvPr id="9" name="椭圆 8"/>
          <p:cNvSpPr/>
          <p:nvPr/>
        </p:nvSpPr>
        <p:spPr>
          <a:xfrm>
            <a:off x="4282569" y="3393077"/>
            <a:ext cx="952500" cy="952500"/>
          </a:xfrm>
          <a:prstGeom prst="ellipse">
            <a:avLst/>
          </a:prstGeom>
          <a:solidFill>
            <a:srgbClr val="6C92C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sym typeface="+mn-lt"/>
            </a:endParaRPr>
          </a:p>
        </p:txBody>
      </p:sp>
      <p:sp>
        <p:nvSpPr>
          <p:cNvPr id="10" name="文本框 9"/>
          <p:cNvSpPr txBox="1"/>
          <p:nvPr/>
        </p:nvSpPr>
        <p:spPr>
          <a:xfrm>
            <a:off x="4384357" y="3484606"/>
            <a:ext cx="748923" cy="769441"/>
          </a:xfrm>
          <a:prstGeom prst="rect">
            <a:avLst/>
          </a:prstGeom>
          <a:noFill/>
        </p:spPr>
        <p:txBody>
          <a:bodyPr wrap="none" rtlCol="0">
            <a:spAutoFit/>
          </a:bodyPr>
          <a:lstStyle/>
          <a:p>
            <a:pPr algn="ctr"/>
            <a:r>
              <a:rPr lang="en-US" altLang="zh-CN" sz="4400" b="1" dirty="0">
                <a:solidFill>
                  <a:schemeClr val="bg1"/>
                </a:solidFill>
                <a:latin typeface="Times New Roman" panose="02020603050405020304" pitchFamily="18" charset="0"/>
                <a:cs typeface="Times New Roman" panose="02020603050405020304" pitchFamily="18" charset="0"/>
                <a:sym typeface="+mn-lt"/>
              </a:rPr>
              <a:t>02</a:t>
            </a:r>
            <a:endParaRPr lang="zh-CN" altLang="en-US" sz="4400" b="1" dirty="0">
              <a:solidFill>
                <a:schemeClr val="bg1"/>
              </a:solidFill>
              <a:latin typeface="Times New Roman" panose="02020603050405020304" pitchFamily="18" charset="0"/>
              <a:cs typeface="Times New Roman" panose="02020603050405020304" pitchFamily="18" charset="0"/>
              <a:sym typeface="+mn-lt"/>
            </a:endParaRPr>
          </a:p>
        </p:txBody>
      </p:sp>
      <p:sp>
        <p:nvSpPr>
          <p:cNvPr id="33" name="椭圆 32"/>
          <p:cNvSpPr/>
          <p:nvPr/>
        </p:nvSpPr>
        <p:spPr>
          <a:xfrm>
            <a:off x="4990609" y="4100124"/>
            <a:ext cx="191910" cy="19191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spc="300" dirty="0">
              <a:solidFill>
                <a:schemeClr val="tx1">
                  <a:lumMod val="75000"/>
                  <a:lumOff val="25000"/>
                </a:schemeClr>
              </a:solidFill>
              <a:latin typeface="Times New Roman" panose="02020603050405020304" pitchFamily="18" charset="0"/>
              <a:cs typeface="Times New Roman" panose="02020603050405020304" pitchFamily="18" charset="0"/>
              <a:sym typeface="+mn-lt"/>
            </a:endParaRPr>
          </a:p>
        </p:txBody>
      </p:sp>
      <p:sp>
        <p:nvSpPr>
          <p:cNvPr id="14" name="椭圆 13"/>
          <p:cNvSpPr/>
          <p:nvPr/>
        </p:nvSpPr>
        <p:spPr>
          <a:xfrm>
            <a:off x="6958459" y="3393077"/>
            <a:ext cx="952500" cy="95250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sym typeface="+mn-lt"/>
            </a:endParaRPr>
          </a:p>
        </p:txBody>
      </p:sp>
      <p:sp>
        <p:nvSpPr>
          <p:cNvPr id="15" name="文本框 14"/>
          <p:cNvSpPr txBox="1"/>
          <p:nvPr/>
        </p:nvSpPr>
        <p:spPr>
          <a:xfrm>
            <a:off x="7031424" y="3484606"/>
            <a:ext cx="748923" cy="769441"/>
          </a:xfrm>
          <a:prstGeom prst="rect">
            <a:avLst/>
          </a:prstGeom>
          <a:noFill/>
        </p:spPr>
        <p:txBody>
          <a:bodyPr wrap="none" rtlCol="0">
            <a:spAutoFit/>
          </a:bodyPr>
          <a:lstStyle/>
          <a:p>
            <a:pPr algn="ctr"/>
            <a:r>
              <a:rPr lang="en-US" altLang="zh-CN" sz="4400" b="1" dirty="0">
                <a:solidFill>
                  <a:schemeClr val="bg1"/>
                </a:solidFill>
                <a:latin typeface="Times New Roman" panose="02020603050405020304" pitchFamily="18" charset="0"/>
                <a:cs typeface="Times New Roman" panose="02020603050405020304" pitchFamily="18" charset="0"/>
                <a:sym typeface="+mn-lt"/>
              </a:rPr>
              <a:t>03</a:t>
            </a:r>
            <a:endParaRPr lang="zh-CN" altLang="en-US" sz="4400" b="1" dirty="0">
              <a:solidFill>
                <a:schemeClr val="bg1"/>
              </a:solidFill>
              <a:latin typeface="Times New Roman" panose="02020603050405020304" pitchFamily="18" charset="0"/>
              <a:cs typeface="Times New Roman" panose="02020603050405020304" pitchFamily="18" charset="0"/>
              <a:sym typeface="+mn-lt"/>
            </a:endParaRPr>
          </a:p>
        </p:txBody>
      </p:sp>
      <p:sp>
        <p:nvSpPr>
          <p:cNvPr id="34" name="椭圆 33"/>
          <p:cNvSpPr/>
          <p:nvPr/>
        </p:nvSpPr>
        <p:spPr>
          <a:xfrm>
            <a:off x="7699681" y="4100124"/>
            <a:ext cx="191910" cy="191910"/>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spc="300" dirty="0">
              <a:solidFill>
                <a:schemeClr val="tx1">
                  <a:lumMod val="75000"/>
                  <a:lumOff val="25000"/>
                </a:schemeClr>
              </a:solidFill>
              <a:latin typeface="Times New Roman" panose="02020603050405020304" pitchFamily="18" charset="0"/>
              <a:cs typeface="Times New Roman" panose="02020603050405020304" pitchFamily="18" charset="0"/>
              <a:sym typeface="+mn-lt"/>
            </a:endParaRPr>
          </a:p>
        </p:txBody>
      </p:sp>
      <p:sp>
        <p:nvSpPr>
          <p:cNvPr id="19" name="椭圆 18"/>
          <p:cNvSpPr/>
          <p:nvPr/>
        </p:nvSpPr>
        <p:spPr>
          <a:xfrm>
            <a:off x="9664829" y="3367993"/>
            <a:ext cx="952500" cy="952500"/>
          </a:xfrm>
          <a:prstGeom prst="ellipse">
            <a:avLst/>
          </a:prstGeom>
          <a:solidFill>
            <a:srgbClr val="6C92C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sym typeface="+mn-lt"/>
            </a:endParaRPr>
          </a:p>
        </p:txBody>
      </p:sp>
      <p:sp>
        <p:nvSpPr>
          <p:cNvPr id="20" name="文本框 19"/>
          <p:cNvSpPr txBox="1"/>
          <p:nvPr/>
        </p:nvSpPr>
        <p:spPr>
          <a:xfrm>
            <a:off x="9766617" y="3459522"/>
            <a:ext cx="748923" cy="769441"/>
          </a:xfrm>
          <a:prstGeom prst="rect">
            <a:avLst/>
          </a:prstGeom>
          <a:noFill/>
        </p:spPr>
        <p:txBody>
          <a:bodyPr wrap="none" rtlCol="0">
            <a:spAutoFit/>
          </a:bodyPr>
          <a:lstStyle/>
          <a:p>
            <a:pPr algn="ctr"/>
            <a:r>
              <a:rPr lang="en-US" altLang="zh-CN" sz="4400" b="1" dirty="0">
                <a:solidFill>
                  <a:schemeClr val="bg1"/>
                </a:solidFill>
                <a:latin typeface="Times New Roman" panose="02020603050405020304" pitchFamily="18" charset="0"/>
                <a:cs typeface="Times New Roman" panose="02020603050405020304" pitchFamily="18" charset="0"/>
                <a:sym typeface="+mn-lt"/>
              </a:rPr>
              <a:t>04</a:t>
            </a:r>
            <a:endParaRPr lang="zh-CN" altLang="en-US" sz="4400" b="1" dirty="0">
              <a:solidFill>
                <a:schemeClr val="bg1"/>
              </a:solidFill>
              <a:latin typeface="Times New Roman" panose="02020603050405020304" pitchFamily="18" charset="0"/>
              <a:cs typeface="Times New Roman" panose="02020603050405020304" pitchFamily="18" charset="0"/>
              <a:sym typeface="+mn-lt"/>
            </a:endParaRPr>
          </a:p>
        </p:txBody>
      </p:sp>
      <p:sp>
        <p:nvSpPr>
          <p:cNvPr id="35" name="椭圆 34"/>
          <p:cNvSpPr/>
          <p:nvPr/>
        </p:nvSpPr>
        <p:spPr>
          <a:xfrm>
            <a:off x="10380135" y="4100124"/>
            <a:ext cx="191910" cy="191910"/>
          </a:xfrm>
          <a:prstGeom prst="ellipse">
            <a:avLst/>
          </a:prstGeom>
          <a:solidFill>
            <a:srgbClr val="48A2A0">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spc="300" dirty="0">
              <a:solidFill>
                <a:schemeClr val="tx1">
                  <a:lumMod val="75000"/>
                  <a:lumOff val="25000"/>
                </a:schemeClr>
              </a:solidFill>
              <a:latin typeface="Times New Roman" panose="02020603050405020304" pitchFamily="18" charset="0"/>
              <a:cs typeface="Times New Roman" panose="02020603050405020304" pitchFamily="18" charset="0"/>
              <a:sym typeface="+mn-lt"/>
            </a:endParaRPr>
          </a:p>
        </p:txBody>
      </p:sp>
      <p:sp>
        <p:nvSpPr>
          <p:cNvPr id="28" name="MH_Others_1"/>
          <p:cNvSpPr txBox="1"/>
          <p:nvPr>
            <p:custDataLst>
              <p:tags r:id="rId1"/>
            </p:custDataLst>
          </p:nvPr>
        </p:nvSpPr>
        <p:spPr>
          <a:xfrm>
            <a:off x="4222982" y="1495625"/>
            <a:ext cx="3955467" cy="847938"/>
          </a:xfrm>
          <a:prstGeom prst="rect">
            <a:avLst/>
          </a:prstGeom>
          <a:noFill/>
        </p:spPr>
        <p:txBody>
          <a:bodyPr wrap="square" rtlCol="0">
            <a:noAutofit/>
          </a:bodyPr>
          <a:lstStyle/>
          <a:p>
            <a:pPr algn="ctr"/>
            <a:r>
              <a:rPr lang="en-US" altLang="zh-CN" sz="44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mn-lt"/>
              </a:rPr>
              <a:t>CO</a:t>
            </a:r>
            <a:r>
              <a:rPr lang="en-US" altLang="zh-CN" sz="4400" b="1" dirty="0">
                <a:solidFill>
                  <a:srgbClr val="6C92C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mn-lt"/>
              </a:rPr>
              <a:t>NTENUS</a:t>
            </a:r>
            <a:endParaRPr lang="zh-CN" altLang="en-US" sz="4400" b="1" dirty="0">
              <a:solidFill>
                <a:srgbClr val="6C92C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mn-lt"/>
            </a:endParaRPr>
          </a:p>
        </p:txBody>
      </p:sp>
    </p:spTree>
  </p:cSld>
  <p:clrMapOvr>
    <a:masterClrMapping/>
  </p:clrMapOvr>
  <p:transition spd="slow">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íṩľïdè"/>
        <p:cNvGrpSpPr/>
        <p:nvPr/>
      </p:nvGrpSpPr>
      <p:grpSpPr>
        <a:xfrm>
          <a:off x="0" y="0"/>
          <a:ext cx="0" cy="0"/>
          <a:chOff x="0" y="0"/>
          <a:chExt cx="0" cy="0"/>
        </a:xfrm>
      </p:grpSpPr>
      <p:pic>
        <p:nvPicPr>
          <p:cNvPr id="42" name="图片 4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44" name="组合 43"/>
          <p:cNvGrpSpPr/>
          <p:nvPr/>
        </p:nvGrpSpPr>
        <p:grpSpPr>
          <a:xfrm rot="10800000">
            <a:off x="-598644" y="4863839"/>
            <a:ext cx="2117288" cy="2334478"/>
            <a:chOff x="9664473" y="816338"/>
            <a:chExt cx="3185286" cy="3512032"/>
          </a:xfrm>
        </p:grpSpPr>
        <p:sp>
          <p:nvSpPr>
            <p:cNvPr id="45" name="íṧḻiḋe"/>
            <p:cNvSpPr/>
            <p:nvPr/>
          </p:nvSpPr>
          <p:spPr>
            <a:xfrm>
              <a:off x="9664473" y="816338"/>
              <a:ext cx="2594163" cy="2540781"/>
            </a:xfrm>
            <a:custGeom>
              <a:avLst/>
              <a:gdLst>
                <a:gd name="connsiteX0" fmla="*/ 1096849 w 2594163"/>
                <a:gd name="connsiteY0" fmla="*/ 1533 h 2540781"/>
                <a:gd name="connsiteX1" fmla="*/ 1297103 w 2594163"/>
                <a:gd name="connsiteY1" fmla="*/ 112338 h 2540781"/>
                <a:gd name="connsiteX2" fmla="*/ 2482547 w 2594163"/>
                <a:gd name="connsiteY2" fmla="*/ 1602255 h 2540781"/>
                <a:gd name="connsiteX3" fmla="*/ 2594163 w 2594163"/>
                <a:gd name="connsiteY3" fmla="*/ 1742539 h 2540781"/>
                <a:gd name="connsiteX4" fmla="*/ 2594163 w 2594163"/>
                <a:gd name="connsiteY4" fmla="*/ 2125138 h 2540781"/>
                <a:gd name="connsiteX5" fmla="*/ 2556967 w 2594163"/>
                <a:gd name="connsiteY5" fmla="*/ 2164725 h 2540781"/>
                <a:gd name="connsiteX6" fmla="*/ 2411465 w 2594163"/>
                <a:gd name="connsiteY6" fmla="*/ 2228461 h 2540781"/>
                <a:gd name="connsiteX7" fmla="*/ 341159 w 2594163"/>
                <a:gd name="connsiteY7" fmla="*/ 2537387 h 2540781"/>
                <a:gd name="connsiteX8" fmla="*/ 20527 w 2594163"/>
                <a:gd name="connsiteY8" fmla="*/ 2136195 h 2540781"/>
                <a:gd name="connsiteX9" fmla="*/ 789206 w 2594163"/>
                <a:gd name="connsiteY9" fmla="*/ 188126 h 2540781"/>
                <a:gd name="connsiteX10" fmla="*/ 1096849 w 2594163"/>
                <a:gd name="connsiteY10" fmla="*/ 1533 h 2540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594163" h="2540781">
                  <a:moveTo>
                    <a:pt x="1096849" y="1533"/>
                  </a:moveTo>
                  <a:cubicBezTo>
                    <a:pt x="1171584" y="9139"/>
                    <a:pt x="1244300" y="45184"/>
                    <a:pt x="1297103" y="112338"/>
                  </a:cubicBezTo>
                  <a:cubicBezTo>
                    <a:pt x="1297103" y="112338"/>
                    <a:pt x="1297103" y="112338"/>
                    <a:pt x="2482547" y="1602255"/>
                  </a:cubicBezTo>
                  <a:lnTo>
                    <a:pt x="2594163" y="1742539"/>
                  </a:lnTo>
                  <a:lnTo>
                    <a:pt x="2594163" y="2125138"/>
                  </a:lnTo>
                  <a:lnTo>
                    <a:pt x="2556967" y="2164725"/>
                  </a:lnTo>
                  <a:cubicBezTo>
                    <a:pt x="2517521" y="2197076"/>
                    <a:pt x="2468404" y="2219964"/>
                    <a:pt x="2411465" y="2228461"/>
                  </a:cubicBezTo>
                  <a:cubicBezTo>
                    <a:pt x="2411465" y="2228461"/>
                    <a:pt x="2411465" y="2228461"/>
                    <a:pt x="341159" y="2537387"/>
                  </a:cubicBezTo>
                  <a:cubicBezTo>
                    <a:pt x="115680" y="2571033"/>
                    <a:pt x="-61868" y="2348579"/>
                    <a:pt x="20527" y="2136195"/>
                  </a:cubicBezTo>
                  <a:cubicBezTo>
                    <a:pt x="20527" y="2136195"/>
                    <a:pt x="20527" y="2136195"/>
                    <a:pt x="789206" y="188126"/>
                  </a:cubicBezTo>
                  <a:cubicBezTo>
                    <a:pt x="842126" y="55174"/>
                    <a:pt x="972291" y="-11145"/>
                    <a:pt x="1096849" y="1533"/>
                  </a:cubicBezTo>
                  <a:close/>
                </a:path>
              </a:pathLst>
            </a:custGeom>
            <a:solidFill>
              <a:srgbClr val="6C92C0">
                <a:alpha val="66000"/>
              </a:srgbClr>
            </a:solidFill>
            <a:ln>
              <a:noFill/>
            </a:ln>
            <a:effectLst/>
          </p:spPr>
          <p:txBody>
            <a:bodyPr vert="horz" wrap="square" lIns="91440" tIns="45720" rIns="91440" bIns="45720" numCol="1" anchor="t" anchorCtr="0" compatLnSpc="1">
              <a:noAutofit/>
            </a:bodyPr>
            <a:lstStyle/>
            <a:p>
              <a:pPr lvl="0"/>
              <a:endParaRPr lang="zh-CN" altLang="en-US" dirty="0">
                <a:solidFill>
                  <a:schemeClr val="tx1"/>
                </a:solidFill>
                <a:latin typeface="Times New Roman" panose="02020603050405020304" pitchFamily="18" charset="0"/>
                <a:cs typeface="Times New Roman" panose="02020603050405020304" pitchFamily="18" charset="0"/>
                <a:sym typeface="+mn-lt"/>
              </a:endParaRPr>
            </a:p>
          </p:txBody>
        </p:sp>
        <p:sp>
          <p:nvSpPr>
            <p:cNvPr id="46" name="íş1íḍè"/>
            <p:cNvSpPr/>
            <p:nvPr/>
          </p:nvSpPr>
          <p:spPr>
            <a:xfrm>
              <a:off x="10394558" y="1098972"/>
              <a:ext cx="2455201" cy="3229398"/>
            </a:xfrm>
            <a:custGeom>
              <a:avLst/>
              <a:gdLst>
                <a:gd name="connsiteX0" fmla="*/ 2455201 w 2455201"/>
                <a:gd name="connsiteY0" fmla="*/ 0 h 3229398"/>
                <a:gd name="connsiteX1" fmla="*/ 2455201 w 2455201"/>
                <a:gd name="connsiteY1" fmla="*/ 3229398 h 3229398"/>
                <a:gd name="connsiteX2" fmla="*/ 1689979 w 2455201"/>
                <a:gd name="connsiteY2" fmla="*/ 3229398 h 3229398"/>
                <a:gd name="connsiteX3" fmla="*/ 1422643 w 2455201"/>
                <a:gd name="connsiteY3" fmla="*/ 3097535 h 3229398"/>
                <a:gd name="connsiteX4" fmla="*/ 364836 w 2455201"/>
                <a:gd name="connsiteY4" fmla="*/ 2575771 h 3229398"/>
                <a:gd name="connsiteX5" fmla="*/ 288058 w 2455201"/>
                <a:gd name="connsiteY5" fmla="*/ 1446658 h 3229398"/>
                <a:gd name="connsiteX6" fmla="*/ 2346818 w 2455201"/>
                <a:gd name="connsiteY6" fmla="*/ 72350 h 3229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55201" h="3229398">
                  <a:moveTo>
                    <a:pt x="2455201" y="0"/>
                  </a:moveTo>
                  <a:lnTo>
                    <a:pt x="2455201" y="3229398"/>
                  </a:lnTo>
                  <a:lnTo>
                    <a:pt x="1689979" y="3229398"/>
                  </a:lnTo>
                  <a:lnTo>
                    <a:pt x="1422643" y="3097535"/>
                  </a:lnTo>
                  <a:cubicBezTo>
                    <a:pt x="1104127" y="2940426"/>
                    <a:pt x="752661" y="2767066"/>
                    <a:pt x="364836" y="2575771"/>
                  </a:cubicBezTo>
                  <a:cubicBezTo>
                    <a:pt x="-85706" y="2353540"/>
                    <a:pt x="-127848" y="1727765"/>
                    <a:pt x="288058" y="1446658"/>
                  </a:cubicBezTo>
                  <a:cubicBezTo>
                    <a:pt x="288058" y="1446658"/>
                    <a:pt x="288058" y="1446658"/>
                    <a:pt x="2346818" y="72350"/>
                  </a:cubicBezTo>
                  <a:close/>
                </a:path>
              </a:pathLst>
            </a:custGeom>
            <a:solidFill>
              <a:srgbClr val="48A2A0">
                <a:alpha val="45000"/>
              </a:srgbClr>
            </a:solidFill>
            <a:ln>
              <a:noFill/>
            </a:ln>
            <a:effectLst/>
          </p:spPr>
          <p:txBody>
            <a:bodyPr vert="horz" wrap="square" lIns="91440" tIns="45720" rIns="91440" bIns="45720" numCol="1" anchor="t" anchorCtr="0" compatLnSpc="1">
              <a:noAutofit/>
            </a:bodyPr>
            <a:lstStyle/>
            <a:p>
              <a:pPr lvl="0"/>
              <a:endParaRPr lang="zh-CN" altLang="en-US" dirty="0">
                <a:solidFill>
                  <a:schemeClr val="tx1"/>
                </a:solidFill>
                <a:latin typeface="Times New Roman" panose="02020603050405020304" pitchFamily="18" charset="0"/>
                <a:cs typeface="Times New Roman" panose="02020603050405020304" pitchFamily="18" charset="0"/>
                <a:sym typeface="+mn-lt"/>
              </a:endParaRPr>
            </a:p>
          </p:txBody>
        </p:sp>
      </p:grpSp>
      <p:grpSp>
        <p:nvGrpSpPr>
          <p:cNvPr id="47" name="组合 46"/>
          <p:cNvGrpSpPr/>
          <p:nvPr/>
        </p:nvGrpSpPr>
        <p:grpSpPr>
          <a:xfrm rot="10800000">
            <a:off x="9086997" y="-1443802"/>
            <a:ext cx="3204450" cy="4893654"/>
            <a:chOff x="-15240" y="3375944"/>
            <a:chExt cx="3204450" cy="4893654"/>
          </a:xfrm>
        </p:grpSpPr>
        <p:sp>
          <p:nvSpPr>
            <p:cNvPr id="48" name="íSliḑè"/>
            <p:cNvSpPr/>
            <p:nvPr/>
          </p:nvSpPr>
          <p:spPr>
            <a:xfrm>
              <a:off x="-15240" y="3375944"/>
              <a:ext cx="3204450" cy="3482057"/>
            </a:xfrm>
            <a:custGeom>
              <a:avLst/>
              <a:gdLst>
                <a:gd name="connsiteX0" fmla="*/ 0 w 3204450"/>
                <a:gd name="connsiteY0" fmla="*/ 0 h 3482057"/>
                <a:gd name="connsiteX1" fmla="*/ 45983 w 3204450"/>
                <a:gd name="connsiteY1" fmla="*/ 11609 h 3482057"/>
                <a:gd name="connsiteX2" fmla="*/ 334914 w 3204450"/>
                <a:gd name="connsiteY2" fmla="*/ 204539 h 3482057"/>
                <a:gd name="connsiteX3" fmla="*/ 3098684 w 3204450"/>
                <a:gd name="connsiteY3" fmla="*/ 3361253 h 3482057"/>
                <a:gd name="connsiteX4" fmla="*/ 3204450 w 3204450"/>
                <a:gd name="connsiteY4" fmla="*/ 3482057 h 3482057"/>
                <a:gd name="connsiteX5" fmla="*/ 0 w 3204450"/>
                <a:gd name="connsiteY5" fmla="*/ 3482057 h 3482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4450" h="3482057">
                  <a:moveTo>
                    <a:pt x="0" y="0"/>
                  </a:moveTo>
                  <a:lnTo>
                    <a:pt x="45983" y="11609"/>
                  </a:lnTo>
                  <a:cubicBezTo>
                    <a:pt x="152616" y="46096"/>
                    <a:pt x="252790" y="109642"/>
                    <a:pt x="334914" y="204539"/>
                  </a:cubicBezTo>
                  <a:cubicBezTo>
                    <a:pt x="334914" y="204539"/>
                    <a:pt x="334914" y="204539"/>
                    <a:pt x="3098684" y="3361253"/>
                  </a:cubicBezTo>
                  <a:lnTo>
                    <a:pt x="3204450" y="3482057"/>
                  </a:lnTo>
                  <a:lnTo>
                    <a:pt x="0" y="3482057"/>
                  </a:lnTo>
                  <a:close/>
                </a:path>
              </a:pathLst>
            </a:custGeom>
            <a:solidFill>
              <a:srgbClr val="6C92C0">
                <a:alpha val="5000"/>
              </a:srgbClr>
            </a:solidFill>
            <a:ln>
              <a:noFill/>
            </a:ln>
            <a:effectLst/>
          </p:spPr>
          <p:txBody>
            <a:bodyPr vert="horz" wrap="square" lIns="91440" tIns="45720" rIns="91440" bIns="45720" numCol="1" anchor="t" anchorCtr="0" compatLnSpc="1">
              <a:noAutofit/>
            </a:bodyPr>
            <a:lstStyle/>
            <a:p>
              <a:pPr lvl="0"/>
              <a:endParaRPr lang="zh-CN" altLang="en-US" dirty="0">
                <a:solidFill>
                  <a:schemeClr val="tx1"/>
                </a:solidFill>
                <a:latin typeface="Times New Roman" panose="02020603050405020304" pitchFamily="18" charset="0"/>
                <a:cs typeface="Times New Roman" panose="02020603050405020304" pitchFamily="18" charset="0"/>
                <a:sym typeface="+mn-lt"/>
              </a:endParaRPr>
            </a:p>
          </p:txBody>
        </p:sp>
        <p:sp>
          <p:nvSpPr>
            <p:cNvPr id="49" name="íš1ïḋe"/>
            <p:cNvSpPr/>
            <p:nvPr/>
          </p:nvSpPr>
          <p:spPr>
            <a:xfrm>
              <a:off x="1" y="3977746"/>
              <a:ext cx="1366989" cy="4291852"/>
            </a:xfrm>
            <a:custGeom>
              <a:avLst/>
              <a:gdLst>
                <a:gd name="connsiteX0" fmla="*/ 899007 w 1366989"/>
                <a:gd name="connsiteY0" fmla="*/ 633 h 4291852"/>
                <a:gd name="connsiteX1" fmla="*/ 1343821 w 1366989"/>
                <a:gd name="connsiteY1" fmla="*/ 639191 h 4291852"/>
                <a:gd name="connsiteX2" fmla="*/ 316803 w 1366989"/>
                <a:gd name="connsiteY2" fmla="*/ 3970163 h 4291852"/>
                <a:gd name="connsiteX3" fmla="*/ 14549 w 1366989"/>
                <a:gd name="connsiteY3" fmla="*/ 4287566 h 4291852"/>
                <a:gd name="connsiteX4" fmla="*/ 0 w 1366989"/>
                <a:gd name="connsiteY4" fmla="*/ 4291852 h 4291852"/>
                <a:gd name="connsiteX5" fmla="*/ 0 w 1366989"/>
                <a:gd name="connsiteY5" fmla="*/ 186094 h 4291852"/>
                <a:gd name="connsiteX6" fmla="*/ 164343 w 1366989"/>
                <a:gd name="connsiteY6" fmla="*/ 148686 h 4291852"/>
                <a:gd name="connsiteX7" fmla="*/ 762612 w 1366989"/>
                <a:gd name="connsiteY7" fmla="*/ 12505 h 4291852"/>
                <a:gd name="connsiteX8" fmla="*/ 899007 w 1366989"/>
                <a:gd name="connsiteY8" fmla="*/ 633 h 4291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6989" h="4291852">
                  <a:moveTo>
                    <a:pt x="899007" y="633"/>
                  </a:moveTo>
                  <a:cubicBezTo>
                    <a:pt x="1208404" y="16359"/>
                    <a:pt x="1443395" y="322717"/>
                    <a:pt x="1343821" y="639191"/>
                  </a:cubicBezTo>
                  <a:cubicBezTo>
                    <a:pt x="1343821" y="639191"/>
                    <a:pt x="1343821" y="639191"/>
                    <a:pt x="316803" y="3970163"/>
                  </a:cubicBezTo>
                  <a:cubicBezTo>
                    <a:pt x="267015" y="4128400"/>
                    <a:pt x="151065" y="4237937"/>
                    <a:pt x="14549" y="4287566"/>
                  </a:cubicBezTo>
                  <a:lnTo>
                    <a:pt x="0" y="4291852"/>
                  </a:lnTo>
                  <a:lnTo>
                    <a:pt x="0" y="186094"/>
                  </a:lnTo>
                  <a:lnTo>
                    <a:pt x="164343" y="148686"/>
                  </a:lnTo>
                  <a:cubicBezTo>
                    <a:pt x="351042" y="106189"/>
                    <a:pt x="550189" y="60858"/>
                    <a:pt x="762612" y="12505"/>
                  </a:cubicBezTo>
                  <a:cubicBezTo>
                    <a:pt x="809090" y="2071"/>
                    <a:pt x="854808" y="-1613"/>
                    <a:pt x="899007" y="633"/>
                  </a:cubicBezTo>
                  <a:close/>
                </a:path>
              </a:pathLst>
            </a:custGeom>
            <a:solidFill>
              <a:srgbClr val="6C92C0">
                <a:alpha val="78000"/>
              </a:srgbClr>
            </a:solidFill>
            <a:ln>
              <a:noFill/>
            </a:ln>
            <a:effectLst/>
          </p:spPr>
          <p:txBody>
            <a:bodyPr vert="horz" wrap="square" lIns="91440" tIns="45720" rIns="91440" bIns="45720" numCol="1" anchor="t" anchorCtr="0" compatLnSpc="1">
              <a:noAutofit/>
            </a:bodyPr>
            <a:lstStyle/>
            <a:p>
              <a:pPr lvl="0"/>
              <a:endParaRPr lang="zh-CN" altLang="en-US" dirty="0">
                <a:solidFill>
                  <a:schemeClr val="tx1"/>
                </a:solidFill>
                <a:latin typeface="Times New Roman" panose="02020603050405020304" pitchFamily="18" charset="0"/>
                <a:cs typeface="Times New Roman" panose="02020603050405020304" pitchFamily="18" charset="0"/>
                <a:sym typeface="+mn-lt"/>
              </a:endParaRPr>
            </a:p>
          </p:txBody>
        </p:sp>
        <p:sp>
          <p:nvSpPr>
            <p:cNvPr id="50" name="iṡḻiďè"/>
            <p:cNvSpPr/>
            <p:nvPr/>
          </p:nvSpPr>
          <p:spPr bwMode="auto">
            <a:xfrm rot="17341789">
              <a:off x="632431" y="4600824"/>
              <a:ext cx="1191816" cy="1032298"/>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48A2A0">
                <a:alpha val="68000"/>
              </a:srgbClr>
            </a:solidFill>
            <a:ln>
              <a:noFill/>
            </a:ln>
            <a:effectLst/>
          </p:spPr>
          <p:txBody>
            <a:bodyPr vert="horz" wrap="square" lIns="91440" tIns="45720" rIns="91440" bIns="45720" numCol="1" anchor="t" anchorCtr="0" compatLnSpc="1"/>
            <a:lstStyle/>
            <a:p>
              <a:endParaRPr lang="zh-CN" altLang="en-US" sz="1800" dirty="0">
                <a:latin typeface="Times New Roman" panose="02020603050405020304" pitchFamily="18" charset="0"/>
                <a:cs typeface="Times New Roman" panose="02020603050405020304" pitchFamily="18" charset="0"/>
                <a:sym typeface="+mn-lt"/>
              </a:endParaRPr>
            </a:p>
          </p:txBody>
        </p:sp>
      </p:grpSp>
      <p:sp>
        <p:nvSpPr>
          <p:cNvPr id="53" name="íşḷiḍé"/>
          <p:cNvSpPr/>
          <p:nvPr/>
        </p:nvSpPr>
        <p:spPr>
          <a:xfrm>
            <a:off x="3363903" y="1978118"/>
            <a:ext cx="137703" cy="137703"/>
          </a:xfrm>
          <a:prstGeom prst="ellipse">
            <a:avLst/>
          </a:prstGeom>
          <a:noFill/>
          <a:ln w="38100">
            <a:solidFill>
              <a:srgbClr val="6C92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sym typeface="+mn-lt"/>
            </a:endParaRPr>
          </a:p>
        </p:txBody>
      </p:sp>
      <p:sp>
        <p:nvSpPr>
          <p:cNvPr id="37" name="iṡḻiďè"/>
          <p:cNvSpPr/>
          <p:nvPr/>
        </p:nvSpPr>
        <p:spPr bwMode="auto">
          <a:xfrm rot="17590292">
            <a:off x="2495652" y="2419579"/>
            <a:ext cx="1979382" cy="1714453"/>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6C92C0">
              <a:alpha val="68000"/>
            </a:srgbClr>
          </a:solidFill>
          <a:ln>
            <a:noFill/>
          </a:ln>
          <a:effectLst/>
        </p:spPr>
        <p:txBody>
          <a:bodyPr vert="horz" wrap="square" lIns="91440" tIns="45720" rIns="91440" bIns="45720" numCol="1" anchor="t" anchorCtr="0" compatLnSpc="1"/>
          <a:lstStyle/>
          <a:p>
            <a:endParaRPr lang="zh-CN" altLang="en-US" sz="1800" dirty="0">
              <a:latin typeface="Times New Roman" panose="02020603050405020304" pitchFamily="18" charset="0"/>
              <a:cs typeface="Times New Roman" panose="02020603050405020304" pitchFamily="18" charset="0"/>
              <a:sym typeface="+mn-lt"/>
            </a:endParaRPr>
          </a:p>
        </p:txBody>
      </p:sp>
      <p:sp>
        <p:nvSpPr>
          <p:cNvPr id="36" name="iṡḻiďè"/>
          <p:cNvSpPr/>
          <p:nvPr/>
        </p:nvSpPr>
        <p:spPr bwMode="auto">
          <a:xfrm rot="17590292">
            <a:off x="1584123" y="1931786"/>
            <a:ext cx="2288396" cy="1982107"/>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48A2A0">
              <a:alpha val="68000"/>
            </a:srgbClr>
          </a:solidFill>
          <a:ln>
            <a:noFill/>
          </a:ln>
          <a:effectLst/>
        </p:spPr>
        <p:txBody>
          <a:bodyPr vert="horz" wrap="square" lIns="91440" tIns="45720" rIns="91440" bIns="45720" numCol="1" anchor="t" anchorCtr="0" compatLnSpc="1"/>
          <a:lstStyle/>
          <a:p>
            <a:endParaRPr lang="zh-CN" altLang="en-US" sz="1800" dirty="0">
              <a:latin typeface="Times New Roman" panose="02020603050405020304" pitchFamily="18" charset="0"/>
              <a:cs typeface="Times New Roman" panose="02020603050405020304" pitchFamily="18" charset="0"/>
              <a:sym typeface="+mn-lt"/>
            </a:endParaRPr>
          </a:p>
        </p:txBody>
      </p:sp>
      <p:sp>
        <p:nvSpPr>
          <p:cNvPr id="33" name="MH_Others_1"/>
          <p:cNvSpPr txBox="1"/>
          <p:nvPr>
            <p:custDataLst>
              <p:tags r:id="rId1"/>
            </p:custDataLst>
          </p:nvPr>
        </p:nvSpPr>
        <p:spPr>
          <a:xfrm>
            <a:off x="1127270" y="2913622"/>
            <a:ext cx="3955467" cy="847938"/>
          </a:xfrm>
          <a:prstGeom prst="rect">
            <a:avLst/>
          </a:prstGeom>
          <a:noFill/>
        </p:spPr>
        <p:txBody>
          <a:bodyPr wrap="square" rtlCol="0">
            <a:noAutofit/>
          </a:bodyPr>
          <a:lstStyle/>
          <a:p>
            <a:pPr algn="ctr"/>
            <a:r>
              <a:rPr lang="en-US" altLang="zh-CN" sz="44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mn-lt"/>
              </a:rPr>
              <a:t>PARTIE 1</a:t>
            </a:r>
            <a:endParaRPr lang="zh-CN" altLang="en-US" sz="44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mn-lt"/>
            </a:endParaRPr>
          </a:p>
        </p:txBody>
      </p:sp>
      <p:sp>
        <p:nvSpPr>
          <p:cNvPr id="35" name="矩形 34"/>
          <p:cNvSpPr/>
          <p:nvPr/>
        </p:nvSpPr>
        <p:spPr>
          <a:xfrm>
            <a:off x="4807716" y="3014426"/>
            <a:ext cx="3429144" cy="646331"/>
          </a:xfrm>
          <a:prstGeom prst="rect">
            <a:avLst/>
          </a:prstGeom>
        </p:spPr>
        <p:txBody>
          <a:bodyPr wrap="none">
            <a:spAutoFit/>
          </a:bodyPr>
          <a:lstStyle/>
          <a:p>
            <a:pPr algn="l"/>
            <a:r>
              <a:rPr lang="zh-CN" altLang="en-US" sz="3600" spc="300" dirty="0">
                <a:latin typeface="Times New Roman" panose="02020603050405020304" pitchFamily="18" charset="0"/>
                <a:cs typeface="Times New Roman" panose="02020603050405020304" pitchFamily="18" charset="0"/>
                <a:sym typeface="+mn-lt"/>
              </a:rPr>
              <a:t>I. </a:t>
            </a:r>
            <a:r>
              <a:rPr lang="fr-FR" altLang="zh-CN" sz="3600" spc="300" dirty="0">
                <a:latin typeface="Times New Roman" panose="02020603050405020304" pitchFamily="18" charset="0"/>
                <a:cs typeface="Times New Roman" panose="02020603050405020304" pitchFamily="18" charset="0"/>
                <a:sym typeface="+mn-lt"/>
              </a:rPr>
              <a:t>Introduction</a:t>
            </a:r>
            <a:endParaRPr lang="zh-CN" altLang="en-US" sz="3600" spc="300" dirty="0">
              <a:latin typeface="Times New Roman" panose="02020603050405020304" pitchFamily="18" charset="0"/>
              <a:cs typeface="Times New Roman" panose="02020603050405020304" pitchFamily="18" charset="0"/>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p:cTn id="7" dur="1000" fill="hold"/>
                                        <p:tgtEl>
                                          <p:spTgt spid="37"/>
                                        </p:tgtEl>
                                        <p:attrNameLst>
                                          <p:attrName>ppt_w</p:attrName>
                                        </p:attrNameLst>
                                      </p:cBhvr>
                                      <p:tavLst>
                                        <p:tav tm="0">
                                          <p:val>
                                            <p:fltVal val="0"/>
                                          </p:val>
                                        </p:tav>
                                        <p:tav tm="100000">
                                          <p:val>
                                            <p:strVal val="#ppt_w"/>
                                          </p:val>
                                        </p:tav>
                                      </p:tavLst>
                                    </p:anim>
                                    <p:anim calcmode="lin" valueType="num">
                                      <p:cBhvr>
                                        <p:cTn id="8" dur="1000" fill="hold"/>
                                        <p:tgtEl>
                                          <p:spTgt spid="37"/>
                                        </p:tgtEl>
                                        <p:attrNameLst>
                                          <p:attrName>ppt_h</p:attrName>
                                        </p:attrNameLst>
                                      </p:cBhvr>
                                      <p:tavLst>
                                        <p:tav tm="0">
                                          <p:val>
                                            <p:fltVal val="0"/>
                                          </p:val>
                                        </p:tav>
                                        <p:tav tm="100000">
                                          <p:val>
                                            <p:strVal val="#ppt_h"/>
                                          </p:val>
                                        </p:tav>
                                      </p:tavLst>
                                    </p:anim>
                                    <p:anim calcmode="lin" valueType="num">
                                      <p:cBhvr>
                                        <p:cTn id="9" dur="1000" fill="hold"/>
                                        <p:tgtEl>
                                          <p:spTgt spid="37"/>
                                        </p:tgtEl>
                                        <p:attrNameLst>
                                          <p:attrName>style.rotation</p:attrName>
                                        </p:attrNameLst>
                                      </p:cBhvr>
                                      <p:tavLst>
                                        <p:tav tm="0">
                                          <p:val>
                                            <p:fltVal val="90"/>
                                          </p:val>
                                        </p:tav>
                                        <p:tav tm="100000">
                                          <p:val>
                                            <p:fltVal val="0"/>
                                          </p:val>
                                        </p:tav>
                                      </p:tavLst>
                                    </p:anim>
                                    <p:animEffect transition="in" filter="fade">
                                      <p:cBhvr>
                                        <p:cTn id="10" dur="1000"/>
                                        <p:tgtEl>
                                          <p:spTgt spid="37"/>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36"/>
                                        </p:tgtEl>
                                        <p:attrNameLst>
                                          <p:attrName>style.visibility</p:attrName>
                                        </p:attrNameLst>
                                      </p:cBhvr>
                                      <p:to>
                                        <p:strVal val="visible"/>
                                      </p:to>
                                    </p:set>
                                    <p:anim calcmode="lin" valueType="num">
                                      <p:cBhvr>
                                        <p:cTn id="13" dur="1000" fill="hold"/>
                                        <p:tgtEl>
                                          <p:spTgt spid="36"/>
                                        </p:tgtEl>
                                        <p:attrNameLst>
                                          <p:attrName>ppt_w</p:attrName>
                                        </p:attrNameLst>
                                      </p:cBhvr>
                                      <p:tavLst>
                                        <p:tav tm="0">
                                          <p:val>
                                            <p:fltVal val="0"/>
                                          </p:val>
                                        </p:tav>
                                        <p:tav tm="100000">
                                          <p:val>
                                            <p:strVal val="#ppt_w"/>
                                          </p:val>
                                        </p:tav>
                                      </p:tavLst>
                                    </p:anim>
                                    <p:anim calcmode="lin" valueType="num">
                                      <p:cBhvr>
                                        <p:cTn id="14" dur="1000" fill="hold"/>
                                        <p:tgtEl>
                                          <p:spTgt spid="36"/>
                                        </p:tgtEl>
                                        <p:attrNameLst>
                                          <p:attrName>ppt_h</p:attrName>
                                        </p:attrNameLst>
                                      </p:cBhvr>
                                      <p:tavLst>
                                        <p:tav tm="0">
                                          <p:val>
                                            <p:fltVal val="0"/>
                                          </p:val>
                                        </p:tav>
                                        <p:tav tm="100000">
                                          <p:val>
                                            <p:strVal val="#ppt_h"/>
                                          </p:val>
                                        </p:tav>
                                      </p:tavLst>
                                    </p:anim>
                                    <p:anim calcmode="lin" valueType="num">
                                      <p:cBhvr>
                                        <p:cTn id="15" dur="1000" fill="hold"/>
                                        <p:tgtEl>
                                          <p:spTgt spid="36"/>
                                        </p:tgtEl>
                                        <p:attrNameLst>
                                          <p:attrName>style.rotation</p:attrName>
                                        </p:attrNameLst>
                                      </p:cBhvr>
                                      <p:tavLst>
                                        <p:tav tm="0">
                                          <p:val>
                                            <p:fltVal val="90"/>
                                          </p:val>
                                        </p:tav>
                                        <p:tav tm="100000">
                                          <p:val>
                                            <p:fltVal val="0"/>
                                          </p:val>
                                        </p:tav>
                                      </p:tavLst>
                                    </p:anim>
                                    <p:animEffect transition="in" filter="fade">
                                      <p:cBhvr>
                                        <p:cTn id="16" dur="1000"/>
                                        <p:tgtEl>
                                          <p:spTgt spid="36"/>
                                        </p:tgtEl>
                                      </p:cBhvr>
                                    </p:animEffect>
                                  </p:childTnLst>
                                </p:cTn>
                              </p:par>
                              <p:par>
                                <p:cTn id="17" presetID="31" presetClass="entr" presetSubtype="0" fill="hold" grpId="0" nodeType="withEffect">
                                  <p:stCondLst>
                                    <p:cond delay="0"/>
                                  </p:stCondLst>
                                  <p:childTnLst>
                                    <p:set>
                                      <p:cBhvr>
                                        <p:cTn id="18" dur="1" fill="hold">
                                          <p:stCondLst>
                                            <p:cond delay="0"/>
                                          </p:stCondLst>
                                        </p:cTn>
                                        <p:tgtEl>
                                          <p:spTgt spid="33"/>
                                        </p:tgtEl>
                                        <p:attrNameLst>
                                          <p:attrName>style.visibility</p:attrName>
                                        </p:attrNameLst>
                                      </p:cBhvr>
                                      <p:to>
                                        <p:strVal val="visible"/>
                                      </p:to>
                                    </p:set>
                                    <p:anim calcmode="lin" valueType="num">
                                      <p:cBhvr>
                                        <p:cTn id="19" dur="1000" fill="hold"/>
                                        <p:tgtEl>
                                          <p:spTgt spid="33"/>
                                        </p:tgtEl>
                                        <p:attrNameLst>
                                          <p:attrName>ppt_w</p:attrName>
                                        </p:attrNameLst>
                                      </p:cBhvr>
                                      <p:tavLst>
                                        <p:tav tm="0">
                                          <p:val>
                                            <p:fltVal val="0"/>
                                          </p:val>
                                        </p:tav>
                                        <p:tav tm="100000">
                                          <p:val>
                                            <p:strVal val="#ppt_w"/>
                                          </p:val>
                                        </p:tav>
                                      </p:tavLst>
                                    </p:anim>
                                    <p:anim calcmode="lin" valueType="num">
                                      <p:cBhvr>
                                        <p:cTn id="20" dur="1000" fill="hold"/>
                                        <p:tgtEl>
                                          <p:spTgt spid="33"/>
                                        </p:tgtEl>
                                        <p:attrNameLst>
                                          <p:attrName>ppt_h</p:attrName>
                                        </p:attrNameLst>
                                      </p:cBhvr>
                                      <p:tavLst>
                                        <p:tav tm="0">
                                          <p:val>
                                            <p:fltVal val="0"/>
                                          </p:val>
                                        </p:tav>
                                        <p:tav tm="100000">
                                          <p:val>
                                            <p:strVal val="#ppt_h"/>
                                          </p:val>
                                        </p:tav>
                                      </p:tavLst>
                                    </p:anim>
                                    <p:anim calcmode="lin" valueType="num">
                                      <p:cBhvr>
                                        <p:cTn id="21" dur="1000" fill="hold"/>
                                        <p:tgtEl>
                                          <p:spTgt spid="33"/>
                                        </p:tgtEl>
                                        <p:attrNameLst>
                                          <p:attrName>style.rotation</p:attrName>
                                        </p:attrNameLst>
                                      </p:cBhvr>
                                      <p:tavLst>
                                        <p:tav tm="0">
                                          <p:val>
                                            <p:fltVal val="90"/>
                                          </p:val>
                                        </p:tav>
                                        <p:tav tm="100000">
                                          <p:val>
                                            <p:fltVal val="0"/>
                                          </p:val>
                                        </p:tav>
                                      </p:tavLst>
                                    </p:anim>
                                    <p:animEffect transition="in" filter="fade">
                                      <p:cBhvr>
                                        <p:cTn id="22" dur="1000"/>
                                        <p:tgtEl>
                                          <p:spTgt spid="33"/>
                                        </p:tgtEl>
                                      </p:cBhvr>
                                    </p:animEffect>
                                  </p:childTnLst>
                                </p:cTn>
                              </p:par>
                            </p:childTnLst>
                          </p:cTn>
                        </p:par>
                        <p:par>
                          <p:cTn id="23" fill="hold">
                            <p:stCondLst>
                              <p:cond delay="1000"/>
                            </p:stCondLst>
                            <p:childTnLst>
                              <p:par>
                                <p:cTn id="24" presetID="41" presetClass="entr" presetSubtype="0" fill="hold" grpId="0" nodeType="afterEffect">
                                  <p:stCondLst>
                                    <p:cond delay="0"/>
                                  </p:stCondLst>
                                  <p:iterate type="lt">
                                    <p:tmPct val="10000"/>
                                  </p:iterate>
                                  <p:childTnLst>
                                    <p:set>
                                      <p:cBhvr>
                                        <p:cTn id="25" dur="1" fill="hold">
                                          <p:stCondLst>
                                            <p:cond delay="0"/>
                                          </p:stCondLst>
                                        </p:cTn>
                                        <p:tgtEl>
                                          <p:spTgt spid="35"/>
                                        </p:tgtEl>
                                        <p:attrNameLst>
                                          <p:attrName>style.visibility</p:attrName>
                                        </p:attrNameLst>
                                      </p:cBhvr>
                                      <p:to>
                                        <p:strVal val="visible"/>
                                      </p:to>
                                    </p:set>
                                    <p:anim calcmode="lin" valueType="num">
                                      <p:cBhvr>
                                        <p:cTn id="26"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27" dur="500" fill="hold"/>
                                        <p:tgtEl>
                                          <p:spTgt spid="35"/>
                                        </p:tgtEl>
                                        <p:attrNameLst>
                                          <p:attrName>ppt_y</p:attrName>
                                        </p:attrNameLst>
                                      </p:cBhvr>
                                      <p:tavLst>
                                        <p:tav tm="0">
                                          <p:val>
                                            <p:strVal val="#ppt_y"/>
                                          </p:val>
                                        </p:tav>
                                        <p:tav tm="100000">
                                          <p:val>
                                            <p:strVal val="#ppt_y"/>
                                          </p:val>
                                        </p:tav>
                                      </p:tavLst>
                                    </p:anim>
                                    <p:anim calcmode="lin" valueType="num">
                                      <p:cBhvr>
                                        <p:cTn id="28"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29"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30" dur="500" tmFilter="0,0; .5, 1; 1, 1"/>
                                        <p:tgtEl>
                                          <p:spTgt spid="35"/>
                                        </p:tgtEl>
                                      </p:cBhvr>
                                    </p:animEffect>
                                  </p:childTnLst>
                                </p:cTn>
                              </p:par>
                              <p:par>
                                <p:cTn id="31" presetID="6" presetClass="entr" presetSubtype="32" fill="hold" grpId="0" nodeType="withEffect">
                                  <p:stCondLst>
                                    <p:cond delay="0"/>
                                  </p:stCondLst>
                                  <p:childTnLst>
                                    <p:set>
                                      <p:cBhvr>
                                        <p:cTn id="32" dur="1" fill="hold">
                                          <p:stCondLst>
                                            <p:cond delay="0"/>
                                          </p:stCondLst>
                                        </p:cTn>
                                        <p:tgtEl>
                                          <p:spTgt spid="53"/>
                                        </p:tgtEl>
                                        <p:attrNameLst>
                                          <p:attrName>style.visibility</p:attrName>
                                        </p:attrNameLst>
                                      </p:cBhvr>
                                      <p:to>
                                        <p:strVal val="visible"/>
                                      </p:to>
                                    </p:set>
                                    <p:animEffect transition="in" filter="circle(out)">
                                      <p:cBhvr>
                                        <p:cTn id="33"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37" grpId="0" animBg="1"/>
      <p:bldP spid="36" grpId="0" animBg="1"/>
      <p:bldP spid="33" grpId="0"/>
      <p:bldP spid="3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组合 41"/>
          <p:cNvGrpSpPr/>
          <p:nvPr/>
        </p:nvGrpSpPr>
        <p:grpSpPr>
          <a:xfrm rot="10800000">
            <a:off x="0" y="304408"/>
            <a:ext cx="1010103" cy="857396"/>
            <a:chOff x="-39567" y="0"/>
            <a:chExt cx="1677745" cy="1424104"/>
          </a:xfrm>
        </p:grpSpPr>
        <p:sp>
          <p:nvSpPr>
            <p:cNvPr id="43" name="iṡḻiďè"/>
            <p:cNvSpPr/>
            <p:nvPr/>
          </p:nvSpPr>
          <p:spPr bwMode="auto">
            <a:xfrm rot="16200000">
              <a:off x="435146" y="139193"/>
              <a:ext cx="1289315" cy="1116748"/>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6C92C0">
                <a:alpha val="68000"/>
              </a:srgbClr>
            </a:solidFill>
            <a:ln>
              <a:noFill/>
            </a:ln>
            <a:effectLst/>
          </p:spPr>
          <p:txBody>
            <a:bodyPr vert="horz" wrap="square" lIns="91440" tIns="45720" rIns="91440" bIns="45720" numCol="1" anchor="t" anchorCtr="0" compatLnSpc="1"/>
            <a:lstStyle/>
            <a:p>
              <a:endParaRPr lang="zh-CN" altLang="en-US" sz="1800" dirty="0">
                <a:latin typeface="Times New Roman" panose="02020603050405020304" pitchFamily="18" charset="0"/>
                <a:cs typeface="Times New Roman" panose="02020603050405020304" pitchFamily="18" charset="0"/>
                <a:sym typeface="+mn-lt"/>
              </a:endParaRPr>
            </a:p>
          </p:txBody>
        </p:sp>
        <p:sp>
          <p:nvSpPr>
            <p:cNvPr id="44" name="iṡḻiďè"/>
            <p:cNvSpPr/>
            <p:nvPr/>
          </p:nvSpPr>
          <p:spPr bwMode="auto">
            <a:xfrm rot="16200000">
              <a:off x="-134871" y="95304"/>
              <a:ext cx="1424104" cy="1233496"/>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48A2A0">
                <a:alpha val="68000"/>
              </a:srgbClr>
            </a:solidFill>
            <a:ln>
              <a:noFill/>
            </a:ln>
            <a:effectLst/>
          </p:spPr>
          <p:txBody>
            <a:bodyPr vert="horz" wrap="square" lIns="91440" tIns="45720" rIns="91440" bIns="45720" numCol="1" anchor="t" anchorCtr="0" compatLnSpc="1"/>
            <a:lstStyle/>
            <a:p>
              <a:endParaRPr lang="zh-CN" altLang="en-US" sz="1800" dirty="0">
                <a:latin typeface="Times New Roman" panose="02020603050405020304" pitchFamily="18" charset="0"/>
                <a:cs typeface="Times New Roman" panose="02020603050405020304" pitchFamily="18" charset="0"/>
                <a:sym typeface="+mn-lt"/>
              </a:endParaRPr>
            </a:p>
          </p:txBody>
        </p:sp>
      </p:grpSp>
      <p:sp>
        <p:nvSpPr>
          <p:cNvPr id="45" name="圆角矩形 19"/>
          <p:cNvSpPr/>
          <p:nvPr/>
        </p:nvSpPr>
        <p:spPr>
          <a:xfrm rot="5400000" flipH="1">
            <a:off x="4865370" y="-1805305"/>
            <a:ext cx="2172970" cy="8074660"/>
          </a:xfrm>
          <a:prstGeom prst="roundRect">
            <a:avLst>
              <a:gd name="adj" fmla="val 50000"/>
            </a:avLst>
          </a:prstGeom>
          <a:noFill/>
          <a:ln w="28575" cmpd="sng">
            <a:solidFill>
              <a:schemeClr val="accent4">
                <a:lumMod val="75000"/>
              </a:schemeClr>
            </a:solidFill>
            <a:prstDash val="solid"/>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Times New Roman" panose="02020603050405020304" pitchFamily="18" charset="0"/>
              <a:cs typeface="Times New Roman" panose="02020603050405020304" pitchFamily="18" charset="0"/>
              <a:sym typeface="+mn-lt"/>
            </a:endParaRPr>
          </a:p>
        </p:txBody>
      </p:sp>
      <p:sp>
        <p:nvSpPr>
          <p:cNvPr id="46" name="圆角矩形 20"/>
          <p:cNvSpPr/>
          <p:nvPr/>
        </p:nvSpPr>
        <p:spPr>
          <a:xfrm>
            <a:off x="2014220" y="1265555"/>
            <a:ext cx="2148205" cy="1921510"/>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sym typeface="+mn-lt"/>
            </a:endParaRPr>
          </a:p>
        </p:txBody>
      </p:sp>
      <p:sp>
        <p:nvSpPr>
          <p:cNvPr id="47" name="空心弧 46"/>
          <p:cNvSpPr/>
          <p:nvPr/>
        </p:nvSpPr>
        <p:spPr>
          <a:xfrm rot="5400000" flipH="1">
            <a:off x="8039735" y="1393825"/>
            <a:ext cx="1921510" cy="1665605"/>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sym typeface="+mn-lt"/>
            </a:endParaRPr>
          </a:p>
        </p:txBody>
      </p:sp>
      <p:sp>
        <p:nvSpPr>
          <p:cNvPr id="48" name="任意多边形 22"/>
          <p:cNvSpPr/>
          <p:nvPr/>
        </p:nvSpPr>
        <p:spPr bwMode="auto">
          <a:xfrm>
            <a:off x="2809363" y="1941937"/>
            <a:ext cx="317106" cy="301192"/>
          </a:xfrm>
          <a:custGeom>
            <a:avLst/>
            <a:gdLst>
              <a:gd name="connsiteX0" fmla="*/ 393307 w 442913"/>
              <a:gd name="connsiteY0" fmla="*/ 42025 h 420687"/>
              <a:gd name="connsiteX1" fmla="*/ 404196 w 442913"/>
              <a:gd name="connsiteY1" fmla="*/ 48258 h 420687"/>
              <a:gd name="connsiteX2" fmla="*/ 411973 w 442913"/>
              <a:gd name="connsiteY2" fmla="*/ 137862 h 420687"/>
              <a:gd name="connsiteX3" fmla="*/ 404196 w 442913"/>
              <a:gd name="connsiteY3" fmla="*/ 142537 h 420687"/>
              <a:gd name="connsiteX4" fmla="*/ 385529 w 442913"/>
              <a:gd name="connsiteY4" fmla="*/ 130849 h 420687"/>
              <a:gd name="connsiteX5" fmla="*/ 371529 w 442913"/>
              <a:gd name="connsiteY5" fmla="*/ 133966 h 420687"/>
              <a:gd name="connsiteX6" fmla="*/ 282086 w 442913"/>
              <a:gd name="connsiteY6" fmla="*/ 267203 h 420687"/>
              <a:gd name="connsiteX7" fmla="*/ 267308 w 442913"/>
              <a:gd name="connsiteY7" fmla="*/ 272658 h 420687"/>
              <a:gd name="connsiteX8" fmla="*/ 167754 w 442913"/>
              <a:gd name="connsiteY8" fmla="*/ 234478 h 420687"/>
              <a:gd name="connsiteX9" fmla="*/ 151421 w 442913"/>
              <a:gd name="connsiteY9" fmla="*/ 239153 h 420687"/>
              <a:gd name="connsiteX10" fmla="*/ 72088 w 442913"/>
              <a:gd name="connsiteY10" fmla="*/ 331874 h 420687"/>
              <a:gd name="connsiteX11" fmla="*/ 65088 w 442913"/>
              <a:gd name="connsiteY11" fmla="*/ 329537 h 420687"/>
              <a:gd name="connsiteX12" fmla="*/ 65088 w 442913"/>
              <a:gd name="connsiteY12" fmla="*/ 267983 h 420687"/>
              <a:gd name="connsiteX13" fmla="*/ 72088 w 442913"/>
              <a:gd name="connsiteY13" fmla="*/ 250062 h 420687"/>
              <a:gd name="connsiteX14" fmla="*/ 133532 w 442913"/>
              <a:gd name="connsiteY14" fmla="*/ 174483 h 420687"/>
              <a:gd name="connsiteX15" fmla="*/ 149865 w 442913"/>
              <a:gd name="connsiteY15" fmla="*/ 170587 h 420687"/>
              <a:gd name="connsiteX16" fmla="*/ 248642 w 442913"/>
              <a:gd name="connsiteY16" fmla="*/ 207987 h 420687"/>
              <a:gd name="connsiteX17" fmla="*/ 264197 w 442913"/>
              <a:gd name="connsiteY17" fmla="*/ 202533 h 420687"/>
              <a:gd name="connsiteX18" fmla="*/ 327196 w 442913"/>
              <a:gd name="connsiteY18" fmla="*/ 106695 h 420687"/>
              <a:gd name="connsiteX19" fmla="*/ 324085 w 442913"/>
              <a:gd name="connsiteY19" fmla="*/ 91891 h 420687"/>
              <a:gd name="connsiteX20" fmla="*/ 308530 w 442913"/>
              <a:gd name="connsiteY20" fmla="*/ 82541 h 420687"/>
              <a:gd name="connsiteX21" fmla="*/ 309308 w 442913"/>
              <a:gd name="connsiteY21" fmla="*/ 73191 h 420687"/>
              <a:gd name="connsiteX22" fmla="*/ 393307 w 442913"/>
              <a:gd name="connsiteY22" fmla="*/ 42025 h 420687"/>
              <a:gd name="connsiteX23" fmla="*/ 16289 w 442913"/>
              <a:gd name="connsiteY23" fmla="*/ 0 h 420687"/>
              <a:gd name="connsiteX24" fmla="*/ 33354 w 442913"/>
              <a:gd name="connsiteY24" fmla="*/ 13971 h 420687"/>
              <a:gd name="connsiteX25" fmla="*/ 33354 w 442913"/>
              <a:gd name="connsiteY25" fmla="*/ 366355 h 420687"/>
              <a:gd name="connsiteX26" fmla="*/ 53522 w 442913"/>
              <a:gd name="connsiteY26" fmla="*/ 386535 h 420687"/>
              <a:gd name="connsiteX27" fmla="*/ 429727 w 442913"/>
              <a:gd name="connsiteY27" fmla="*/ 386535 h 420687"/>
              <a:gd name="connsiteX28" fmla="*/ 442913 w 442913"/>
              <a:gd name="connsiteY28" fmla="*/ 403611 h 420687"/>
              <a:gd name="connsiteX29" fmla="*/ 429727 w 442913"/>
              <a:gd name="connsiteY29" fmla="*/ 420687 h 420687"/>
              <a:gd name="connsiteX30" fmla="*/ 20168 w 442913"/>
              <a:gd name="connsiteY30" fmla="*/ 420687 h 420687"/>
              <a:gd name="connsiteX31" fmla="*/ 0 w 442913"/>
              <a:gd name="connsiteY31" fmla="*/ 399730 h 420687"/>
              <a:gd name="connsiteX32" fmla="*/ 0 w 442913"/>
              <a:gd name="connsiteY32" fmla="*/ 13971 h 420687"/>
              <a:gd name="connsiteX33" fmla="*/ 16289 w 442913"/>
              <a:gd name="connsiteY33" fmla="*/ 0 h 420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442913" h="420687">
                <a:moveTo>
                  <a:pt x="393307" y="42025"/>
                </a:moveTo>
                <a:cubicBezTo>
                  <a:pt x="398751" y="39687"/>
                  <a:pt x="403418" y="42804"/>
                  <a:pt x="404196" y="48258"/>
                </a:cubicBezTo>
                <a:cubicBezTo>
                  <a:pt x="404196" y="48258"/>
                  <a:pt x="404196" y="48258"/>
                  <a:pt x="411973" y="137862"/>
                </a:cubicBezTo>
                <a:cubicBezTo>
                  <a:pt x="412751" y="143316"/>
                  <a:pt x="408862" y="145654"/>
                  <a:pt x="404196" y="142537"/>
                </a:cubicBezTo>
                <a:lnTo>
                  <a:pt x="385529" y="130849"/>
                </a:lnTo>
                <a:cubicBezTo>
                  <a:pt x="380863" y="127733"/>
                  <a:pt x="374640" y="129291"/>
                  <a:pt x="371529" y="133966"/>
                </a:cubicBezTo>
                <a:cubicBezTo>
                  <a:pt x="371529" y="133966"/>
                  <a:pt x="371529" y="133966"/>
                  <a:pt x="282086" y="267203"/>
                </a:cubicBezTo>
                <a:cubicBezTo>
                  <a:pt x="278975" y="271878"/>
                  <a:pt x="271975" y="274216"/>
                  <a:pt x="267308" y="272658"/>
                </a:cubicBezTo>
                <a:cubicBezTo>
                  <a:pt x="267308" y="272658"/>
                  <a:pt x="267308" y="272658"/>
                  <a:pt x="167754" y="234478"/>
                </a:cubicBezTo>
                <a:cubicBezTo>
                  <a:pt x="162309" y="232920"/>
                  <a:pt x="155309" y="234478"/>
                  <a:pt x="151421" y="239153"/>
                </a:cubicBezTo>
                <a:cubicBezTo>
                  <a:pt x="151421" y="239153"/>
                  <a:pt x="151421" y="239153"/>
                  <a:pt x="72088" y="331874"/>
                </a:cubicBezTo>
                <a:cubicBezTo>
                  <a:pt x="68199" y="336549"/>
                  <a:pt x="65088" y="334991"/>
                  <a:pt x="65088" y="329537"/>
                </a:cubicBezTo>
                <a:cubicBezTo>
                  <a:pt x="65088" y="329537"/>
                  <a:pt x="65088" y="329537"/>
                  <a:pt x="65088" y="267983"/>
                </a:cubicBezTo>
                <a:cubicBezTo>
                  <a:pt x="65088" y="262528"/>
                  <a:pt x="68199" y="253958"/>
                  <a:pt x="72088" y="250062"/>
                </a:cubicBezTo>
                <a:cubicBezTo>
                  <a:pt x="72088" y="250062"/>
                  <a:pt x="72088" y="250062"/>
                  <a:pt x="133532" y="174483"/>
                </a:cubicBezTo>
                <a:cubicBezTo>
                  <a:pt x="137421" y="170587"/>
                  <a:pt x="145198" y="168249"/>
                  <a:pt x="149865" y="170587"/>
                </a:cubicBezTo>
                <a:cubicBezTo>
                  <a:pt x="149865" y="170587"/>
                  <a:pt x="149865" y="170587"/>
                  <a:pt x="248642" y="207987"/>
                </a:cubicBezTo>
                <a:cubicBezTo>
                  <a:pt x="254086" y="209545"/>
                  <a:pt x="261086" y="207208"/>
                  <a:pt x="264197" y="202533"/>
                </a:cubicBezTo>
                <a:cubicBezTo>
                  <a:pt x="264197" y="202533"/>
                  <a:pt x="264197" y="202533"/>
                  <a:pt x="327196" y="106695"/>
                </a:cubicBezTo>
                <a:cubicBezTo>
                  <a:pt x="330308" y="101241"/>
                  <a:pt x="328752" y="95008"/>
                  <a:pt x="324085" y="91891"/>
                </a:cubicBezTo>
                <a:cubicBezTo>
                  <a:pt x="324085" y="91891"/>
                  <a:pt x="324085" y="91891"/>
                  <a:pt x="308530" y="82541"/>
                </a:cubicBezTo>
                <a:cubicBezTo>
                  <a:pt x="303863" y="79424"/>
                  <a:pt x="304641" y="75529"/>
                  <a:pt x="309308" y="73191"/>
                </a:cubicBezTo>
                <a:cubicBezTo>
                  <a:pt x="309308" y="73191"/>
                  <a:pt x="309308" y="73191"/>
                  <a:pt x="393307" y="42025"/>
                </a:cubicBezTo>
                <a:close/>
                <a:moveTo>
                  <a:pt x="16289" y="0"/>
                </a:moveTo>
                <a:cubicBezTo>
                  <a:pt x="25597" y="0"/>
                  <a:pt x="33354" y="2328"/>
                  <a:pt x="33354" y="13971"/>
                </a:cubicBezTo>
                <a:cubicBezTo>
                  <a:pt x="33354" y="366355"/>
                  <a:pt x="33354" y="366355"/>
                  <a:pt x="33354" y="366355"/>
                </a:cubicBezTo>
                <a:cubicBezTo>
                  <a:pt x="33354" y="377221"/>
                  <a:pt x="42662" y="386535"/>
                  <a:pt x="53522" y="386535"/>
                </a:cubicBezTo>
                <a:cubicBezTo>
                  <a:pt x="429727" y="386535"/>
                  <a:pt x="429727" y="386535"/>
                  <a:pt x="429727" y="386535"/>
                </a:cubicBezTo>
                <a:cubicBezTo>
                  <a:pt x="440586" y="386535"/>
                  <a:pt x="442913" y="394297"/>
                  <a:pt x="442913" y="403611"/>
                </a:cubicBezTo>
                <a:cubicBezTo>
                  <a:pt x="442913" y="412925"/>
                  <a:pt x="440586" y="420687"/>
                  <a:pt x="429727" y="420687"/>
                </a:cubicBezTo>
                <a:cubicBezTo>
                  <a:pt x="20168" y="420687"/>
                  <a:pt x="20168" y="420687"/>
                  <a:pt x="20168" y="420687"/>
                </a:cubicBezTo>
                <a:cubicBezTo>
                  <a:pt x="9308" y="420687"/>
                  <a:pt x="0" y="410597"/>
                  <a:pt x="0" y="399730"/>
                </a:cubicBezTo>
                <a:cubicBezTo>
                  <a:pt x="0" y="13971"/>
                  <a:pt x="0" y="13971"/>
                  <a:pt x="0" y="13971"/>
                </a:cubicBezTo>
                <a:cubicBezTo>
                  <a:pt x="0" y="2328"/>
                  <a:pt x="6981" y="0"/>
                  <a:pt x="16289" y="0"/>
                </a:cubicBezTo>
                <a:close/>
              </a:path>
            </a:pathLst>
          </a:custGeom>
          <a:solidFill>
            <a:schemeClr val="bg1"/>
          </a:solidFill>
          <a:ln>
            <a:noFill/>
          </a:ln>
        </p:spPr>
        <p:txBody>
          <a:bodyPr vert="horz" wrap="square" lIns="91440" tIns="45720" rIns="91440" bIns="45720" numCol="1" anchor="t" anchorCtr="0" compatLnSpc="1">
            <a:noAutofit/>
          </a:bodyPr>
          <a:lstStyle/>
          <a:p>
            <a:endParaRPr lang="zh-CN" altLang="en-US" dirty="0">
              <a:latin typeface="Times New Roman" panose="02020603050405020304" pitchFamily="18" charset="0"/>
              <a:cs typeface="Times New Roman" panose="02020603050405020304" pitchFamily="18" charset="0"/>
              <a:sym typeface="+mn-lt"/>
            </a:endParaRPr>
          </a:p>
        </p:txBody>
      </p:sp>
      <p:sp>
        <p:nvSpPr>
          <p:cNvPr id="49" name="TextBox 13"/>
          <p:cNvSpPr txBox="1"/>
          <p:nvPr/>
        </p:nvSpPr>
        <p:spPr>
          <a:xfrm>
            <a:off x="4163060" y="2109470"/>
            <a:ext cx="4486275" cy="547842"/>
          </a:xfrm>
          <a:prstGeom prst="rect">
            <a:avLst/>
          </a:prstGeom>
          <a:noFill/>
        </p:spPr>
        <p:txBody>
          <a:bodyPr wrap="square" lIns="0" tIns="0" rIns="0" bIns="0" rtlCol="0">
            <a:spAutoFit/>
          </a:bodyPr>
          <a:lstStyle/>
          <a:p>
            <a:pPr algn="ctr">
              <a:lnSpc>
                <a:spcPts val="2200"/>
              </a:lnSpc>
            </a:pPr>
            <a:r>
              <a:rPr lang="fr-FR" altLang="zh-CN" dirty="0">
                <a:solidFill>
                  <a:schemeClr val="tx1">
                    <a:lumMod val="75000"/>
                    <a:lumOff val="25000"/>
                  </a:schemeClr>
                </a:solidFill>
                <a:latin typeface="Times New Roman" panose="02020603050405020304" pitchFamily="18" charset="0"/>
                <a:cs typeface="Times New Roman" panose="02020603050405020304" pitchFamily="18" charset="0"/>
                <a:sym typeface="+mn-lt"/>
              </a:rPr>
              <a:t>Décrire le contexte et l’importance de la marée noire dans le golfe du Mexique</a:t>
            </a:r>
            <a:endParaRPr lang="zh-CN" altLang="en-US" dirty="0">
              <a:solidFill>
                <a:schemeClr val="tx1">
                  <a:lumMod val="75000"/>
                  <a:lumOff val="25000"/>
                </a:schemeClr>
              </a:solidFill>
              <a:latin typeface="Times New Roman" panose="02020603050405020304" pitchFamily="18" charset="0"/>
              <a:cs typeface="Times New Roman" panose="02020603050405020304" pitchFamily="18" charset="0"/>
              <a:sym typeface="+mn-lt"/>
            </a:endParaRPr>
          </a:p>
        </p:txBody>
      </p:sp>
      <p:sp>
        <p:nvSpPr>
          <p:cNvPr id="50" name="TextBox 14"/>
          <p:cNvSpPr txBox="1"/>
          <p:nvPr/>
        </p:nvSpPr>
        <p:spPr>
          <a:xfrm>
            <a:off x="2353605" y="2405778"/>
            <a:ext cx="1228622" cy="338455"/>
          </a:xfrm>
          <a:prstGeom prst="rect">
            <a:avLst/>
          </a:prstGeom>
          <a:noFill/>
        </p:spPr>
        <p:txBody>
          <a:bodyPr wrap="square" lIns="0" tIns="0" rIns="0" bIns="0" rtlCol="0">
            <a:spAutoFit/>
          </a:bodyPr>
          <a:lstStyle/>
          <a:p>
            <a:pPr algn="ctr"/>
            <a:r>
              <a:rPr lang="en-US" altLang="zh-CN" sz="2200" b="1" dirty="0">
                <a:solidFill>
                  <a:schemeClr val="bg1"/>
                </a:solidFill>
                <a:latin typeface="Times New Roman" panose="02020603050405020304" pitchFamily="18" charset="0"/>
                <a:cs typeface="Times New Roman" panose="02020603050405020304" pitchFamily="18" charset="0"/>
                <a:sym typeface="+mn-lt"/>
              </a:rPr>
              <a:t>A</a:t>
            </a:r>
          </a:p>
        </p:txBody>
      </p:sp>
      <p:sp>
        <p:nvSpPr>
          <p:cNvPr id="51" name="圆角矩形 26"/>
          <p:cNvSpPr/>
          <p:nvPr/>
        </p:nvSpPr>
        <p:spPr>
          <a:xfrm rot="16200000">
            <a:off x="5186680" y="874395"/>
            <a:ext cx="2423160" cy="7570470"/>
          </a:xfrm>
          <a:prstGeom prst="roundRect">
            <a:avLst>
              <a:gd name="adj" fmla="val 50000"/>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sym typeface="+mn-lt"/>
            </a:endParaRPr>
          </a:p>
        </p:txBody>
      </p:sp>
      <p:sp>
        <p:nvSpPr>
          <p:cNvPr id="52" name="圆角矩形 27"/>
          <p:cNvSpPr/>
          <p:nvPr/>
        </p:nvSpPr>
        <p:spPr>
          <a:xfrm>
            <a:off x="7862570" y="3616960"/>
            <a:ext cx="2126615" cy="2132965"/>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sym typeface="+mn-lt"/>
            </a:endParaRPr>
          </a:p>
        </p:txBody>
      </p:sp>
      <p:sp>
        <p:nvSpPr>
          <p:cNvPr id="53" name="空心弧 52"/>
          <p:cNvSpPr/>
          <p:nvPr/>
        </p:nvSpPr>
        <p:spPr>
          <a:xfrm rot="16200000">
            <a:off x="2772410" y="3597275"/>
            <a:ext cx="2032000" cy="2078355"/>
          </a:xfrm>
          <a:prstGeom prst="blockArc">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sym typeface="+mn-lt"/>
            </a:endParaRPr>
          </a:p>
        </p:txBody>
      </p:sp>
      <p:sp>
        <p:nvSpPr>
          <p:cNvPr id="54" name="任意多边形 29"/>
          <p:cNvSpPr/>
          <p:nvPr/>
        </p:nvSpPr>
        <p:spPr bwMode="auto">
          <a:xfrm>
            <a:off x="8759254" y="4138593"/>
            <a:ext cx="332610" cy="215954"/>
          </a:xfrm>
          <a:custGeom>
            <a:avLst/>
            <a:gdLst>
              <a:gd name="connsiteX0" fmla="*/ 542180 w 547688"/>
              <a:gd name="connsiteY0" fmla="*/ 59519 h 355600"/>
              <a:gd name="connsiteX1" fmla="*/ 543735 w 547688"/>
              <a:gd name="connsiteY1" fmla="*/ 59519 h 355600"/>
              <a:gd name="connsiteX2" fmla="*/ 543735 w 547688"/>
              <a:gd name="connsiteY2" fmla="*/ 60325 h 355600"/>
              <a:gd name="connsiteX3" fmla="*/ 545351 w 547688"/>
              <a:gd name="connsiteY3" fmla="*/ 60325 h 355600"/>
              <a:gd name="connsiteX4" fmla="*/ 546130 w 547688"/>
              <a:gd name="connsiteY4" fmla="*/ 60325 h 355600"/>
              <a:gd name="connsiteX5" fmla="*/ 547688 w 547688"/>
              <a:gd name="connsiteY5" fmla="*/ 62662 h 355600"/>
              <a:gd name="connsiteX6" fmla="*/ 547688 w 547688"/>
              <a:gd name="connsiteY6" fmla="*/ 343885 h 355600"/>
              <a:gd name="connsiteX7" fmla="*/ 542953 w 547688"/>
              <a:gd name="connsiteY7" fmla="*/ 348282 h 355600"/>
              <a:gd name="connsiteX8" fmla="*/ 542277 w 547688"/>
              <a:gd name="connsiteY8" fmla="*/ 352085 h 355600"/>
              <a:gd name="connsiteX9" fmla="*/ 536734 w 547688"/>
              <a:gd name="connsiteY9" fmla="*/ 355600 h 355600"/>
              <a:gd name="connsiteX10" fmla="*/ 14002 w 547688"/>
              <a:gd name="connsiteY10" fmla="*/ 355600 h 355600"/>
              <a:gd name="connsiteX11" fmla="*/ 0 w 547688"/>
              <a:gd name="connsiteY11" fmla="*/ 343882 h 355600"/>
              <a:gd name="connsiteX12" fmla="*/ 0 w 547688"/>
              <a:gd name="connsiteY12" fmla="*/ 62644 h 355600"/>
              <a:gd name="connsiteX13" fmla="*/ 3112 w 547688"/>
              <a:gd name="connsiteY13" fmla="*/ 60301 h 355600"/>
              <a:gd name="connsiteX14" fmla="*/ 7779 w 547688"/>
              <a:gd name="connsiteY14" fmla="*/ 61082 h 355600"/>
              <a:gd name="connsiteX15" fmla="*/ 186522 w 547688"/>
              <a:gd name="connsiteY15" fmla="*/ 194014 h 355600"/>
              <a:gd name="connsiteX16" fmla="*/ 244997 w 547688"/>
              <a:gd name="connsiteY16" fmla="*/ 237502 h 355600"/>
              <a:gd name="connsiteX17" fmla="*/ 274716 w 547688"/>
              <a:gd name="connsiteY17" fmla="*/ 259511 h 355600"/>
              <a:gd name="connsiteX18" fmla="*/ 277702 w 547688"/>
              <a:gd name="connsiteY18" fmla="*/ 259511 h 355600"/>
              <a:gd name="connsiteX19" fmla="*/ 14875 w 547688"/>
              <a:gd name="connsiteY19" fmla="*/ 0 h 355600"/>
              <a:gd name="connsiteX20" fmla="*/ 536799 w 547688"/>
              <a:gd name="connsiteY20" fmla="*/ 0 h 355600"/>
              <a:gd name="connsiteX21" fmla="*/ 547688 w 547688"/>
              <a:gd name="connsiteY21" fmla="*/ 9331 h 355600"/>
              <a:gd name="connsiteX22" fmla="*/ 547688 w 547688"/>
              <a:gd name="connsiteY22" fmla="*/ 13218 h 355600"/>
              <a:gd name="connsiteX23" fmla="*/ 278559 w 547688"/>
              <a:gd name="connsiteY23" fmla="*/ 190500 h 355600"/>
              <a:gd name="connsiteX24" fmla="*/ 277003 w 547688"/>
              <a:gd name="connsiteY24" fmla="*/ 190500 h 355600"/>
              <a:gd name="connsiteX25" fmla="*/ 275448 w 547688"/>
              <a:gd name="connsiteY25" fmla="*/ 190500 h 355600"/>
              <a:gd name="connsiteX26" fmla="*/ 274260 w 547688"/>
              <a:gd name="connsiteY26" fmla="*/ 189726 h 355600"/>
              <a:gd name="connsiteX27" fmla="*/ 273425 w 547688"/>
              <a:gd name="connsiteY27" fmla="*/ 189726 h 355600"/>
              <a:gd name="connsiteX28" fmla="*/ 0 w 547688"/>
              <a:gd name="connsiteY28" fmla="*/ 13976 h 355600"/>
              <a:gd name="connsiteX29" fmla="*/ 0 w 547688"/>
              <a:gd name="connsiteY29" fmla="*/ 9330 h 355600"/>
              <a:gd name="connsiteX30" fmla="*/ 4674 w 547688"/>
              <a:gd name="connsiteY30" fmla="*/ 3427 h 355600"/>
              <a:gd name="connsiteX31" fmla="*/ 12919 w 547688"/>
              <a:gd name="connsiteY31" fmla="*/ 1805 h 35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47688" h="355600">
                <a:moveTo>
                  <a:pt x="542180" y="59519"/>
                </a:moveTo>
                <a:cubicBezTo>
                  <a:pt x="542957" y="59519"/>
                  <a:pt x="542957" y="58738"/>
                  <a:pt x="543735" y="59519"/>
                </a:cubicBezTo>
                <a:lnTo>
                  <a:pt x="543735" y="60325"/>
                </a:lnTo>
                <a:lnTo>
                  <a:pt x="545351" y="60325"/>
                </a:lnTo>
                <a:cubicBezTo>
                  <a:pt x="545351" y="60325"/>
                  <a:pt x="546130" y="60325"/>
                  <a:pt x="546130" y="60325"/>
                </a:cubicBezTo>
                <a:cubicBezTo>
                  <a:pt x="546909" y="61104"/>
                  <a:pt x="547688" y="61883"/>
                  <a:pt x="547688" y="62662"/>
                </a:cubicBezTo>
                <a:cubicBezTo>
                  <a:pt x="547688" y="62662"/>
                  <a:pt x="547688" y="62662"/>
                  <a:pt x="547688" y="343885"/>
                </a:cubicBezTo>
                <a:lnTo>
                  <a:pt x="542953" y="348282"/>
                </a:lnTo>
                <a:lnTo>
                  <a:pt x="542277" y="352085"/>
                </a:lnTo>
                <a:cubicBezTo>
                  <a:pt x="541207" y="354233"/>
                  <a:pt x="539457" y="355600"/>
                  <a:pt x="536734" y="355600"/>
                </a:cubicBezTo>
                <a:cubicBezTo>
                  <a:pt x="536734" y="355600"/>
                  <a:pt x="536734" y="355600"/>
                  <a:pt x="14002" y="355600"/>
                </a:cubicBezTo>
                <a:cubicBezTo>
                  <a:pt x="7779" y="355600"/>
                  <a:pt x="0" y="350132"/>
                  <a:pt x="0" y="343882"/>
                </a:cubicBezTo>
                <a:cubicBezTo>
                  <a:pt x="0" y="343882"/>
                  <a:pt x="0" y="343882"/>
                  <a:pt x="0" y="62644"/>
                </a:cubicBezTo>
                <a:cubicBezTo>
                  <a:pt x="0" y="61863"/>
                  <a:pt x="2334" y="61082"/>
                  <a:pt x="3112" y="60301"/>
                </a:cubicBezTo>
                <a:cubicBezTo>
                  <a:pt x="3889" y="60301"/>
                  <a:pt x="7001" y="60301"/>
                  <a:pt x="7779" y="61082"/>
                </a:cubicBezTo>
                <a:cubicBezTo>
                  <a:pt x="7779" y="61082"/>
                  <a:pt x="7779" y="61082"/>
                  <a:pt x="186522" y="194014"/>
                </a:cubicBezTo>
                <a:lnTo>
                  <a:pt x="244997" y="237502"/>
                </a:lnTo>
                <a:lnTo>
                  <a:pt x="274716" y="259511"/>
                </a:lnTo>
                <a:lnTo>
                  <a:pt x="277702" y="259511"/>
                </a:lnTo>
                <a:close/>
                <a:moveTo>
                  <a:pt x="14875" y="0"/>
                </a:moveTo>
                <a:cubicBezTo>
                  <a:pt x="14875" y="0"/>
                  <a:pt x="14875" y="0"/>
                  <a:pt x="536799" y="0"/>
                </a:cubicBezTo>
                <a:cubicBezTo>
                  <a:pt x="543021" y="0"/>
                  <a:pt x="547688" y="3888"/>
                  <a:pt x="547688" y="9331"/>
                </a:cubicBezTo>
                <a:cubicBezTo>
                  <a:pt x="547688" y="9331"/>
                  <a:pt x="547688" y="9331"/>
                  <a:pt x="547688" y="13218"/>
                </a:cubicBezTo>
                <a:cubicBezTo>
                  <a:pt x="547688" y="13218"/>
                  <a:pt x="547688" y="13218"/>
                  <a:pt x="278559" y="190500"/>
                </a:cubicBezTo>
                <a:cubicBezTo>
                  <a:pt x="277781" y="190500"/>
                  <a:pt x="277003" y="190500"/>
                  <a:pt x="277003" y="190500"/>
                </a:cubicBezTo>
                <a:cubicBezTo>
                  <a:pt x="276226" y="190500"/>
                  <a:pt x="276226" y="190500"/>
                  <a:pt x="275448" y="190500"/>
                </a:cubicBezTo>
                <a:lnTo>
                  <a:pt x="274260" y="189726"/>
                </a:lnTo>
                <a:lnTo>
                  <a:pt x="273425" y="189726"/>
                </a:lnTo>
                <a:cubicBezTo>
                  <a:pt x="273425" y="189726"/>
                  <a:pt x="273425" y="189726"/>
                  <a:pt x="0" y="13976"/>
                </a:cubicBezTo>
                <a:cubicBezTo>
                  <a:pt x="0" y="13976"/>
                  <a:pt x="0" y="13976"/>
                  <a:pt x="0" y="9330"/>
                </a:cubicBezTo>
                <a:cubicBezTo>
                  <a:pt x="0" y="6621"/>
                  <a:pt x="1948" y="4685"/>
                  <a:pt x="4674" y="3427"/>
                </a:cubicBezTo>
                <a:lnTo>
                  <a:pt x="12919" y="1805"/>
                </a:lnTo>
                <a:close/>
              </a:path>
            </a:pathLst>
          </a:custGeom>
          <a:solidFill>
            <a:schemeClr val="bg1"/>
          </a:solidFill>
          <a:ln>
            <a:noFill/>
          </a:ln>
        </p:spPr>
        <p:txBody>
          <a:bodyPr vert="horz" wrap="square" lIns="91440" tIns="45720" rIns="91440" bIns="45720" numCol="1" anchor="t" anchorCtr="0" compatLnSpc="1">
            <a:noAutofit/>
          </a:bodyPr>
          <a:lstStyle/>
          <a:p>
            <a:endParaRPr lang="zh-CN" altLang="en-US" dirty="0">
              <a:latin typeface="Times New Roman" panose="02020603050405020304" pitchFamily="18" charset="0"/>
              <a:cs typeface="Times New Roman" panose="02020603050405020304" pitchFamily="18" charset="0"/>
              <a:sym typeface="+mn-lt"/>
            </a:endParaRPr>
          </a:p>
        </p:txBody>
      </p:sp>
      <p:sp>
        <p:nvSpPr>
          <p:cNvPr id="55" name="TextBox 13"/>
          <p:cNvSpPr txBox="1"/>
          <p:nvPr/>
        </p:nvSpPr>
        <p:spPr>
          <a:xfrm>
            <a:off x="3845256" y="4355012"/>
            <a:ext cx="3884098" cy="829971"/>
          </a:xfrm>
          <a:prstGeom prst="rect">
            <a:avLst/>
          </a:prstGeom>
          <a:noFill/>
        </p:spPr>
        <p:txBody>
          <a:bodyPr wrap="square" lIns="0" tIns="0" rIns="0" bIns="0" rtlCol="0">
            <a:spAutoFit/>
          </a:bodyPr>
          <a:lstStyle/>
          <a:p>
            <a:pPr algn="ctr">
              <a:lnSpc>
                <a:spcPts val="2200"/>
              </a:lnSpc>
              <a:buClrTx/>
              <a:buSzTx/>
              <a:buFontTx/>
            </a:pPr>
            <a:r>
              <a:rPr lang="fr-FR" altLang="zh-CN">
                <a:solidFill>
                  <a:schemeClr val="tx1">
                    <a:lumMod val="75000"/>
                    <a:lumOff val="25000"/>
                  </a:schemeClr>
                </a:solidFill>
                <a:latin typeface="Times New Roman" panose="02020603050405020304" pitchFamily="18" charset="0"/>
                <a:cs typeface="Times New Roman" panose="02020603050405020304" pitchFamily="18" charset="0"/>
                <a:sym typeface="+mn-lt"/>
              </a:rPr>
              <a:t>Analyser </a:t>
            </a:r>
            <a:r>
              <a:rPr lang="fr-FR" altLang="zh-CN" dirty="0">
                <a:solidFill>
                  <a:schemeClr val="tx1">
                    <a:lumMod val="75000"/>
                    <a:lumOff val="25000"/>
                  </a:schemeClr>
                </a:solidFill>
                <a:latin typeface="Times New Roman" panose="02020603050405020304" pitchFamily="18" charset="0"/>
                <a:cs typeface="Times New Roman" panose="02020603050405020304" pitchFamily="18" charset="0"/>
                <a:sym typeface="+mn-lt"/>
              </a:rPr>
              <a:t>le rôle de l’éthique de l’ingénierie dans les causes et les mesures correctives des accidents</a:t>
            </a:r>
            <a:endParaRPr lang="zh-CN" altLang="en-US" sz="1800" dirty="0">
              <a:solidFill>
                <a:schemeClr val="tx1">
                  <a:lumMod val="75000"/>
                  <a:lumOff val="25000"/>
                </a:schemeClr>
              </a:solidFill>
              <a:latin typeface="Times New Roman" panose="02020603050405020304" pitchFamily="18" charset="0"/>
              <a:cs typeface="Times New Roman" panose="02020603050405020304" pitchFamily="18" charset="0"/>
              <a:sym typeface="+mn-lt"/>
            </a:endParaRPr>
          </a:p>
        </p:txBody>
      </p:sp>
      <p:sp>
        <p:nvSpPr>
          <p:cNvPr id="56" name="TextBox 14"/>
          <p:cNvSpPr txBox="1"/>
          <p:nvPr/>
        </p:nvSpPr>
        <p:spPr>
          <a:xfrm>
            <a:off x="8311821" y="4580532"/>
            <a:ext cx="1228622" cy="338455"/>
          </a:xfrm>
          <a:prstGeom prst="rect">
            <a:avLst/>
          </a:prstGeom>
          <a:noFill/>
        </p:spPr>
        <p:txBody>
          <a:bodyPr wrap="square" lIns="0" tIns="0" rIns="0" bIns="0" rtlCol="0">
            <a:spAutoFit/>
          </a:bodyPr>
          <a:lstStyle/>
          <a:p>
            <a:pPr algn="ctr"/>
            <a:r>
              <a:rPr lang="en-US" altLang="zh-CN" sz="2200" b="1" dirty="0">
                <a:solidFill>
                  <a:schemeClr val="bg1"/>
                </a:solidFill>
                <a:latin typeface="Times New Roman" panose="02020603050405020304" pitchFamily="18" charset="0"/>
                <a:cs typeface="Times New Roman" panose="02020603050405020304" pitchFamily="18" charset="0"/>
                <a:sym typeface="+mn-lt"/>
              </a:rPr>
              <a:t>B</a:t>
            </a:r>
          </a:p>
        </p:txBody>
      </p:sp>
      <p:sp>
        <p:nvSpPr>
          <p:cNvPr id="60" name="Freeform 11"/>
          <p:cNvSpPr/>
          <p:nvPr/>
        </p:nvSpPr>
        <p:spPr bwMode="auto">
          <a:xfrm>
            <a:off x="4152732" y="5424589"/>
            <a:ext cx="326534" cy="285466"/>
          </a:xfrm>
          <a:custGeom>
            <a:avLst/>
            <a:gdLst>
              <a:gd name="T0" fmla="*/ 562 w 664"/>
              <a:gd name="T1" fmla="*/ 379 h 583"/>
              <a:gd name="T2" fmla="*/ 485 w 664"/>
              <a:gd name="T3" fmla="*/ 414 h 583"/>
              <a:gd name="T4" fmla="*/ 328 w 664"/>
              <a:gd name="T5" fmla="*/ 332 h 583"/>
              <a:gd name="T6" fmla="*/ 338 w 664"/>
              <a:gd name="T7" fmla="*/ 274 h 583"/>
              <a:gd name="T8" fmla="*/ 324 w 664"/>
              <a:gd name="T9" fmla="*/ 208 h 583"/>
              <a:gd name="T10" fmla="*/ 447 w 664"/>
              <a:gd name="T11" fmla="*/ 134 h 583"/>
              <a:gd name="T12" fmla="*/ 495 w 664"/>
              <a:gd name="T13" fmla="*/ 152 h 583"/>
              <a:gd name="T14" fmla="*/ 571 w 664"/>
              <a:gd name="T15" fmla="*/ 76 h 583"/>
              <a:gd name="T16" fmla="*/ 495 w 664"/>
              <a:gd name="T17" fmla="*/ 0 h 583"/>
              <a:gd name="T18" fmla="*/ 419 w 664"/>
              <a:gd name="T19" fmla="*/ 76 h 583"/>
              <a:gd name="T20" fmla="*/ 422 w 664"/>
              <a:gd name="T21" fmla="*/ 95 h 583"/>
              <a:gd name="T22" fmla="*/ 300 w 664"/>
              <a:gd name="T23" fmla="*/ 168 h 583"/>
              <a:gd name="T24" fmla="*/ 169 w 664"/>
              <a:gd name="T25" fmla="*/ 105 h 583"/>
              <a:gd name="T26" fmla="*/ 0 w 664"/>
              <a:gd name="T27" fmla="*/ 274 h 583"/>
              <a:gd name="T28" fmla="*/ 169 w 664"/>
              <a:gd name="T29" fmla="*/ 443 h 583"/>
              <a:gd name="T30" fmla="*/ 306 w 664"/>
              <a:gd name="T31" fmla="*/ 373 h 583"/>
              <a:gd name="T32" fmla="*/ 464 w 664"/>
              <a:gd name="T33" fmla="*/ 456 h 583"/>
              <a:gd name="T34" fmla="*/ 460 w 664"/>
              <a:gd name="T35" fmla="*/ 481 h 583"/>
              <a:gd name="T36" fmla="*/ 562 w 664"/>
              <a:gd name="T37" fmla="*/ 583 h 583"/>
              <a:gd name="T38" fmla="*/ 664 w 664"/>
              <a:gd name="T39" fmla="*/ 481 h 583"/>
              <a:gd name="T40" fmla="*/ 562 w 664"/>
              <a:gd name="T41" fmla="*/ 379 h 5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64" h="583">
                <a:moveTo>
                  <a:pt x="562" y="379"/>
                </a:moveTo>
                <a:cubicBezTo>
                  <a:pt x="532" y="379"/>
                  <a:pt x="504" y="393"/>
                  <a:pt x="485" y="414"/>
                </a:cubicBezTo>
                <a:cubicBezTo>
                  <a:pt x="328" y="332"/>
                  <a:pt x="328" y="332"/>
                  <a:pt x="328" y="332"/>
                </a:cubicBezTo>
                <a:cubicBezTo>
                  <a:pt x="334" y="314"/>
                  <a:pt x="338" y="295"/>
                  <a:pt x="338" y="274"/>
                </a:cubicBezTo>
                <a:cubicBezTo>
                  <a:pt x="338" y="251"/>
                  <a:pt x="333" y="229"/>
                  <a:pt x="324" y="208"/>
                </a:cubicBezTo>
                <a:cubicBezTo>
                  <a:pt x="447" y="134"/>
                  <a:pt x="447" y="134"/>
                  <a:pt x="447" y="134"/>
                </a:cubicBezTo>
                <a:cubicBezTo>
                  <a:pt x="460" y="145"/>
                  <a:pt x="477" y="152"/>
                  <a:pt x="495" y="152"/>
                </a:cubicBezTo>
                <a:cubicBezTo>
                  <a:pt x="537" y="152"/>
                  <a:pt x="571" y="118"/>
                  <a:pt x="571" y="76"/>
                </a:cubicBezTo>
                <a:cubicBezTo>
                  <a:pt x="571" y="34"/>
                  <a:pt x="537" y="0"/>
                  <a:pt x="495" y="0"/>
                </a:cubicBezTo>
                <a:cubicBezTo>
                  <a:pt x="453" y="0"/>
                  <a:pt x="419" y="34"/>
                  <a:pt x="419" y="76"/>
                </a:cubicBezTo>
                <a:cubicBezTo>
                  <a:pt x="419" y="83"/>
                  <a:pt x="421" y="89"/>
                  <a:pt x="422" y="95"/>
                </a:cubicBezTo>
                <a:cubicBezTo>
                  <a:pt x="300" y="168"/>
                  <a:pt x="300" y="168"/>
                  <a:pt x="300" y="168"/>
                </a:cubicBezTo>
                <a:cubicBezTo>
                  <a:pt x="269" y="130"/>
                  <a:pt x="222" y="105"/>
                  <a:pt x="169" y="105"/>
                </a:cubicBezTo>
                <a:cubicBezTo>
                  <a:pt x="76" y="105"/>
                  <a:pt x="0" y="181"/>
                  <a:pt x="0" y="274"/>
                </a:cubicBezTo>
                <a:cubicBezTo>
                  <a:pt x="0" y="368"/>
                  <a:pt x="76" y="443"/>
                  <a:pt x="169" y="443"/>
                </a:cubicBezTo>
                <a:cubicBezTo>
                  <a:pt x="225" y="443"/>
                  <a:pt x="275" y="416"/>
                  <a:pt x="306" y="373"/>
                </a:cubicBezTo>
                <a:cubicBezTo>
                  <a:pt x="464" y="456"/>
                  <a:pt x="464" y="456"/>
                  <a:pt x="464" y="456"/>
                </a:cubicBezTo>
                <a:cubicBezTo>
                  <a:pt x="461" y="464"/>
                  <a:pt x="460" y="472"/>
                  <a:pt x="460" y="481"/>
                </a:cubicBezTo>
                <a:cubicBezTo>
                  <a:pt x="460" y="538"/>
                  <a:pt x="506" y="583"/>
                  <a:pt x="562" y="583"/>
                </a:cubicBezTo>
                <a:cubicBezTo>
                  <a:pt x="619" y="583"/>
                  <a:pt x="664" y="538"/>
                  <a:pt x="664" y="481"/>
                </a:cubicBezTo>
                <a:cubicBezTo>
                  <a:pt x="664" y="425"/>
                  <a:pt x="619" y="379"/>
                  <a:pt x="562" y="379"/>
                </a:cubicBezTo>
                <a:close/>
              </a:path>
            </a:pathLst>
          </a:custGeom>
          <a:solidFill>
            <a:schemeClr val="bg1"/>
          </a:solidFill>
          <a:ln>
            <a:noFill/>
          </a:ln>
        </p:spPr>
        <p:txBody>
          <a:bodyPr vert="horz" wrap="square" lIns="91440" tIns="45720" rIns="91440" bIns="45720" numCol="1" anchor="t" anchorCtr="0" compatLnSpc="1"/>
          <a:lstStyle/>
          <a:p>
            <a:endParaRPr lang="zh-CN" altLang="en-US" dirty="0">
              <a:latin typeface="Times New Roman" panose="02020603050405020304" pitchFamily="18" charset="0"/>
              <a:cs typeface="Times New Roman" panose="02020603050405020304" pitchFamily="18" charset="0"/>
              <a:sym typeface="+mn-lt"/>
            </a:endParaRPr>
          </a:p>
        </p:txBody>
      </p:sp>
      <p:sp>
        <p:nvSpPr>
          <p:cNvPr id="61" name="TextBox 14"/>
          <p:cNvSpPr txBox="1"/>
          <p:nvPr/>
        </p:nvSpPr>
        <p:spPr>
          <a:xfrm>
            <a:off x="3701688" y="5869687"/>
            <a:ext cx="1228622" cy="338554"/>
          </a:xfrm>
          <a:prstGeom prst="rect">
            <a:avLst/>
          </a:prstGeom>
          <a:noFill/>
        </p:spPr>
        <p:txBody>
          <a:bodyPr wrap="square" lIns="0" tIns="0" rIns="0" bIns="0" rtlCol="0">
            <a:spAutoFit/>
          </a:bodyPr>
          <a:lstStyle/>
          <a:p>
            <a:pPr algn="ctr"/>
            <a:r>
              <a:rPr lang="zh-CN" altLang="en-US" sz="2200" b="1" dirty="0">
                <a:solidFill>
                  <a:schemeClr val="bg1"/>
                </a:solidFill>
                <a:latin typeface="Times New Roman" panose="02020603050405020304" pitchFamily="18" charset="0"/>
                <a:cs typeface="Times New Roman" panose="02020603050405020304" pitchFamily="18" charset="0"/>
                <a:sym typeface="+mn-lt"/>
              </a:rPr>
              <a:t>输入标题</a:t>
            </a:r>
          </a:p>
        </p:txBody>
      </p:sp>
      <p:sp>
        <p:nvSpPr>
          <p:cNvPr id="2" name="矩形 1">
            <a:extLst>
              <a:ext uri="{FF2B5EF4-FFF2-40B4-BE49-F238E27FC236}">
                <a16:creationId xmlns:a16="http://schemas.microsoft.com/office/drawing/2014/main" id="{97665457-8209-8403-A881-B37794C3066C}"/>
              </a:ext>
            </a:extLst>
          </p:cNvPr>
          <p:cNvSpPr/>
          <p:nvPr/>
        </p:nvSpPr>
        <p:spPr>
          <a:xfrm>
            <a:off x="1010103" y="441607"/>
            <a:ext cx="3429144" cy="584775"/>
          </a:xfrm>
          <a:prstGeom prst="rect">
            <a:avLst/>
          </a:prstGeom>
        </p:spPr>
        <p:txBody>
          <a:bodyPr wrap="square">
            <a:spAutoFit/>
          </a:bodyPr>
          <a:lstStyle/>
          <a:p>
            <a:pPr algn="l"/>
            <a:r>
              <a:rPr lang="zh-CN" altLang="en-US" sz="3200" spc="300" dirty="0">
                <a:latin typeface="Times New Roman" panose="02020603050405020304" pitchFamily="18" charset="0"/>
                <a:cs typeface="Times New Roman" panose="02020603050405020304" pitchFamily="18" charset="0"/>
                <a:sym typeface="+mn-lt"/>
              </a:rPr>
              <a:t>I. </a:t>
            </a:r>
            <a:r>
              <a:rPr lang="fr-FR" altLang="zh-CN" sz="3200" spc="300" dirty="0">
                <a:latin typeface="Times New Roman" panose="02020603050405020304" pitchFamily="18" charset="0"/>
                <a:cs typeface="Times New Roman" panose="02020603050405020304" pitchFamily="18" charset="0"/>
                <a:sym typeface="+mn-lt"/>
              </a:rPr>
              <a:t>Introduction</a:t>
            </a:r>
            <a:endParaRPr lang="zh-CN" altLang="en-US" sz="3200" spc="300" dirty="0">
              <a:latin typeface="Times New Roman" panose="02020603050405020304" pitchFamily="18" charset="0"/>
              <a:cs typeface="Times New Roman" panose="02020603050405020304" pitchFamily="18" charset="0"/>
              <a:sym typeface="+mn-lt"/>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500"/>
                                        <p:tgtEl>
                                          <p:spTgt spid="45"/>
                                        </p:tgtEl>
                                      </p:cBhvr>
                                    </p:animEffect>
                                  </p:childTnLst>
                                </p:cTn>
                              </p:par>
                              <p:par>
                                <p:cTn id="8" presetID="10" presetClass="entr" presetSubtype="0" fill="hold" grpId="0" nodeType="withEffect">
                                  <p:stCondLst>
                                    <p:cond delay="300"/>
                                  </p:stCondLst>
                                  <p:childTnLst>
                                    <p:set>
                                      <p:cBhvr>
                                        <p:cTn id="9" dur="1" fill="hold">
                                          <p:stCondLst>
                                            <p:cond delay="0"/>
                                          </p:stCondLst>
                                        </p:cTn>
                                        <p:tgtEl>
                                          <p:spTgt spid="51"/>
                                        </p:tgtEl>
                                        <p:attrNameLst>
                                          <p:attrName>style.visibility</p:attrName>
                                        </p:attrNameLst>
                                      </p:cBhvr>
                                      <p:to>
                                        <p:strVal val="visible"/>
                                      </p:to>
                                    </p:set>
                                    <p:animEffect transition="in" filter="fade">
                                      <p:cBhvr>
                                        <p:cTn id="10" dur="500"/>
                                        <p:tgtEl>
                                          <p:spTgt spid="51"/>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46"/>
                                        </p:tgtEl>
                                        <p:attrNameLst>
                                          <p:attrName>style.visibility</p:attrName>
                                        </p:attrNameLst>
                                      </p:cBhvr>
                                      <p:to>
                                        <p:strVal val="visible"/>
                                      </p:to>
                                    </p:set>
                                    <p:animEffect transition="in" filter="fade">
                                      <p:cBhvr>
                                        <p:cTn id="14" dur="500"/>
                                        <p:tgtEl>
                                          <p:spTgt spid="46"/>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48"/>
                                        </p:tgtEl>
                                        <p:attrNameLst>
                                          <p:attrName>style.visibility</p:attrName>
                                        </p:attrNameLst>
                                      </p:cBhvr>
                                      <p:to>
                                        <p:strVal val="visible"/>
                                      </p:to>
                                    </p:set>
                                    <p:animEffect transition="in" filter="fade">
                                      <p:cBhvr>
                                        <p:cTn id="17" dur="500"/>
                                        <p:tgtEl>
                                          <p:spTgt spid="48"/>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50"/>
                                        </p:tgtEl>
                                        <p:attrNameLst>
                                          <p:attrName>style.visibility</p:attrName>
                                        </p:attrNameLst>
                                      </p:cBhvr>
                                      <p:to>
                                        <p:strVal val="visible"/>
                                      </p:to>
                                    </p:set>
                                    <p:animEffect transition="in" filter="fade">
                                      <p:cBhvr>
                                        <p:cTn id="20" dur="500"/>
                                        <p:tgtEl>
                                          <p:spTgt spid="50"/>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47"/>
                                        </p:tgtEl>
                                        <p:attrNameLst>
                                          <p:attrName>style.visibility</p:attrName>
                                        </p:attrNameLst>
                                      </p:cBhvr>
                                      <p:to>
                                        <p:strVal val="visible"/>
                                      </p:to>
                                    </p:set>
                                    <p:animEffect transition="in" filter="fade">
                                      <p:cBhvr>
                                        <p:cTn id="23" dur="500"/>
                                        <p:tgtEl>
                                          <p:spTgt spid="47"/>
                                        </p:tgtEl>
                                      </p:cBhvr>
                                    </p:animEffect>
                                  </p:childTnLst>
                                </p:cTn>
                              </p:par>
                            </p:childTnLst>
                          </p:cTn>
                        </p:par>
                        <p:par>
                          <p:cTn id="24" fill="hold">
                            <p:stCondLst>
                              <p:cond delay="1000"/>
                            </p:stCondLst>
                            <p:childTnLst>
                              <p:par>
                                <p:cTn id="25" presetID="16" presetClass="entr" presetSubtype="21" fill="hold" grpId="0" nodeType="afterEffect">
                                  <p:stCondLst>
                                    <p:cond delay="0"/>
                                  </p:stCondLst>
                                  <p:childTnLst>
                                    <p:set>
                                      <p:cBhvr>
                                        <p:cTn id="26" dur="1" fill="hold">
                                          <p:stCondLst>
                                            <p:cond delay="0"/>
                                          </p:stCondLst>
                                        </p:cTn>
                                        <p:tgtEl>
                                          <p:spTgt spid="49"/>
                                        </p:tgtEl>
                                        <p:attrNameLst>
                                          <p:attrName>style.visibility</p:attrName>
                                        </p:attrNameLst>
                                      </p:cBhvr>
                                      <p:to>
                                        <p:strVal val="visible"/>
                                      </p:to>
                                    </p:set>
                                    <p:animEffect transition="in" filter="barn(inVertical)">
                                      <p:cBhvr>
                                        <p:cTn id="27" dur="1000"/>
                                        <p:tgtEl>
                                          <p:spTgt spid="49"/>
                                        </p:tgtEl>
                                      </p:cBhvr>
                                    </p:animEffect>
                                  </p:childTnLst>
                                </p:cTn>
                              </p:par>
                            </p:childTnLst>
                          </p:cTn>
                        </p:par>
                        <p:par>
                          <p:cTn id="28" fill="hold">
                            <p:stCondLst>
                              <p:cond delay="2000"/>
                            </p:stCondLst>
                            <p:childTnLst>
                              <p:par>
                                <p:cTn id="29" presetID="10" presetClass="entr" presetSubtype="0" fill="hold" grpId="0" nodeType="afterEffect">
                                  <p:stCondLst>
                                    <p:cond delay="0"/>
                                  </p:stCondLst>
                                  <p:childTnLst>
                                    <p:set>
                                      <p:cBhvr>
                                        <p:cTn id="30" dur="1" fill="hold">
                                          <p:stCondLst>
                                            <p:cond delay="0"/>
                                          </p:stCondLst>
                                        </p:cTn>
                                        <p:tgtEl>
                                          <p:spTgt spid="52"/>
                                        </p:tgtEl>
                                        <p:attrNameLst>
                                          <p:attrName>style.visibility</p:attrName>
                                        </p:attrNameLst>
                                      </p:cBhvr>
                                      <p:to>
                                        <p:strVal val="visible"/>
                                      </p:to>
                                    </p:set>
                                    <p:animEffect transition="in" filter="fade">
                                      <p:cBhvr>
                                        <p:cTn id="31" dur="500"/>
                                        <p:tgtEl>
                                          <p:spTgt spid="5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54"/>
                                        </p:tgtEl>
                                        <p:attrNameLst>
                                          <p:attrName>style.visibility</p:attrName>
                                        </p:attrNameLst>
                                      </p:cBhvr>
                                      <p:to>
                                        <p:strVal val="visible"/>
                                      </p:to>
                                    </p:set>
                                    <p:animEffect transition="in" filter="fade">
                                      <p:cBhvr>
                                        <p:cTn id="34" dur="500"/>
                                        <p:tgtEl>
                                          <p:spTgt spid="54"/>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56"/>
                                        </p:tgtEl>
                                        <p:attrNameLst>
                                          <p:attrName>style.visibility</p:attrName>
                                        </p:attrNameLst>
                                      </p:cBhvr>
                                      <p:to>
                                        <p:strVal val="visible"/>
                                      </p:to>
                                    </p:set>
                                    <p:animEffect transition="in" filter="fade">
                                      <p:cBhvr>
                                        <p:cTn id="37" dur="500"/>
                                        <p:tgtEl>
                                          <p:spTgt spid="56"/>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53"/>
                                        </p:tgtEl>
                                        <p:attrNameLst>
                                          <p:attrName>style.visibility</p:attrName>
                                        </p:attrNameLst>
                                      </p:cBhvr>
                                      <p:to>
                                        <p:strVal val="visible"/>
                                      </p:to>
                                    </p:set>
                                    <p:animEffect transition="in" filter="fade">
                                      <p:cBhvr>
                                        <p:cTn id="40" dur="500"/>
                                        <p:tgtEl>
                                          <p:spTgt spid="53"/>
                                        </p:tgtEl>
                                      </p:cBhvr>
                                    </p:animEffect>
                                  </p:childTnLst>
                                </p:cTn>
                              </p:par>
                            </p:childTnLst>
                          </p:cTn>
                        </p:par>
                        <p:par>
                          <p:cTn id="41" fill="hold">
                            <p:stCondLst>
                              <p:cond delay="2500"/>
                            </p:stCondLst>
                            <p:childTnLst>
                              <p:par>
                                <p:cTn id="42" presetID="16" presetClass="entr" presetSubtype="21" fill="hold" grpId="0" nodeType="afterEffect">
                                  <p:stCondLst>
                                    <p:cond delay="0"/>
                                  </p:stCondLst>
                                  <p:childTnLst>
                                    <p:set>
                                      <p:cBhvr>
                                        <p:cTn id="43" dur="1" fill="hold">
                                          <p:stCondLst>
                                            <p:cond delay="0"/>
                                          </p:stCondLst>
                                        </p:cTn>
                                        <p:tgtEl>
                                          <p:spTgt spid="55"/>
                                        </p:tgtEl>
                                        <p:attrNameLst>
                                          <p:attrName>style.visibility</p:attrName>
                                        </p:attrNameLst>
                                      </p:cBhvr>
                                      <p:to>
                                        <p:strVal val="visible"/>
                                      </p:to>
                                    </p:set>
                                    <p:animEffect transition="in" filter="barn(inVertical)">
                                      <p:cBhvr>
                                        <p:cTn id="44" dur="1000"/>
                                        <p:tgtEl>
                                          <p:spTgt spid="55"/>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60"/>
                                        </p:tgtEl>
                                        <p:attrNameLst>
                                          <p:attrName>style.visibility</p:attrName>
                                        </p:attrNameLst>
                                      </p:cBhvr>
                                      <p:to>
                                        <p:strVal val="visible"/>
                                      </p:to>
                                    </p:set>
                                    <p:animEffect transition="in" filter="fade">
                                      <p:cBhvr>
                                        <p:cTn id="47" dur="500"/>
                                        <p:tgtEl>
                                          <p:spTgt spid="60"/>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61"/>
                                        </p:tgtEl>
                                        <p:attrNameLst>
                                          <p:attrName>style.visibility</p:attrName>
                                        </p:attrNameLst>
                                      </p:cBhvr>
                                      <p:to>
                                        <p:strVal val="visible"/>
                                      </p:to>
                                    </p:set>
                                    <p:animEffect transition="in" filter="fade">
                                      <p:cBhvr>
                                        <p:cTn id="50" dur="500"/>
                                        <p:tgtEl>
                                          <p:spTgt spid="61"/>
                                        </p:tgtEl>
                                      </p:cBhvr>
                                    </p:animEffect>
                                  </p:childTnLst>
                                </p:cTn>
                              </p:par>
                            </p:childTnLst>
                          </p:cTn>
                        </p:par>
                        <p:par>
                          <p:cTn id="51" fill="hold">
                            <p:stCondLst>
                              <p:cond delay="3500"/>
                            </p:stCondLst>
                            <p:childTnLst>
                              <p:par>
                                <p:cTn id="52" presetID="41" presetClass="entr" presetSubtype="0" fill="hold" grpId="0" nodeType="afterEffect">
                                  <p:stCondLst>
                                    <p:cond delay="0"/>
                                  </p:stCondLst>
                                  <p:iterate type="lt">
                                    <p:tmPct val="10000"/>
                                  </p:iterate>
                                  <p:childTnLst>
                                    <p:set>
                                      <p:cBhvr>
                                        <p:cTn id="53" dur="1" fill="hold">
                                          <p:stCondLst>
                                            <p:cond delay="0"/>
                                          </p:stCondLst>
                                        </p:cTn>
                                        <p:tgtEl>
                                          <p:spTgt spid="2"/>
                                        </p:tgtEl>
                                        <p:attrNameLst>
                                          <p:attrName>style.visibility</p:attrName>
                                        </p:attrNameLst>
                                      </p:cBhvr>
                                      <p:to>
                                        <p:strVal val="visible"/>
                                      </p:to>
                                    </p:set>
                                    <p:anim calcmode="lin" valueType="num">
                                      <p:cBhvr>
                                        <p:cTn id="54"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55" dur="500" fill="hold"/>
                                        <p:tgtEl>
                                          <p:spTgt spid="2"/>
                                        </p:tgtEl>
                                        <p:attrNameLst>
                                          <p:attrName>ppt_y</p:attrName>
                                        </p:attrNameLst>
                                      </p:cBhvr>
                                      <p:tavLst>
                                        <p:tav tm="0">
                                          <p:val>
                                            <p:strVal val="#ppt_y"/>
                                          </p:val>
                                        </p:tav>
                                        <p:tav tm="100000">
                                          <p:val>
                                            <p:strVal val="#ppt_y"/>
                                          </p:val>
                                        </p:tav>
                                      </p:tavLst>
                                    </p:anim>
                                    <p:anim calcmode="lin" valueType="num">
                                      <p:cBhvr>
                                        <p:cTn id="56"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57"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58" dur="500" tmFilter="0,0; .5, 1; 1, 1"/>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bldLvl="0" animBg="1"/>
      <p:bldP spid="46" grpId="0" bldLvl="0" animBg="1"/>
      <p:bldP spid="47" grpId="0" bldLvl="0" animBg="1"/>
      <p:bldP spid="48" grpId="0" bldLvl="0" animBg="1"/>
      <p:bldP spid="49" grpId="0"/>
      <p:bldP spid="50" grpId="0"/>
      <p:bldP spid="51" grpId="0" bldLvl="0" animBg="1"/>
      <p:bldP spid="52" grpId="0" bldLvl="0" animBg="1"/>
      <p:bldP spid="53" grpId="0" bldLvl="0" animBg="1"/>
      <p:bldP spid="54" grpId="0" bldLvl="0" animBg="1"/>
      <p:bldP spid="55" grpId="0"/>
      <p:bldP spid="56" grpId="0"/>
      <p:bldP spid="60" grpId="0" bldLvl="0" animBg="1"/>
      <p:bldP spid="61" grpId="0"/>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íṩľïdè"/>
        <p:cNvGrpSpPr/>
        <p:nvPr/>
      </p:nvGrpSpPr>
      <p:grpSpPr>
        <a:xfrm>
          <a:off x="0" y="0"/>
          <a:ext cx="0" cy="0"/>
          <a:chOff x="0" y="0"/>
          <a:chExt cx="0" cy="0"/>
        </a:xfrm>
      </p:grpSpPr>
      <p:pic>
        <p:nvPicPr>
          <p:cNvPr id="17" name="图片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9" name="组合 18"/>
          <p:cNvGrpSpPr/>
          <p:nvPr/>
        </p:nvGrpSpPr>
        <p:grpSpPr>
          <a:xfrm rot="10800000">
            <a:off x="-598644" y="4863839"/>
            <a:ext cx="2117288" cy="2334478"/>
            <a:chOff x="9664473" y="816338"/>
            <a:chExt cx="3185286" cy="3512032"/>
          </a:xfrm>
        </p:grpSpPr>
        <p:sp>
          <p:nvSpPr>
            <p:cNvPr id="20" name="íṧḻiḋe"/>
            <p:cNvSpPr/>
            <p:nvPr/>
          </p:nvSpPr>
          <p:spPr>
            <a:xfrm>
              <a:off x="9664473" y="816338"/>
              <a:ext cx="2594163" cy="2540781"/>
            </a:xfrm>
            <a:custGeom>
              <a:avLst/>
              <a:gdLst>
                <a:gd name="connsiteX0" fmla="*/ 1096849 w 2594163"/>
                <a:gd name="connsiteY0" fmla="*/ 1533 h 2540781"/>
                <a:gd name="connsiteX1" fmla="*/ 1297103 w 2594163"/>
                <a:gd name="connsiteY1" fmla="*/ 112338 h 2540781"/>
                <a:gd name="connsiteX2" fmla="*/ 2482547 w 2594163"/>
                <a:gd name="connsiteY2" fmla="*/ 1602255 h 2540781"/>
                <a:gd name="connsiteX3" fmla="*/ 2594163 w 2594163"/>
                <a:gd name="connsiteY3" fmla="*/ 1742539 h 2540781"/>
                <a:gd name="connsiteX4" fmla="*/ 2594163 w 2594163"/>
                <a:gd name="connsiteY4" fmla="*/ 2125138 h 2540781"/>
                <a:gd name="connsiteX5" fmla="*/ 2556967 w 2594163"/>
                <a:gd name="connsiteY5" fmla="*/ 2164725 h 2540781"/>
                <a:gd name="connsiteX6" fmla="*/ 2411465 w 2594163"/>
                <a:gd name="connsiteY6" fmla="*/ 2228461 h 2540781"/>
                <a:gd name="connsiteX7" fmla="*/ 341159 w 2594163"/>
                <a:gd name="connsiteY7" fmla="*/ 2537387 h 2540781"/>
                <a:gd name="connsiteX8" fmla="*/ 20527 w 2594163"/>
                <a:gd name="connsiteY8" fmla="*/ 2136195 h 2540781"/>
                <a:gd name="connsiteX9" fmla="*/ 789206 w 2594163"/>
                <a:gd name="connsiteY9" fmla="*/ 188126 h 2540781"/>
                <a:gd name="connsiteX10" fmla="*/ 1096849 w 2594163"/>
                <a:gd name="connsiteY10" fmla="*/ 1533 h 2540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594163" h="2540781">
                  <a:moveTo>
                    <a:pt x="1096849" y="1533"/>
                  </a:moveTo>
                  <a:cubicBezTo>
                    <a:pt x="1171584" y="9139"/>
                    <a:pt x="1244300" y="45184"/>
                    <a:pt x="1297103" y="112338"/>
                  </a:cubicBezTo>
                  <a:cubicBezTo>
                    <a:pt x="1297103" y="112338"/>
                    <a:pt x="1297103" y="112338"/>
                    <a:pt x="2482547" y="1602255"/>
                  </a:cubicBezTo>
                  <a:lnTo>
                    <a:pt x="2594163" y="1742539"/>
                  </a:lnTo>
                  <a:lnTo>
                    <a:pt x="2594163" y="2125138"/>
                  </a:lnTo>
                  <a:lnTo>
                    <a:pt x="2556967" y="2164725"/>
                  </a:lnTo>
                  <a:cubicBezTo>
                    <a:pt x="2517521" y="2197076"/>
                    <a:pt x="2468404" y="2219964"/>
                    <a:pt x="2411465" y="2228461"/>
                  </a:cubicBezTo>
                  <a:cubicBezTo>
                    <a:pt x="2411465" y="2228461"/>
                    <a:pt x="2411465" y="2228461"/>
                    <a:pt x="341159" y="2537387"/>
                  </a:cubicBezTo>
                  <a:cubicBezTo>
                    <a:pt x="115680" y="2571033"/>
                    <a:pt x="-61868" y="2348579"/>
                    <a:pt x="20527" y="2136195"/>
                  </a:cubicBezTo>
                  <a:cubicBezTo>
                    <a:pt x="20527" y="2136195"/>
                    <a:pt x="20527" y="2136195"/>
                    <a:pt x="789206" y="188126"/>
                  </a:cubicBezTo>
                  <a:cubicBezTo>
                    <a:pt x="842126" y="55174"/>
                    <a:pt x="972291" y="-11145"/>
                    <a:pt x="1096849" y="1533"/>
                  </a:cubicBezTo>
                  <a:close/>
                </a:path>
              </a:pathLst>
            </a:custGeom>
            <a:solidFill>
              <a:srgbClr val="6C92C0">
                <a:alpha val="66000"/>
              </a:srgbClr>
            </a:solidFill>
            <a:ln>
              <a:noFill/>
            </a:ln>
            <a:effectLst/>
          </p:spPr>
          <p:txBody>
            <a:bodyPr vert="horz" wrap="square" lIns="91440" tIns="45720" rIns="91440" bIns="45720" numCol="1" anchor="t" anchorCtr="0" compatLnSpc="1">
              <a:noAutofit/>
            </a:bodyPr>
            <a:lstStyle/>
            <a:p>
              <a:pPr lvl="0"/>
              <a:endParaRPr lang="zh-CN" altLang="en-US" dirty="0">
                <a:solidFill>
                  <a:schemeClr val="tx1"/>
                </a:solidFill>
                <a:latin typeface="Times New Roman" panose="02020603050405020304" pitchFamily="18" charset="0"/>
                <a:cs typeface="Times New Roman" panose="02020603050405020304" pitchFamily="18" charset="0"/>
                <a:sym typeface="+mn-lt"/>
              </a:endParaRPr>
            </a:p>
          </p:txBody>
        </p:sp>
        <p:sp>
          <p:nvSpPr>
            <p:cNvPr id="21" name="íş1íḍè"/>
            <p:cNvSpPr/>
            <p:nvPr/>
          </p:nvSpPr>
          <p:spPr>
            <a:xfrm>
              <a:off x="10394558" y="1098972"/>
              <a:ext cx="2455201" cy="3229398"/>
            </a:xfrm>
            <a:custGeom>
              <a:avLst/>
              <a:gdLst>
                <a:gd name="connsiteX0" fmla="*/ 2455201 w 2455201"/>
                <a:gd name="connsiteY0" fmla="*/ 0 h 3229398"/>
                <a:gd name="connsiteX1" fmla="*/ 2455201 w 2455201"/>
                <a:gd name="connsiteY1" fmla="*/ 3229398 h 3229398"/>
                <a:gd name="connsiteX2" fmla="*/ 1689979 w 2455201"/>
                <a:gd name="connsiteY2" fmla="*/ 3229398 h 3229398"/>
                <a:gd name="connsiteX3" fmla="*/ 1422643 w 2455201"/>
                <a:gd name="connsiteY3" fmla="*/ 3097535 h 3229398"/>
                <a:gd name="connsiteX4" fmla="*/ 364836 w 2455201"/>
                <a:gd name="connsiteY4" fmla="*/ 2575771 h 3229398"/>
                <a:gd name="connsiteX5" fmla="*/ 288058 w 2455201"/>
                <a:gd name="connsiteY5" fmla="*/ 1446658 h 3229398"/>
                <a:gd name="connsiteX6" fmla="*/ 2346818 w 2455201"/>
                <a:gd name="connsiteY6" fmla="*/ 72350 h 3229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55201" h="3229398">
                  <a:moveTo>
                    <a:pt x="2455201" y="0"/>
                  </a:moveTo>
                  <a:lnTo>
                    <a:pt x="2455201" y="3229398"/>
                  </a:lnTo>
                  <a:lnTo>
                    <a:pt x="1689979" y="3229398"/>
                  </a:lnTo>
                  <a:lnTo>
                    <a:pt x="1422643" y="3097535"/>
                  </a:lnTo>
                  <a:cubicBezTo>
                    <a:pt x="1104127" y="2940426"/>
                    <a:pt x="752661" y="2767066"/>
                    <a:pt x="364836" y="2575771"/>
                  </a:cubicBezTo>
                  <a:cubicBezTo>
                    <a:pt x="-85706" y="2353540"/>
                    <a:pt x="-127848" y="1727765"/>
                    <a:pt x="288058" y="1446658"/>
                  </a:cubicBezTo>
                  <a:cubicBezTo>
                    <a:pt x="288058" y="1446658"/>
                    <a:pt x="288058" y="1446658"/>
                    <a:pt x="2346818" y="72350"/>
                  </a:cubicBezTo>
                  <a:close/>
                </a:path>
              </a:pathLst>
            </a:custGeom>
            <a:solidFill>
              <a:srgbClr val="48A2A0">
                <a:alpha val="45000"/>
              </a:srgbClr>
            </a:solidFill>
            <a:ln>
              <a:noFill/>
            </a:ln>
            <a:effectLst/>
          </p:spPr>
          <p:txBody>
            <a:bodyPr vert="horz" wrap="square" lIns="91440" tIns="45720" rIns="91440" bIns="45720" numCol="1" anchor="t" anchorCtr="0" compatLnSpc="1">
              <a:noAutofit/>
            </a:bodyPr>
            <a:lstStyle/>
            <a:p>
              <a:pPr lvl="0"/>
              <a:endParaRPr lang="zh-CN" altLang="en-US" dirty="0">
                <a:solidFill>
                  <a:schemeClr val="tx1"/>
                </a:solidFill>
                <a:latin typeface="Times New Roman" panose="02020603050405020304" pitchFamily="18" charset="0"/>
                <a:cs typeface="Times New Roman" panose="02020603050405020304" pitchFamily="18" charset="0"/>
                <a:sym typeface="+mn-lt"/>
              </a:endParaRPr>
            </a:p>
          </p:txBody>
        </p:sp>
      </p:grpSp>
      <p:grpSp>
        <p:nvGrpSpPr>
          <p:cNvPr id="22" name="组合 21"/>
          <p:cNvGrpSpPr/>
          <p:nvPr/>
        </p:nvGrpSpPr>
        <p:grpSpPr>
          <a:xfrm rot="10800000">
            <a:off x="9086997" y="-1443802"/>
            <a:ext cx="3204450" cy="4893654"/>
            <a:chOff x="-15240" y="3375944"/>
            <a:chExt cx="3204450" cy="4893654"/>
          </a:xfrm>
        </p:grpSpPr>
        <p:sp>
          <p:nvSpPr>
            <p:cNvPr id="23" name="íSliḑè"/>
            <p:cNvSpPr/>
            <p:nvPr/>
          </p:nvSpPr>
          <p:spPr>
            <a:xfrm>
              <a:off x="-15240" y="3375944"/>
              <a:ext cx="3204450" cy="3482057"/>
            </a:xfrm>
            <a:custGeom>
              <a:avLst/>
              <a:gdLst>
                <a:gd name="connsiteX0" fmla="*/ 0 w 3204450"/>
                <a:gd name="connsiteY0" fmla="*/ 0 h 3482057"/>
                <a:gd name="connsiteX1" fmla="*/ 45983 w 3204450"/>
                <a:gd name="connsiteY1" fmla="*/ 11609 h 3482057"/>
                <a:gd name="connsiteX2" fmla="*/ 334914 w 3204450"/>
                <a:gd name="connsiteY2" fmla="*/ 204539 h 3482057"/>
                <a:gd name="connsiteX3" fmla="*/ 3098684 w 3204450"/>
                <a:gd name="connsiteY3" fmla="*/ 3361253 h 3482057"/>
                <a:gd name="connsiteX4" fmla="*/ 3204450 w 3204450"/>
                <a:gd name="connsiteY4" fmla="*/ 3482057 h 3482057"/>
                <a:gd name="connsiteX5" fmla="*/ 0 w 3204450"/>
                <a:gd name="connsiteY5" fmla="*/ 3482057 h 3482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4450" h="3482057">
                  <a:moveTo>
                    <a:pt x="0" y="0"/>
                  </a:moveTo>
                  <a:lnTo>
                    <a:pt x="45983" y="11609"/>
                  </a:lnTo>
                  <a:cubicBezTo>
                    <a:pt x="152616" y="46096"/>
                    <a:pt x="252790" y="109642"/>
                    <a:pt x="334914" y="204539"/>
                  </a:cubicBezTo>
                  <a:cubicBezTo>
                    <a:pt x="334914" y="204539"/>
                    <a:pt x="334914" y="204539"/>
                    <a:pt x="3098684" y="3361253"/>
                  </a:cubicBezTo>
                  <a:lnTo>
                    <a:pt x="3204450" y="3482057"/>
                  </a:lnTo>
                  <a:lnTo>
                    <a:pt x="0" y="3482057"/>
                  </a:lnTo>
                  <a:close/>
                </a:path>
              </a:pathLst>
            </a:custGeom>
            <a:solidFill>
              <a:srgbClr val="6C92C0">
                <a:alpha val="5000"/>
              </a:srgbClr>
            </a:solidFill>
            <a:ln>
              <a:noFill/>
            </a:ln>
            <a:effectLst/>
          </p:spPr>
          <p:txBody>
            <a:bodyPr vert="horz" wrap="square" lIns="91440" tIns="45720" rIns="91440" bIns="45720" numCol="1" anchor="t" anchorCtr="0" compatLnSpc="1">
              <a:noAutofit/>
            </a:bodyPr>
            <a:lstStyle/>
            <a:p>
              <a:pPr lvl="0"/>
              <a:endParaRPr lang="zh-CN" altLang="en-US" dirty="0">
                <a:solidFill>
                  <a:schemeClr val="tx1"/>
                </a:solidFill>
                <a:latin typeface="Times New Roman" panose="02020603050405020304" pitchFamily="18" charset="0"/>
                <a:cs typeface="Times New Roman" panose="02020603050405020304" pitchFamily="18" charset="0"/>
                <a:sym typeface="+mn-lt"/>
              </a:endParaRPr>
            </a:p>
          </p:txBody>
        </p:sp>
        <p:sp>
          <p:nvSpPr>
            <p:cNvPr id="25" name="íš1ïḋe"/>
            <p:cNvSpPr/>
            <p:nvPr/>
          </p:nvSpPr>
          <p:spPr>
            <a:xfrm>
              <a:off x="1" y="3977746"/>
              <a:ext cx="1366989" cy="4291852"/>
            </a:xfrm>
            <a:custGeom>
              <a:avLst/>
              <a:gdLst>
                <a:gd name="connsiteX0" fmla="*/ 899007 w 1366989"/>
                <a:gd name="connsiteY0" fmla="*/ 633 h 4291852"/>
                <a:gd name="connsiteX1" fmla="*/ 1343821 w 1366989"/>
                <a:gd name="connsiteY1" fmla="*/ 639191 h 4291852"/>
                <a:gd name="connsiteX2" fmla="*/ 316803 w 1366989"/>
                <a:gd name="connsiteY2" fmla="*/ 3970163 h 4291852"/>
                <a:gd name="connsiteX3" fmla="*/ 14549 w 1366989"/>
                <a:gd name="connsiteY3" fmla="*/ 4287566 h 4291852"/>
                <a:gd name="connsiteX4" fmla="*/ 0 w 1366989"/>
                <a:gd name="connsiteY4" fmla="*/ 4291852 h 4291852"/>
                <a:gd name="connsiteX5" fmla="*/ 0 w 1366989"/>
                <a:gd name="connsiteY5" fmla="*/ 186094 h 4291852"/>
                <a:gd name="connsiteX6" fmla="*/ 164343 w 1366989"/>
                <a:gd name="connsiteY6" fmla="*/ 148686 h 4291852"/>
                <a:gd name="connsiteX7" fmla="*/ 762612 w 1366989"/>
                <a:gd name="connsiteY7" fmla="*/ 12505 h 4291852"/>
                <a:gd name="connsiteX8" fmla="*/ 899007 w 1366989"/>
                <a:gd name="connsiteY8" fmla="*/ 633 h 4291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6989" h="4291852">
                  <a:moveTo>
                    <a:pt x="899007" y="633"/>
                  </a:moveTo>
                  <a:cubicBezTo>
                    <a:pt x="1208404" y="16359"/>
                    <a:pt x="1443395" y="322717"/>
                    <a:pt x="1343821" y="639191"/>
                  </a:cubicBezTo>
                  <a:cubicBezTo>
                    <a:pt x="1343821" y="639191"/>
                    <a:pt x="1343821" y="639191"/>
                    <a:pt x="316803" y="3970163"/>
                  </a:cubicBezTo>
                  <a:cubicBezTo>
                    <a:pt x="267015" y="4128400"/>
                    <a:pt x="151065" y="4237937"/>
                    <a:pt x="14549" y="4287566"/>
                  </a:cubicBezTo>
                  <a:lnTo>
                    <a:pt x="0" y="4291852"/>
                  </a:lnTo>
                  <a:lnTo>
                    <a:pt x="0" y="186094"/>
                  </a:lnTo>
                  <a:lnTo>
                    <a:pt x="164343" y="148686"/>
                  </a:lnTo>
                  <a:cubicBezTo>
                    <a:pt x="351042" y="106189"/>
                    <a:pt x="550189" y="60858"/>
                    <a:pt x="762612" y="12505"/>
                  </a:cubicBezTo>
                  <a:cubicBezTo>
                    <a:pt x="809090" y="2071"/>
                    <a:pt x="854808" y="-1613"/>
                    <a:pt x="899007" y="633"/>
                  </a:cubicBezTo>
                  <a:close/>
                </a:path>
              </a:pathLst>
            </a:custGeom>
            <a:solidFill>
              <a:srgbClr val="6C92C0">
                <a:alpha val="78000"/>
              </a:srgbClr>
            </a:solidFill>
            <a:ln>
              <a:noFill/>
            </a:ln>
            <a:effectLst/>
          </p:spPr>
          <p:txBody>
            <a:bodyPr vert="horz" wrap="square" lIns="91440" tIns="45720" rIns="91440" bIns="45720" numCol="1" anchor="t" anchorCtr="0" compatLnSpc="1">
              <a:noAutofit/>
            </a:bodyPr>
            <a:lstStyle/>
            <a:p>
              <a:pPr lvl="0"/>
              <a:endParaRPr lang="zh-CN" altLang="en-US" dirty="0">
                <a:solidFill>
                  <a:schemeClr val="tx1"/>
                </a:solidFill>
                <a:latin typeface="Times New Roman" panose="02020603050405020304" pitchFamily="18" charset="0"/>
                <a:cs typeface="Times New Roman" panose="02020603050405020304" pitchFamily="18" charset="0"/>
                <a:sym typeface="+mn-lt"/>
              </a:endParaRPr>
            </a:p>
          </p:txBody>
        </p:sp>
        <p:sp>
          <p:nvSpPr>
            <p:cNvPr id="31" name="iṡḻiďè"/>
            <p:cNvSpPr/>
            <p:nvPr/>
          </p:nvSpPr>
          <p:spPr bwMode="auto">
            <a:xfrm rot="17341789">
              <a:off x="632431" y="4600824"/>
              <a:ext cx="1191816" cy="1032298"/>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48A2A0">
                <a:alpha val="68000"/>
              </a:srgbClr>
            </a:solidFill>
            <a:ln>
              <a:noFill/>
            </a:ln>
            <a:effectLst/>
          </p:spPr>
          <p:txBody>
            <a:bodyPr vert="horz" wrap="square" lIns="91440" tIns="45720" rIns="91440" bIns="45720" numCol="1" anchor="t" anchorCtr="0" compatLnSpc="1"/>
            <a:lstStyle/>
            <a:p>
              <a:endParaRPr lang="zh-CN" altLang="en-US" sz="1800" dirty="0">
                <a:latin typeface="Times New Roman" panose="02020603050405020304" pitchFamily="18" charset="0"/>
                <a:cs typeface="Times New Roman" panose="02020603050405020304" pitchFamily="18" charset="0"/>
                <a:sym typeface="+mn-lt"/>
              </a:endParaRPr>
            </a:p>
          </p:txBody>
        </p:sp>
      </p:grpSp>
      <p:sp>
        <p:nvSpPr>
          <p:cNvPr id="39" name="íşḷiḍé"/>
          <p:cNvSpPr/>
          <p:nvPr/>
        </p:nvSpPr>
        <p:spPr>
          <a:xfrm>
            <a:off x="3363903" y="1978118"/>
            <a:ext cx="137703" cy="137703"/>
          </a:xfrm>
          <a:prstGeom prst="ellipse">
            <a:avLst/>
          </a:prstGeom>
          <a:noFill/>
          <a:ln w="38100">
            <a:solidFill>
              <a:srgbClr val="6C92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sym typeface="+mn-lt"/>
            </a:endParaRPr>
          </a:p>
        </p:txBody>
      </p:sp>
      <p:sp>
        <p:nvSpPr>
          <p:cNvPr id="37" name="iṡḻiďè"/>
          <p:cNvSpPr/>
          <p:nvPr/>
        </p:nvSpPr>
        <p:spPr bwMode="auto">
          <a:xfrm rot="17590292">
            <a:off x="2495652" y="2419579"/>
            <a:ext cx="1979382" cy="1714453"/>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6C92C0">
              <a:alpha val="68000"/>
            </a:srgbClr>
          </a:solidFill>
          <a:ln>
            <a:noFill/>
          </a:ln>
          <a:effectLst/>
        </p:spPr>
        <p:txBody>
          <a:bodyPr vert="horz" wrap="square" lIns="91440" tIns="45720" rIns="91440" bIns="45720" numCol="1" anchor="t" anchorCtr="0" compatLnSpc="1"/>
          <a:lstStyle/>
          <a:p>
            <a:endParaRPr lang="zh-CN" altLang="en-US" sz="1800" dirty="0">
              <a:latin typeface="Times New Roman" panose="02020603050405020304" pitchFamily="18" charset="0"/>
              <a:cs typeface="Times New Roman" panose="02020603050405020304" pitchFamily="18" charset="0"/>
              <a:sym typeface="+mn-lt"/>
            </a:endParaRPr>
          </a:p>
        </p:txBody>
      </p:sp>
      <p:sp>
        <p:nvSpPr>
          <p:cNvPr id="36" name="iṡḻiďè"/>
          <p:cNvSpPr/>
          <p:nvPr/>
        </p:nvSpPr>
        <p:spPr bwMode="auto">
          <a:xfrm rot="17590292">
            <a:off x="1584123" y="1931786"/>
            <a:ext cx="2288396" cy="1982107"/>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48A2A0">
              <a:alpha val="68000"/>
            </a:srgbClr>
          </a:solidFill>
          <a:ln>
            <a:noFill/>
          </a:ln>
          <a:effectLst/>
        </p:spPr>
        <p:txBody>
          <a:bodyPr vert="horz" wrap="square" lIns="91440" tIns="45720" rIns="91440" bIns="45720" numCol="1" anchor="t" anchorCtr="0" compatLnSpc="1"/>
          <a:lstStyle/>
          <a:p>
            <a:endParaRPr lang="zh-CN" altLang="en-US" sz="1800" dirty="0">
              <a:latin typeface="Times New Roman" panose="02020603050405020304" pitchFamily="18" charset="0"/>
              <a:cs typeface="Times New Roman" panose="02020603050405020304" pitchFamily="18" charset="0"/>
              <a:sym typeface="+mn-lt"/>
            </a:endParaRPr>
          </a:p>
        </p:txBody>
      </p:sp>
      <p:sp>
        <p:nvSpPr>
          <p:cNvPr id="33" name="MH_Others_1"/>
          <p:cNvSpPr txBox="1"/>
          <p:nvPr>
            <p:custDataLst>
              <p:tags r:id="rId1"/>
            </p:custDataLst>
          </p:nvPr>
        </p:nvSpPr>
        <p:spPr>
          <a:xfrm>
            <a:off x="1365369" y="2922840"/>
            <a:ext cx="3955467" cy="847938"/>
          </a:xfrm>
          <a:prstGeom prst="rect">
            <a:avLst/>
          </a:prstGeom>
          <a:noFill/>
        </p:spPr>
        <p:txBody>
          <a:bodyPr wrap="square" rtlCol="0">
            <a:noAutofit/>
          </a:bodyPr>
          <a:lstStyle/>
          <a:p>
            <a:pPr algn="ctr"/>
            <a:r>
              <a:rPr lang="en-US" altLang="zh-CN" sz="44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mn-lt"/>
              </a:rPr>
              <a:t>PARTIE 2</a:t>
            </a:r>
            <a:endParaRPr lang="zh-CN" altLang="en-US" sz="44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mn-lt"/>
            </a:endParaRPr>
          </a:p>
        </p:txBody>
      </p:sp>
      <p:sp>
        <p:nvSpPr>
          <p:cNvPr id="3" name="文本框 2">
            <a:extLst>
              <a:ext uri="{FF2B5EF4-FFF2-40B4-BE49-F238E27FC236}">
                <a16:creationId xmlns:a16="http://schemas.microsoft.com/office/drawing/2014/main" id="{1FEE300F-B958-DA4B-036D-5D7DAEF97F89}"/>
              </a:ext>
            </a:extLst>
          </p:cNvPr>
          <p:cNvSpPr txBox="1"/>
          <p:nvPr/>
        </p:nvSpPr>
        <p:spPr>
          <a:xfrm>
            <a:off x="4688298" y="2755115"/>
            <a:ext cx="5879854" cy="1754326"/>
          </a:xfrm>
          <a:prstGeom prst="rect">
            <a:avLst/>
          </a:prstGeom>
          <a:noFill/>
        </p:spPr>
        <p:txBody>
          <a:bodyPr wrap="square" rtlCol="0">
            <a:spAutoFit/>
          </a:bodyPr>
          <a:lstStyle/>
          <a:p>
            <a:pPr algn="ctr"/>
            <a:r>
              <a:rPr lang="zh-CN" altLang="en-US" sz="3600" spc="300" dirty="0">
                <a:latin typeface="Times New Roman" panose="02020603050405020304" pitchFamily="18" charset="0"/>
                <a:cs typeface="Times New Roman" panose="02020603050405020304" pitchFamily="18" charset="0"/>
                <a:sym typeface="+mn-lt"/>
              </a:rPr>
              <a:t>II.</a:t>
            </a:r>
            <a:r>
              <a:rPr lang="fr-FR" altLang="zh-CN" sz="3600" spc="300" dirty="0">
                <a:latin typeface="Times New Roman" panose="02020603050405020304" pitchFamily="18" charset="0"/>
                <a:cs typeface="Times New Roman" panose="02020603050405020304" pitchFamily="18" charset="0"/>
                <a:sym typeface="+mn-lt"/>
              </a:rPr>
              <a:t> Analyse éthique de l’ingénierie des causes d’accidents</a:t>
            </a:r>
            <a:r>
              <a:rPr lang="zh-CN" altLang="en-US" sz="3600" spc="300" dirty="0">
                <a:latin typeface="Times New Roman" panose="02020603050405020304" pitchFamily="18" charset="0"/>
                <a:cs typeface="Times New Roman" panose="02020603050405020304" pitchFamily="18" charset="0"/>
                <a:sym typeface="+mn-lt"/>
              </a:rPr>
              <a:t> </a:t>
            </a: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p:cTn id="7" dur="1000" fill="hold"/>
                                        <p:tgtEl>
                                          <p:spTgt spid="37"/>
                                        </p:tgtEl>
                                        <p:attrNameLst>
                                          <p:attrName>ppt_w</p:attrName>
                                        </p:attrNameLst>
                                      </p:cBhvr>
                                      <p:tavLst>
                                        <p:tav tm="0">
                                          <p:val>
                                            <p:fltVal val="0"/>
                                          </p:val>
                                        </p:tav>
                                        <p:tav tm="100000">
                                          <p:val>
                                            <p:strVal val="#ppt_w"/>
                                          </p:val>
                                        </p:tav>
                                      </p:tavLst>
                                    </p:anim>
                                    <p:anim calcmode="lin" valueType="num">
                                      <p:cBhvr>
                                        <p:cTn id="8" dur="1000" fill="hold"/>
                                        <p:tgtEl>
                                          <p:spTgt spid="37"/>
                                        </p:tgtEl>
                                        <p:attrNameLst>
                                          <p:attrName>ppt_h</p:attrName>
                                        </p:attrNameLst>
                                      </p:cBhvr>
                                      <p:tavLst>
                                        <p:tav tm="0">
                                          <p:val>
                                            <p:fltVal val="0"/>
                                          </p:val>
                                        </p:tav>
                                        <p:tav tm="100000">
                                          <p:val>
                                            <p:strVal val="#ppt_h"/>
                                          </p:val>
                                        </p:tav>
                                      </p:tavLst>
                                    </p:anim>
                                    <p:anim calcmode="lin" valueType="num">
                                      <p:cBhvr>
                                        <p:cTn id="9" dur="1000" fill="hold"/>
                                        <p:tgtEl>
                                          <p:spTgt spid="37"/>
                                        </p:tgtEl>
                                        <p:attrNameLst>
                                          <p:attrName>style.rotation</p:attrName>
                                        </p:attrNameLst>
                                      </p:cBhvr>
                                      <p:tavLst>
                                        <p:tav tm="0">
                                          <p:val>
                                            <p:fltVal val="90"/>
                                          </p:val>
                                        </p:tav>
                                        <p:tav tm="100000">
                                          <p:val>
                                            <p:fltVal val="0"/>
                                          </p:val>
                                        </p:tav>
                                      </p:tavLst>
                                    </p:anim>
                                    <p:animEffect transition="in" filter="fade">
                                      <p:cBhvr>
                                        <p:cTn id="10" dur="1000"/>
                                        <p:tgtEl>
                                          <p:spTgt spid="37"/>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36"/>
                                        </p:tgtEl>
                                        <p:attrNameLst>
                                          <p:attrName>style.visibility</p:attrName>
                                        </p:attrNameLst>
                                      </p:cBhvr>
                                      <p:to>
                                        <p:strVal val="visible"/>
                                      </p:to>
                                    </p:set>
                                    <p:anim calcmode="lin" valueType="num">
                                      <p:cBhvr>
                                        <p:cTn id="13" dur="1000" fill="hold"/>
                                        <p:tgtEl>
                                          <p:spTgt spid="36"/>
                                        </p:tgtEl>
                                        <p:attrNameLst>
                                          <p:attrName>ppt_w</p:attrName>
                                        </p:attrNameLst>
                                      </p:cBhvr>
                                      <p:tavLst>
                                        <p:tav tm="0">
                                          <p:val>
                                            <p:fltVal val="0"/>
                                          </p:val>
                                        </p:tav>
                                        <p:tav tm="100000">
                                          <p:val>
                                            <p:strVal val="#ppt_w"/>
                                          </p:val>
                                        </p:tav>
                                      </p:tavLst>
                                    </p:anim>
                                    <p:anim calcmode="lin" valueType="num">
                                      <p:cBhvr>
                                        <p:cTn id="14" dur="1000" fill="hold"/>
                                        <p:tgtEl>
                                          <p:spTgt spid="36"/>
                                        </p:tgtEl>
                                        <p:attrNameLst>
                                          <p:attrName>ppt_h</p:attrName>
                                        </p:attrNameLst>
                                      </p:cBhvr>
                                      <p:tavLst>
                                        <p:tav tm="0">
                                          <p:val>
                                            <p:fltVal val="0"/>
                                          </p:val>
                                        </p:tav>
                                        <p:tav tm="100000">
                                          <p:val>
                                            <p:strVal val="#ppt_h"/>
                                          </p:val>
                                        </p:tav>
                                      </p:tavLst>
                                    </p:anim>
                                    <p:anim calcmode="lin" valueType="num">
                                      <p:cBhvr>
                                        <p:cTn id="15" dur="1000" fill="hold"/>
                                        <p:tgtEl>
                                          <p:spTgt spid="36"/>
                                        </p:tgtEl>
                                        <p:attrNameLst>
                                          <p:attrName>style.rotation</p:attrName>
                                        </p:attrNameLst>
                                      </p:cBhvr>
                                      <p:tavLst>
                                        <p:tav tm="0">
                                          <p:val>
                                            <p:fltVal val="90"/>
                                          </p:val>
                                        </p:tav>
                                        <p:tav tm="100000">
                                          <p:val>
                                            <p:fltVal val="0"/>
                                          </p:val>
                                        </p:tav>
                                      </p:tavLst>
                                    </p:anim>
                                    <p:animEffect transition="in" filter="fade">
                                      <p:cBhvr>
                                        <p:cTn id="16" dur="1000"/>
                                        <p:tgtEl>
                                          <p:spTgt spid="36"/>
                                        </p:tgtEl>
                                      </p:cBhvr>
                                    </p:animEffect>
                                  </p:childTnLst>
                                </p:cTn>
                              </p:par>
                              <p:par>
                                <p:cTn id="17" presetID="31" presetClass="entr" presetSubtype="0" fill="hold" grpId="0" nodeType="withEffect">
                                  <p:stCondLst>
                                    <p:cond delay="0"/>
                                  </p:stCondLst>
                                  <p:childTnLst>
                                    <p:set>
                                      <p:cBhvr>
                                        <p:cTn id="18" dur="1" fill="hold">
                                          <p:stCondLst>
                                            <p:cond delay="0"/>
                                          </p:stCondLst>
                                        </p:cTn>
                                        <p:tgtEl>
                                          <p:spTgt spid="33"/>
                                        </p:tgtEl>
                                        <p:attrNameLst>
                                          <p:attrName>style.visibility</p:attrName>
                                        </p:attrNameLst>
                                      </p:cBhvr>
                                      <p:to>
                                        <p:strVal val="visible"/>
                                      </p:to>
                                    </p:set>
                                    <p:anim calcmode="lin" valueType="num">
                                      <p:cBhvr>
                                        <p:cTn id="19" dur="1000" fill="hold"/>
                                        <p:tgtEl>
                                          <p:spTgt spid="33"/>
                                        </p:tgtEl>
                                        <p:attrNameLst>
                                          <p:attrName>ppt_w</p:attrName>
                                        </p:attrNameLst>
                                      </p:cBhvr>
                                      <p:tavLst>
                                        <p:tav tm="0">
                                          <p:val>
                                            <p:fltVal val="0"/>
                                          </p:val>
                                        </p:tav>
                                        <p:tav tm="100000">
                                          <p:val>
                                            <p:strVal val="#ppt_w"/>
                                          </p:val>
                                        </p:tav>
                                      </p:tavLst>
                                    </p:anim>
                                    <p:anim calcmode="lin" valueType="num">
                                      <p:cBhvr>
                                        <p:cTn id="20" dur="1000" fill="hold"/>
                                        <p:tgtEl>
                                          <p:spTgt spid="33"/>
                                        </p:tgtEl>
                                        <p:attrNameLst>
                                          <p:attrName>ppt_h</p:attrName>
                                        </p:attrNameLst>
                                      </p:cBhvr>
                                      <p:tavLst>
                                        <p:tav tm="0">
                                          <p:val>
                                            <p:fltVal val="0"/>
                                          </p:val>
                                        </p:tav>
                                        <p:tav tm="100000">
                                          <p:val>
                                            <p:strVal val="#ppt_h"/>
                                          </p:val>
                                        </p:tav>
                                      </p:tavLst>
                                    </p:anim>
                                    <p:anim calcmode="lin" valueType="num">
                                      <p:cBhvr>
                                        <p:cTn id="21" dur="1000" fill="hold"/>
                                        <p:tgtEl>
                                          <p:spTgt spid="33"/>
                                        </p:tgtEl>
                                        <p:attrNameLst>
                                          <p:attrName>style.rotation</p:attrName>
                                        </p:attrNameLst>
                                      </p:cBhvr>
                                      <p:tavLst>
                                        <p:tav tm="0">
                                          <p:val>
                                            <p:fltVal val="90"/>
                                          </p:val>
                                        </p:tav>
                                        <p:tav tm="100000">
                                          <p:val>
                                            <p:fltVal val="0"/>
                                          </p:val>
                                        </p:tav>
                                      </p:tavLst>
                                    </p:anim>
                                    <p:animEffect transition="in" filter="fade">
                                      <p:cBhvr>
                                        <p:cTn id="22" dur="1000"/>
                                        <p:tgtEl>
                                          <p:spTgt spid="33"/>
                                        </p:tgtEl>
                                      </p:cBhvr>
                                    </p:animEffect>
                                  </p:childTnLst>
                                </p:cTn>
                              </p:par>
                              <p:par>
                                <p:cTn id="23" presetID="6" presetClass="entr" presetSubtype="32" fill="hold" grpId="0" nodeType="withEffect">
                                  <p:stCondLst>
                                    <p:cond delay="0"/>
                                  </p:stCondLst>
                                  <p:childTnLst>
                                    <p:set>
                                      <p:cBhvr>
                                        <p:cTn id="24" dur="1" fill="hold">
                                          <p:stCondLst>
                                            <p:cond delay="0"/>
                                          </p:stCondLst>
                                        </p:cTn>
                                        <p:tgtEl>
                                          <p:spTgt spid="39"/>
                                        </p:tgtEl>
                                        <p:attrNameLst>
                                          <p:attrName>style.visibility</p:attrName>
                                        </p:attrNameLst>
                                      </p:cBhvr>
                                      <p:to>
                                        <p:strVal val="visible"/>
                                      </p:to>
                                    </p:set>
                                    <p:animEffect transition="in" filter="circle(out)">
                                      <p:cBhvr>
                                        <p:cTn id="25"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37" grpId="0" animBg="1"/>
      <p:bldP spid="36" grpId="0" animBg="1"/>
      <p:bldP spid="3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1206863" y="542328"/>
            <a:ext cx="6399509" cy="400110"/>
          </a:xfrm>
          <a:prstGeom prst="rect">
            <a:avLst/>
          </a:prstGeom>
        </p:spPr>
        <p:txBody>
          <a:bodyPr wrap="none">
            <a:spAutoFit/>
          </a:bodyPr>
          <a:lstStyle/>
          <a:p>
            <a:r>
              <a:rPr lang="zh-CN" altLang="en-US" sz="2000" spc="300" dirty="0">
                <a:solidFill>
                  <a:schemeClr val="tx2"/>
                </a:solidFill>
                <a:latin typeface="Times New Roman" panose="02020603050405020304" pitchFamily="18" charset="0"/>
                <a:cs typeface="Times New Roman" panose="02020603050405020304" pitchFamily="18" charset="0"/>
                <a:sym typeface="+mn-lt"/>
              </a:rPr>
              <a:t>A. </a:t>
            </a:r>
            <a:r>
              <a:rPr lang="fr-FR" altLang="zh-CN" sz="2000" spc="300" dirty="0">
                <a:solidFill>
                  <a:schemeClr val="tx2"/>
                </a:solidFill>
                <a:latin typeface="Times New Roman" panose="02020603050405020304" pitchFamily="18" charset="0"/>
                <a:cs typeface="Times New Roman" panose="02020603050405020304" pitchFamily="18" charset="0"/>
                <a:sym typeface="+mn-lt"/>
              </a:rPr>
              <a:t>Des questions éthiques où le profit prime</a:t>
            </a:r>
            <a:endParaRPr lang="zh-CN" altLang="en-US" sz="2000" spc="300" dirty="0">
              <a:solidFill>
                <a:schemeClr val="tx2"/>
              </a:solidFill>
              <a:latin typeface="Times New Roman" panose="02020603050405020304" pitchFamily="18" charset="0"/>
              <a:cs typeface="Times New Roman" panose="02020603050405020304" pitchFamily="18" charset="0"/>
              <a:sym typeface="+mn-lt"/>
            </a:endParaRPr>
          </a:p>
        </p:txBody>
      </p:sp>
      <p:grpSp>
        <p:nvGrpSpPr>
          <p:cNvPr id="17" name="组合 16"/>
          <p:cNvGrpSpPr/>
          <p:nvPr/>
        </p:nvGrpSpPr>
        <p:grpSpPr>
          <a:xfrm rot="10800000">
            <a:off x="0" y="304408"/>
            <a:ext cx="1010103" cy="857396"/>
            <a:chOff x="-39567" y="0"/>
            <a:chExt cx="1677745" cy="1424104"/>
          </a:xfrm>
        </p:grpSpPr>
        <p:sp>
          <p:nvSpPr>
            <p:cNvPr id="19" name="iṡḻiďè"/>
            <p:cNvSpPr/>
            <p:nvPr/>
          </p:nvSpPr>
          <p:spPr bwMode="auto">
            <a:xfrm rot="16200000">
              <a:off x="435146" y="139193"/>
              <a:ext cx="1289315" cy="1116748"/>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6C92C0">
                <a:alpha val="68000"/>
              </a:srgbClr>
            </a:solidFill>
            <a:ln>
              <a:noFill/>
            </a:ln>
            <a:effectLst/>
          </p:spPr>
          <p:txBody>
            <a:bodyPr vert="horz" wrap="square" lIns="91440" tIns="45720" rIns="91440" bIns="45720" numCol="1" anchor="t" anchorCtr="0" compatLnSpc="1"/>
            <a:lstStyle/>
            <a:p>
              <a:endParaRPr lang="zh-CN" altLang="en-US" sz="1800" dirty="0">
                <a:latin typeface="Times New Roman" panose="02020603050405020304" pitchFamily="18" charset="0"/>
                <a:cs typeface="Times New Roman" panose="02020603050405020304" pitchFamily="18" charset="0"/>
                <a:sym typeface="+mn-lt"/>
              </a:endParaRPr>
            </a:p>
          </p:txBody>
        </p:sp>
        <p:sp>
          <p:nvSpPr>
            <p:cNvPr id="21" name="iṡḻiďè"/>
            <p:cNvSpPr/>
            <p:nvPr/>
          </p:nvSpPr>
          <p:spPr bwMode="auto">
            <a:xfrm rot="16200000">
              <a:off x="-134871" y="95304"/>
              <a:ext cx="1424104" cy="1233496"/>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48A2A0">
                <a:alpha val="68000"/>
              </a:srgbClr>
            </a:solidFill>
            <a:ln>
              <a:noFill/>
            </a:ln>
            <a:effectLst/>
          </p:spPr>
          <p:txBody>
            <a:bodyPr vert="horz" wrap="square" lIns="91440" tIns="45720" rIns="91440" bIns="45720" numCol="1" anchor="t" anchorCtr="0" compatLnSpc="1"/>
            <a:lstStyle/>
            <a:p>
              <a:endParaRPr lang="zh-CN" altLang="en-US" sz="1800" dirty="0">
                <a:latin typeface="Times New Roman" panose="02020603050405020304" pitchFamily="18" charset="0"/>
                <a:cs typeface="Times New Roman" panose="02020603050405020304" pitchFamily="18" charset="0"/>
                <a:sym typeface="+mn-lt"/>
              </a:endParaRPr>
            </a:p>
          </p:txBody>
        </p:sp>
      </p:grpSp>
      <p:grpSp>
        <p:nvGrpSpPr>
          <p:cNvPr id="14" name="组合 13"/>
          <p:cNvGrpSpPr/>
          <p:nvPr/>
        </p:nvGrpSpPr>
        <p:grpSpPr>
          <a:xfrm>
            <a:off x="634877" y="1956966"/>
            <a:ext cx="5189370" cy="4135913"/>
            <a:chOff x="1174752" y="2094775"/>
            <a:chExt cx="4294140" cy="3422418"/>
          </a:xfrm>
        </p:grpSpPr>
        <p:pic>
          <p:nvPicPr>
            <p:cNvPr id="18" name="Picture 5"/>
            <p:cNvPicPr>
              <a:picLocks noChangeAspect="1"/>
            </p:cNvPicPr>
            <p:nvPr/>
          </p:nvPicPr>
          <p:blipFill>
            <a:blip r:embed="rId3" cstate="screen"/>
            <a:stretch>
              <a:fillRect/>
            </a:stretch>
          </p:blipFill>
          <p:spPr>
            <a:xfrm>
              <a:off x="1174752" y="2094775"/>
              <a:ext cx="4294140" cy="3422418"/>
            </a:xfrm>
            <a:prstGeom prst="rect">
              <a:avLst/>
            </a:prstGeom>
          </p:spPr>
        </p:pic>
        <p:sp>
          <p:nvSpPr>
            <p:cNvPr id="20" name="矩形 19"/>
            <p:cNvSpPr/>
            <p:nvPr/>
          </p:nvSpPr>
          <p:spPr>
            <a:xfrm>
              <a:off x="1397399" y="2301989"/>
              <a:ext cx="3842449" cy="2176369"/>
            </a:xfrm>
            <a:prstGeom prst="rect">
              <a:avLst/>
            </a:prstGeom>
            <a:blipFill>
              <a:blip r:embed="rId4" cstate="screen"/>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sym typeface="+mn-lt"/>
              </a:endParaRPr>
            </a:p>
          </p:txBody>
        </p:sp>
        <p:sp>
          <p:nvSpPr>
            <p:cNvPr id="23" name="透明"/>
            <p:cNvSpPr/>
            <p:nvPr/>
          </p:nvSpPr>
          <p:spPr bwMode="auto">
            <a:xfrm>
              <a:off x="3259976" y="2301989"/>
              <a:ext cx="1979872" cy="2176456"/>
            </a:xfrm>
            <a:custGeom>
              <a:avLst/>
              <a:gdLst>
                <a:gd name="T0" fmla="*/ 1682 w 1682"/>
                <a:gd name="T1" fmla="*/ 0 h 2069"/>
                <a:gd name="T2" fmla="*/ 789 w 1682"/>
                <a:gd name="T3" fmla="*/ 0 h 2069"/>
                <a:gd name="T4" fmla="*/ 0 w 1682"/>
                <a:gd name="T5" fmla="*/ 2069 h 2069"/>
                <a:gd name="T6" fmla="*/ 1682 w 1682"/>
                <a:gd name="T7" fmla="*/ 2069 h 2069"/>
                <a:gd name="T8" fmla="*/ 1682 w 1682"/>
                <a:gd name="T9" fmla="*/ 0 h 2069"/>
              </a:gdLst>
              <a:ahLst/>
              <a:cxnLst>
                <a:cxn ang="0">
                  <a:pos x="T0" y="T1"/>
                </a:cxn>
                <a:cxn ang="0">
                  <a:pos x="T2" y="T3"/>
                </a:cxn>
                <a:cxn ang="0">
                  <a:pos x="T4" y="T5"/>
                </a:cxn>
                <a:cxn ang="0">
                  <a:pos x="T6" y="T7"/>
                </a:cxn>
                <a:cxn ang="0">
                  <a:pos x="T8" y="T9"/>
                </a:cxn>
              </a:cxnLst>
              <a:rect l="0" t="0" r="r" b="b"/>
              <a:pathLst>
                <a:path w="1682" h="2069">
                  <a:moveTo>
                    <a:pt x="1682" y="0"/>
                  </a:moveTo>
                  <a:lnTo>
                    <a:pt x="789" y="0"/>
                  </a:lnTo>
                  <a:lnTo>
                    <a:pt x="0" y="2069"/>
                  </a:lnTo>
                  <a:lnTo>
                    <a:pt x="1682" y="2069"/>
                  </a:lnTo>
                  <a:lnTo>
                    <a:pt x="1682" y="0"/>
                  </a:lnTo>
                  <a:close/>
                </a:path>
              </a:pathLst>
            </a:custGeom>
            <a:gradFill flip="none" rotWithShape="1">
              <a:gsLst>
                <a:gs pos="0">
                  <a:schemeClr val="bg1">
                    <a:alpha val="30000"/>
                  </a:schemeClr>
                </a:gs>
                <a:gs pos="23000">
                  <a:schemeClr val="bg1">
                    <a:alpha val="20000"/>
                  </a:schemeClr>
                </a:gs>
                <a:gs pos="100000">
                  <a:schemeClr val="bg1">
                    <a:alpha val="0"/>
                  </a:schemeClr>
                </a:gs>
              </a:gsLst>
              <a:lin ang="8100000" scaled="1"/>
              <a:tileRect/>
            </a:gra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latin typeface="Times New Roman" panose="02020603050405020304" pitchFamily="18" charset="0"/>
                <a:cs typeface="Times New Roman" panose="02020603050405020304" pitchFamily="18" charset="0"/>
                <a:sym typeface="+mn-lt"/>
              </a:endParaRPr>
            </a:p>
          </p:txBody>
        </p:sp>
      </p:grpSp>
      <p:sp>
        <p:nvSpPr>
          <p:cNvPr id="27" name="文本框 26"/>
          <p:cNvSpPr txBox="1"/>
          <p:nvPr/>
        </p:nvSpPr>
        <p:spPr>
          <a:xfrm>
            <a:off x="6987684" y="2202268"/>
            <a:ext cx="4016866" cy="400110"/>
          </a:xfrm>
          <a:prstGeom prst="rect">
            <a:avLst/>
          </a:prstGeom>
          <a:noFill/>
        </p:spPr>
        <p:txBody>
          <a:bodyPr wrap="square" rtlCol="0">
            <a:spAutoFit/>
            <a:scene3d>
              <a:camera prst="orthographicFront"/>
              <a:lightRig rig="threePt" dir="t"/>
            </a:scene3d>
            <a:sp3d contourW="12700"/>
          </a:bodyPr>
          <a:lstStyle/>
          <a:p>
            <a:r>
              <a:rPr lang="zh-CN" altLang="en-US" sz="2000" b="1" dirty="0">
                <a:solidFill>
                  <a:schemeClr val="tx1">
                    <a:lumMod val="75000"/>
                    <a:lumOff val="25000"/>
                  </a:schemeClr>
                </a:solidFill>
                <a:latin typeface="Times New Roman" panose="02020603050405020304" pitchFamily="18" charset="0"/>
                <a:cs typeface="Times New Roman" panose="02020603050405020304" pitchFamily="18" charset="0"/>
                <a:sym typeface="+mn-lt"/>
              </a:rPr>
              <a:t>1. </a:t>
            </a:r>
            <a:r>
              <a:rPr lang="fr-FR" altLang="zh-CN" sz="2000" b="1" dirty="0">
                <a:solidFill>
                  <a:schemeClr val="tx1">
                    <a:lumMod val="75000"/>
                    <a:lumOff val="25000"/>
                  </a:schemeClr>
                </a:solidFill>
                <a:latin typeface="Times New Roman" panose="02020603050405020304" pitchFamily="18" charset="0"/>
                <a:cs typeface="Times New Roman" panose="02020603050405020304" pitchFamily="18" charset="0"/>
                <a:sym typeface="+mn-lt"/>
              </a:rPr>
              <a:t>Contraintes de temps et de coûts</a:t>
            </a:r>
            <a:endParaRPr lang="zh-CN" altLang="en-US" sz="2000" b="1" dirty="0">
              <a:solidFill>
                <a:schemeClr val="tx1">
                  <a:lumMod val="75000"/>
                  <a:lumOff val="25000"/>
                </a:schemeClr>
              </a:solidFill>
              <a:latin typeface="Times New Roman" panose="02020603050405020304" pitchFamily="18" charset="0"/>
              <a:cs typeface="Times New Roman" panose="02020603050405020304" pitchFamily="18" charset="0"/>
              <a:sym typeface="+mn-lt"/>
            </a:endParaRPr>
          </a:p>
        </p:txBody>
      </p:sp>
      <p:sp>
        <p:nvSpPr>
          <p:cNvPr id="29" name="椭圆 38"/>
          <p:cNvSpPr/>
          <p:nvPr/>
        </p:nvSpPr>
        <p:spPr>
          <a:xfrm>
            <a:off x="6468587" y="2268607"/>
            <a:ext cx="394467" cy="317917"/>
          </a:xfrm>
          <a:custGeom>
            <a:avLst/>
            <a:gdLst>
              <a:gd name="connsiteX0" fmla="*/ 50882 w 608344"/>
              <a:gd name="connsiteY0" fmla="*/ 115887 h 490289"/>
              <a:gd name="connsiteX1" fmla="*/ 50882 w 608344"/>
              <a:gd name="connsiteY1" fmla="*/ 201112 h 490289"/>
              <a:gd name="connsiteX2" fmla="*/ 438489 w 608344"/>
              <a:gd name="connsiteY2" fmla="*/ 201112 h 490289"/>
              <a:gd name="connsiteX3" fmla="*/ 438489 w 608344"/>
              <a:gd name="connsiteY3" fmla="*/ 162825 h 490289"/>
              <a:gd name="connsiteX4" fmla="*/ 219567 w 608344"/>
              <a:gd name="connsiteY4" fmla="*/ 162825 h 490289"/>
              <a:gd name="connsiteX5" fmla="*/ 174400 w 608344"/>
              <a:gd name="connsiteY5" fmla="*/ 135399 h 490289"/>
              <a:gd name="connsiteX6" fmla="*/ 165459 w 608344"/>
              <a:gd name="connsiteY6" fmla="*/ 118372 h 490289"/>
              <a:gd name="connsiteX7" fmla="*/ 164260 w 608344"/>
              <a:gd name="connsiteY7" fmla="*/ 115887 h 490289"/>
              <a:gd name="connsiteX8" fmla="*/ 50697 w 608344"/>
              <a:gd name="connsiteY8" fmla="*/ 64991 h 490289"/>
              <a:gd name="connsiteX9" fmla="*/ 164445 w 608344"/>
              <a:gd name="connsiteY9" fmla="*/ 64991 h 490289"/>
              <a:gd name="connsiteX10" fmla="*/ 210718 w 608344"/>
              <a:gd name="connsiteY10" fmla="*/ 94995 h 490289"/>
              <a:gd name="connsiteX11" fmla="*/ 219567 w 608344"/>
              <a:gd name="connsiteY11" fmla="*/ 112022 h 490289"/>
              <a:gd name="connsiteX12" fmla="*/ 438674 w 608344"/>
              <a:gd name="connsiteY12" fmla="*/ 112022 h 490289"/>
              <a:gd name="connsiteX13" fmla="*/ 489371 w 608344"/>
              <a:gd name="connsiteY13" fmla="*/ 162641 h 490289"/>
              <a:gd name="connsiteX14" fmla="*/ 489371 w 608344"/>
              <a:gd name="connsiteY14" fmla="*/ 445560 h 490289"/>
              <a:gd name="connsiteX15" fmla="*/ 444665 w 608344"/>
              <a:gd name="connsiteY15" fmla="*/ 490289 h 490289"/>
              <a:gd name="connsiteX16" fmla="*/ 44798 w 608344"/>
              <a:gd name="connsiteY16" fmla="*/ 490289 h 490289"/>
              <a:gd name="connsiteX17" fmla="*/ 0 w 608344"/>
              <a:gd name="connsiteY17" fmla="*/ 445560 h 490289"/>
              <a:gd name="connsiteX18" fmla="*/ 0 w 608344"/>
              <a:gd name="connsiteY18" fmla="*/ 115611 h 490289"/>
              <a:gd name="connsiteX19" fmla="*/ 50697 w 608344"/>
              <a:gd name="connsiteY19" fmla="*/ 64991 h 490289"/>
              <a:gd name="connsiteX20" fmla="*/ 261904 w 608344"/>
              <a:gd name="connsiteY20" fmla="*/ 0 h 490289"/>
              <a:gd name="connsiteX21" fmla="*/ 519660 w 608344"/>
              <a:gd name="connsiteY21" fmla="*/ 0 h 490289"/>
              <a:gd name="connsiteX22" fmla="*/ 608344 w 608344"/>
              <a:gd name="connsiteY22" fmla="*/ 88635 h 490289"/>
              <a:gd name="connsiteX23" fmla="*/ 608344 w 608344"/>
              <a:gd name="connsiteY23" fmla="*/ 335764 h 490289"/>
              <a:gd name="connsiteX24" fmla="*/ 578107 w 608344"/>
              <a:gd name="connsiteY24" fmla="*/ 365953 h 490289"/>
              <a:gd name="connsiteX25" fmla="*/ 547961 w 608344"/>
              <a:gd name="connsiteY25" fmla="*/ 335764 h 490289"/>
              <a:gd name="connsiteX26" fmla="*/ 547961 w 608344"/>
              <a:gd name="connsiteY26" fmla="*/ 88635 h 490289"/>
              <a:gd name="connsiteX27" fmla="*/ 519660 w 608344"/>
              <a:gd name="connsiteY27" fmla="*/ 60379 h 490289"/>
              <a:gd name="connsiteX28" fmla="*/ 261904 w 608344"/>
              <a:gd name="connsiteY28" fmla="*/ 60379 h 490289"/>
              <a:gd name="connsiteX29" fmla="*/ 231666 w 608344"/>
              <a:gd name="connsiteY29" fmla="*/ 30190 h 490289"/>
              <a:gd name="connsiteX30" fmla="*/ 261904 w 608344"/>
              <a:gd name="connsiteY30" fmla="*/ 0 h 490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08344" h="490289">
                <a:moveTo>
                  <a:pt x="50882" y="115887"/>
                </a:moveTo>
                <a:lnTo>
                  <a:pt x="50882" y="201112"/>
                </a:lnTo>
                <a:lnTo>
                  <a:pt x="438489" y="201112"/>
                </a:lnTo>
                <a:lnTo>
                  <a:pt x="438489" y="162825"/>
                </a:lnTo>
                <a:lnTo>
                  <a:pt x="219567" y="162825"/>
                </a:lnTo>
                <a:cubicBezTo>
                  <a:pt x="200578" y="162825"/>
                  <a:pt x="183065" y="152241"/>
                  <a:pt x="174400" y="135399"/>
                </a:cubicBezTo>
                <a:lnTo>
                  <a:pt x="165459" y="118372"/>
                </a:lnTo>
                <a:cubicBezTo>
                  <a:pt x="165090" y="117544"/>
                  <a:pt x="164629" y="116715"/>
                  <a:pt x="164260" y="115887"/>
                </a:cubicBezTo>
                <a:close/>
                <a:moveTo>
                  <a:pt x="50697" y="64991"/>
                </a:moveTo>
                <a:lnTo>
                  <a:pt x="164445" y="64991"/>
                </a:lnTo>
                <a:cubicBezTo>
                  <a:pt x="184447" y="64991"/>
                  <a:pt x="202514" y="76772"/>
                  <a:pt x="210718" y="94995"/>
                </a:cubicBezTo>
                <a:lnTo>
                  <a:pt x="219567" y="112022"/>
                </a:lnTo>
                <a:lnTo>
                  <a:pt x="438674" y="112022"/>
                </a:lnTo>
                <a:cubicBezTo>
                  <a:pt x="466696" y="112022"/>
                  <a:pt x="489371" y="134662"/>
                  <a:pt x="489371" y="162641"/>
                </a:cubicBezTo>
                <a:lnTo>
                  <a:pt x="489371" y="445560"/>
                </a:lnTo>
                <a:cubicBezTo>
                  <a:pt x="489371" y="470225"/>
                  <a:pt x="469369" y="490289"/>
                  <a:pt x="444665" y="490289"/>
                </a:cubicBezTo>
                <a:lnTo>
                  <a:pt x="44798" y="490289"/>
                </a:lnTo>
                <a:cubicBezTo>
                  <a:pt x="20002" y="490289"/>
                  <a:pt x="0" y="470225"/>
                  <a:pt x="0" y="445560"/>
                </a:cubicBezTo>
                <a:lnTo>
                  <a:pt x="0" y="115611"/>
                </a:lnTo>
                <a:cubicBezTo>
                  <a:pt x="0" y="87632"/>
                  <a:pt x="22675" y="64991"/>
                  <a:pt x="50697" y="64991"/>
                </a:cubicBezTo>
                <a:close/>
                <a:moveTo>
                  <a:pt x="261904" y="0"/>
                </a:moveTo>
                <a:lnTo>
                  <a:pt x="519660" y="0"/>
                </a:lnTo>
                <a:cubicBezTo>
                  <a:pt x="568611" y="0"/>
                  <a:pt x="608344" y="39762"/>
                  <a:pt x="608344" y="88635"/>
                </a:cubicBezTo>
                <a:lnTo>
                  <a:pt x="608344" y="335764"/>
                </a:lnTo>
                <a:cubicBezTo>
                  <a:pt x="608344" y="352423"/>
                  <a:pt x="594885" y="365953"/>
                  <a:pt x="578107" y="365953"/>
                </a:cubicBezTo>
                <a:cubicBezTo>
                  <a:pt x="561421" y="365953"/>
                  <a:pt x="547961" y="352423"/>
                  <a:pt x="547961" y="335764"/>
                </a:cubicBezTo>
                <a:lnTo>
                  <a:pt x="547961" y="88635"/>
                </a:lnTo>
                <a:cubicBezTo>
                  <a:pt x="547961" y="72988"/>
                  <a:pt x="535240" y="60379"/>
                  <a:pt x="519660" y="60379"/>
                </a:cubicBezTo>
                <a:lnTo>
                  <a:pt x="261904" y="60379"/>
                </a:lnTo>
                <a:cubicBezTo>
                  <a:pt x="245218" y="60379"/>
                  <a:pt x="231666" y="46849"/>
                  <a:pt x="231666" y="30190"/>
                </a:cubicBezTo>
                <a:cubicBezTo>
                  <a:pt x="231666" y="13530"/>
                  <a:pt x="245218" y="0"/>
                  <a:pt x="261904"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zh-CN" altLang="en-US" dirty="0">
              <a:latin typeface="Times New Roman" panose="02020603050405020304" pitchFamily="18" charset="0"/>
              <a:cs typeface="Times New Roman" panose="02020603050405020304" pitchFamily="18" charset="0"/>
              <a:sym typeface="+mn-lt"/>
            </a:endParaRPr>
          </a:p>
        </p:txBody>
      </p:sp>
      <p:sp>
        <p:nvSpPr>
          <p:cNvPr id="31" name="文本框 30"/>
          <p:cNvSpPr txBox="1"/>
          <p:nvPr/>
        </p:nvSpPr>
        <p:spPr>
          <a:xfrm>
            <a:off x="6987684" y="3531703"/>
            <a:ext cx="3585789" cy="398780"/>
          </a:xfrm>
          <a:prstGeom prst="rect">
            <a:avLst/>
          </a:prstGeom>
          <a:noFill/>
        </p:spPr>
        <p:txBody>
          <a:bodyPr wrap="square" rtlCol="0">
            <a:spAutoFit/>
            <a:scene3d>
              <a:camera prst="orthographicFront"/>
              <a:lightRig rig="threePt" dir="t"/>
            </a:scene3d>
            <a:sp3d contourW="12700"/>
          </a:bodyPr>
          <a:lstStyle/>
          <a:p>
            <a:r>
              <a:rPr lang="zh-CN" altLang="en-US" sz="2000" b="1" dirty="0">
                <a:solidFill>
                  <a:schemeClr val="tx1">
                    <a:lumMod val="75000"/>
                    <a:lumOff val="25000"/>
                  </a:schemeClr>
                </a:solidFill>
                <a:latin typeface="Times New Roman" panose="02020603050405020304" pitchFamily="18" charset="0"/>
                <a:cs typeface="Times New Roman" panose="02020603050405020304" pitchFamily="18" charset="0"/>
                <a:sym typeface="+mn-lt"/>
              </a:rPr>
              <a:t>2. </a:t>
            </a:r>
            <a:r>
              <a:rPr lang="en-US" altLang="zh-CN" sz="2000" b="1" dirty="0" err="1">
                <a:solidFill>
                  <a:schemeClr val="tx1">
                    <a:lumMod val="75000"/>
                    <a:lumOff val="25000"/>
                  </a:schemeClr>
                </a:solidFill>
                <a:latin typeface="Times New Roman" panose="02020603050405020304" pitchFamily="18" charset="0"/>
                <a:cs typeface="Times New Roman" panose="02020603050405020304" pitchFamily="18" charset="0"/>
                <a:sym typeface="+mn-lt"/>
              </a:rPr>
              <a:t>Réduction</a:t>
            </a:r>
            <a:r>
              <a:rPr lang="en-US" altLang="zh-CN" sz="2000" b="1" dirty="0">
                <a:solidFill>
                  <a:schemeClr val="tx1">
                    <a:lumMod val="75000"/>
                    <a:lumOff val="25000"/>
                  </a:schemeClr>
                </a:solidFill>
                <a:latin typeface="Times New Roman" panose="02020603050405020304" pitchFamily="18" charset="0"/>
                <a:cs typeface="Times New Roman" panose="02020603050405020304" pitchFamily="18" charset="0"/>
                <a:sym typeface="+mn-lt"/>
              </a:rPr>
              <a:t> des </a:t>
            </a:r>
            <a:r>
              <a:rPr lang="en-US" altLang="zh-CN" sz="2000" b="1" dirty="0" err="1">
                <a:solidFill>
                  <a:schemeClr val="tx1">
                    <a:lumMod val="75000"/>
                    <a:lumOff val="25000"/>
                  </a:schemeClr>
                </a:solidFill>
                <a:latin typeface="Times New Roman" panose="02020603050405020304" pitchFamily="18" charset="0"/>
                <a:cs typeface="Times New Roman" panose="02020603050405020304" pitchFamily="18" charset="0"/>
                <a:sym typeface="+mn-lt"/>
              </a:rPr>
              <a:t>coûts</a:t>
            </a:r>
            <a:endParaRPr lang="zh-CN" altLang="en-US" sz="2000" b="1" dirty="0">
              <a:solidFill>
                <a:schemeClr val="tx1">
                  <a:lumMod val="75000"/>
                  <a:lumOff val="25000"/>
                </a:schemeClr>
              </a:solidFill>
              <a:latin typeface="Times New Roman" panose="02020603050405020304" pitchFamily="18" charset="0"/>
              <a:cs typeface="Times New Roman" panose="02020603050405020304" pitchFamily="18" charset="0"/>
              <a:sym typeface="+mn-lt"/>
            </a:endParaRPr>
          </a:p>
        </p:txBody>
      </p:sp>
      <p:sp>
        <p:nvSpPr>
          <p:cNvPr id="34" name="文本框 33"/>
          <p:cNvSpPr txBox="1"/>
          <p:nvPr/>
        </p:nvSpPr>
        <p:spPr>
          <a:xfrm>
            <a:off x="6987684" y="4861138"/>
            <a:ext cx="3585789" cy="398780"/>
          </a:xfrm>
          <a:prstGeom prst="rect">
            <a:avLst/>
          </a:prstGeom>
          <a:noFill/>
        </p:spPr>
        <p:txBody>
          <a:bodyPr wrap="square" rtlCol="0">
            <a:spAutoFit/>
            <a:scene3d>
              <a:camera prst="orthographicFront"/>
              <a:lightRig rig="threePt" dir="t"/>
            </a:scene3d>
            <a:sp3d contourW="12700"/>
          </a:bodyPr>
          <a:lstStyle/>
          <a:p>
            <a:r>
              <a:rPr lang="zh-CN" altLang="en-US" sz="2000" b="1" dirty="0">
                <a:solidFill>
                  <a:schemeClr val="tx1">
                    <a:lumMod val="75000"/>
                    <a:lumOff val="25000"/>
                  </a:schemeClr>
                </a:solidFill>
                <a:latin typeface="Times New Roman" panose="02020603050405020304" pitchFamily="18" charset="0"/>
                <a:cs typeface="Times New Roman" panose="02020603050405020304" pitchFamily="18" charset="0"/>
                <a:sym typeface="+mn-lt"/>
              </a:rPr>
              <a:t>3. </a:t>
            </a:r>
            <a:r>
              <a:rPr lang="en-US" altLang="zh-CN" sz="2000" b="1" dirty="0" err="1">
                <a:solidFill>
                  <a:schemeClr val="tx1">
                    <a:lumMod val="75000"/>
                    <a:lumOff val="25000"/>
                  </a:schemeClr>
                </a:solidFill>
                <a:latin typeface="Times New Roman" panose="02020603050405020304" pitchFamily="18" charset="0"/>
                <a:cs typeface="Times New Roman" panose="02020603050405020304" pitchFamily="18" charset="0"/>
                <a:sym typeface="+mn-lt"/>
              </a:rPr>
              <a:t>Poursuite</a:t>
            </a:r>
            <a:r>
              <a:rPr lang="en-US" altLang="zh-CN" sz="2000" b="1" dirty="0">
                <a:solidFill>
                  <a:schemeClr val="tx1">
                    <a:lumMod val="75000"/>
                    <a:lumOff val="25000"/>
                  </a:schemeClr>
                </a:solidFill>
                <a:latin typeface="Times New Roman" panose="02020603050405020304" pitchFamily="18" charset="0"/>
                <a:cs typeface="Times New Roman" panose="02020603050405020304" pitchFamily="18" charset="0"/>
                <a:sym typeface="+mn-lt"/>
              </a:rPr>
              <a:t> du profit</a:t>
            </a:r>
            <a:endParaRPr lang="zh-CN" altLang="en-US" sz="2000" b="1" dirty="0">
              <a:solidFill>
                <a:schemeClr val="tx1">
                  <a:lumMod val="75000"/>
                  <a:lumOff val="25000"/>
                </a:schemeClr>
              </a:solidFill>
              <a:latin typeface="Times New Roman" panose="02020603050405020304" pitchFamily="18" charset="0"/>
              <a:cs typeface="Times New Roman" panose="02020603050405020304" pitchFamily="18" charset="0"/>
              <a:sym typeface="+mn-lt"/>
            </a:endParaRPr>
          </a:p>
        </p:txBody>
      </p:sp>
      <p:grpSp>
        <p:nvGrpSpPr>
          <p:cNvPr id="37" name="组合 36"/>
          <p:cNvGrpSpPr/>
          <p:nvPr/>
        </p:nvGrpSpPr>
        <p:grpSpPr>
          <a:xfrm>
            <a:off x="6657916" y="3281654"/>
            <a:ext cx="4488460" cy="1333500"/>
            <a:chOff x="6153150" y="3105150"/>
            <a:chExt cx="4488460" cy="1333500"/>
          </a:xfrm>
        </p:grpSpPr>
        <p:cxnSp>
          <p:nvCxnSpPr>
            <p:cNvPr id="38" name="直接连接符 37"/>
            <p:cNvCxnSpPr/>
            <p:nvPr/>
          </p:nvCxnSpPr>
          <p:spPr>
            <a:xfrm>
              <a:off x="6153150" y="3105150"/>
              <a:ext cx="4488460" cy="0"/>
            </a:xfrm>
            <a:prstGeom prst="line">
              <a:avLst/>
            </a:prstGeom>
            <a:ln>
              <a:solidFill>
                <a:schemeClr val="bg1">
                  <a:lumMod val="75000"/>
                </a:schemeClr>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6153150" y="4438650"/>
              <a:ext cx="4488460" cy="0"/>
            </a:xfrm>
            <a:prstGeom prst="line">
              <a:avLst/>
            </a:prstGeom>
            <a:ln>
              <a:solidFill>
                <a:schemeClr val="bg1">
                  <a:lumMod val="75000"/>
                </a:schemeClr>
              </a:solidFill>
              <a:prstDash val="sysDash"/>
              <a:headEnd type="oval"/>
              <a:tailEnd type="oval"/>
            </a:ln>
          </p:spPr>
          <p:style>
            <a:lnRef idx="1">
              <a:schemeClr val="accent1"/>
            </a:lnRef>
            <a:fillRef idx="0">
              <a:schemeClr val="accent1"/>
            </a:fillRef>
            <a:effectRef idx="0">
              <a:schemeClr val="accent1"/>
            </a:effectRef>
            <a:fontRef idx="minor">
              <a:schemeClr val="tx1"/>
            </a:fontRef>
          </p:style>
        </p:cxnSp>
      </p:grpSp>
      <p:sp>
        <p:nvSpPr>
          <p:cNvPr id="40" name="Freeform 15"/>
          <p:cNvSpPr>
            <a:spLocks noEditPoints="1"/>
          </p:cNvSpPr>
          <p:nvPr/>
        </p:nvSpPr>
        <p:spPr bwMode="auto">
          <a:xfrm>
            <a:off x="6472466" y="3599075"/>
            <a:ext cx="370900" cy="317916"/>
          </a:xfrm>
          <a:custGeom>
            <a:avLst/>
            <a:gdLst>
              <a:gd name="T0" fmla="*/ 4 w 94"/>
              <a:gd name="T1" fmla="*/ 19 h 81"/>
              <a:gd name="T2" fmla="*/ 46 w 94"/>
              <a:gd name="T3" fmla="*/ 19 h 81"/>
              <a:gd name="T4" fmla="*/ 50 w 94"/>
              <a:gd name="T5" fmla="*/ 16 h 81"/>
              <a:gd name="T6" fmla="*/ 73 w 94"/>
              <a:gd name="T7" fmla="*/ 0 h 81"/>
              <a:gd name="T8" fmla="*/ 73 w 94"/>
              <a:gd name="T9" fmla="*/ 33 h 81"/>
              <a:gd name="T10" fmla="*/ 73 w 94"/>
              <a:gd name="T11" fmla="*/ 66 h 81"/>
              <a:gd name="T12" fmla="*/ 50 w 94"/>
              <a:gd name="T13" fmla="*/ 49 h 81"/>
              <a:gd name="T14" fmla="*/ 46 w 94"/>
              <a:gd name="T15" fmla="*/ 47 h 81"/>
              <a:gd name="T16" fmla="*/ 33 w 94"/>
              <a:gd name="T17" fmla="*/ 47 h 81"/>
              <a:gd name="T18" fmla="*/ 40 w 94"/>
              <a:gd name="T19" fmla="*/ 70 h 81"/>
              <a:gd name="T20" fmla="*/ 45 w 94"/>
              <a:gd name="T21" fmla="*/ 70 h 81"/>
              <a:gd name="T22" fmla="*/ 45 w 94"/>
              <a:gd name="T23" fmla="*/ 81 h 81"/>
              <a:gd name="T24" fmla="*/ 43 w 94"/>
              <a:gd name="T25" fmla="*/ 81 h 81"/>
              <a:gd name="T26" fmla="*/ 21 w 94"/>
              <a:gd name="T27" fmla="*/ 81 h 81"/>
              <a:gd name="T28" fmla="*/ 11 w 94"/>
              <a:gd name="T29" fmla="*/ 47 h 81"/>
              <a:gd name="T30" fmla="*/ 4 w 94"/>
              <a:gd name="T31" fmla="*/ 47 h 81"/>
              <a:gd name="T32" fmla="*/ 4 w 94"/>
              <a:gd name="T33" fmla="*/ 19 h 81"/>
              <a:gd name="T34" fmla="*/ 87 w 94"/>
              <a:gd name="T35" fmla="*/ 23 h 81"/>
              <a:gd name="T36" fmla="*/ 94 w 94"/>
              <a:gd name="T37" fmla="*/ 33 h 81"/>
              <a:gd name="T38" fmla="*/ 87 w 94"/>
              <a:gd name="T39" fmla="*/ 43 h 81"/>
              <a:gd name="T40" fmla="*/ 87 w 94"/>
              <a:gd name="T41" fmla="*/ 66 h 81"/>
              <a:gd name="T42" fmla="*/ 78 w 94"/>
              <a:gd name="T43" fmla="*/ 66 h 81"/>
              <a:gd name="T44" fmla="*/ 78 w 94"/>
              <a:gd name="T45" fmla="*/ 0 h 81"/>
              <a:gd name="T46" fmla="*/ 87 w 94"/>
              <a:gd name="T47" fmla="*/ 0 h 81"/>
              <a:gd name="T48" fmla="*/ 87 w 94"/>
              <a:gd name="T49" fmla="*/ 23 h 81"/>
              <a:gd name="T50" fmla="*/ 46 w 94"/>
              <a:gd name="T51" fmla="*/ 49 h 81"/>
              <a:gd name="T52" fmla="*/ 37 w 94"/>
              <a:gd name="T53" fmla="*/ 49 h 81"/>
              <a:gd name="T54" fmla="*/ 40 w 94"/>
              <a:gd name="T55" fmla="*/ 61 h 81"/>
              <a:gd name="T56" fmla="*/ 43 w 94"/>
              <a:gd name="T57" fmla="*/ 61 h 81"/>
              <a:gd name="T58" fmla="*/ 43 w 94"/>
              <a:gd name="T59" fmla="*/ 57 h 81"/>
              <a:gd name="T60" fmla="*/ 46 w 94"/>
              <a:gd name="T61" fmla="*/ 49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4" h="81">
                <a:moveTo>
                  <a:pt x="4" y="19"/>
                </a:moveTo>
                <a:cubicBezTo>
                  <a:pt x="46" y="19"/>
                  <a:pt x="46" y="19"/>
                  <a:pt x="46" y="19"/>
                </a:cubicBezTo>
                <a:cubicBezTo>
                  <a:pt x="50" y="16"/>
                  <a:pt x="50" y="16"/>
                  <a:pt x="50" y="16"/>
                </a:cubicBezTo>
                <a:cubicBezTo>
                  <a:pt x="73" y="0"/>
                  <a:pt x="73" y="0"/>
                  <a:pt x="73" y="0"/>
                </a:cubicBezTo>
                <a:cubicBezTo>
                  <a:pt x="73" y="33"/>
                  <a:pt x="73" y="33"/>
                  <a:pt x="73" y="33"/>
                </a:cubicBezTo>
                <a:cubicBezTo>
                  <a:pt x="73" y="66"/>
                  <a:pt x="73" y="66"/>
                  <a:pt x="73" y="66"/>
                </a:cubicBezTo>
                <a:cubicBezTo>
                  <a:pt x="50" y="49"/>
                  <a:pt x="50" y="49"/>
                  <a:pt x="50" y="49"/>
                </a:cubicBezTo>
                <a:cubicBezTo>
                  <a:pt x="46" y="47"/>
                  <a:pt x="46" y="47"/>
                  <a:pt x="46" y="47"/>
                </a:cubicBezTo>
                <a:cubicBezTo>
                  <a:pt x="33" y="47"/>
                  <a:pt x="33" y="47"/>
                  <a:pt x="33" y="47"/>
                </a:cubicBezTo>
                <a:cubicBezTo>
                  <a:pt x="40" y="70"/>
                  <a:pt x="40" y="70"/>
                  <a:pt x="40" y="70"/>
                </a:cubicBezTo>
                <a:cubicBezTo>
                  <a:pt x="45" y="70"/>
                  <a:pt x="45" y="70"/>
                  <a:pt x="45" y="70"/>
                </a:cubicBezTo>
                <a:cubicBezTo>
                  <a:pt x="45" y="81"/>
                  <a:pt x="45" y="81"/>
                  <a:pt x="45" y="81"/>
                </a:cubicBezTo>
                <a:cubicBezTo>
                  <a:pt x="43" y="81"/>
                  <a:pt x="43" y="81"/>
                  <a:pt x="43" y="81"/>
                </a:cubicBezTo>
                <a:cubicBezTo>
                  <a:pt x="21" y="81"/>
                  <a:pt x="21" y="81"/>
                  <a:pt x="21" y="81"/>
                </a:cubicBezTo>
                <a:cubicBezTo>
                  <a:pt x="11" y="47"/>
                  <a:pt x="11" y="47"/>
                  <a:pt x="11" y="47"/>
                </a:cubicBezTo>
                <a:cubicBezTo>
                  <a:pt x="4" y="47"/>
                  <a:pt x="4" y="47"/>
                  <a:pt x="4" y="47"/>
                </a:cubicBezTo>
                <a:cubicBezTo>
                  <a:pt x="0" y="37"/>
                  <a:pt x="0" y="28"/>
                  <a:pt x="4" y="19"/>
                </a:cubicBezTo>
                <a:close/>
                <a:moveTo>
                  <a:pt x="87" y="23"/>
                </a:moveTo>
                <a:cubicBezTo>
                  <a:pt x="91" y="24"/>
                  <a:pt x="94" y="28"/>
                  <a:pt x="94" y="33"/>
                </a:cubicBezTo>
                <a:cubicBezTo>
                  <a:pt x="94" y="38"/>
                  <a:pt x="91" y="42"/>
                  <a:pt x="87" y="43"/>
                </a:cubicBezTo>
                <a:cubicBezTo>
                  <a:pt x="87" y="66"/>
                  <a:pt x="87" y="66"/>
                  <a:pt x="87" y="66"/>
                </a:cubicBezTo>
                <a:cubicBezTo>
                  <a:pt x="78" y="66"/>
                  <a:pt x="78" y="66"/>
                  <a:pt x="78" y="66"/>
                </a:cubicBezTo>
                <a:cubicBezTo>
                  <a:pt x="78" y="0"/>
                  <a:pt x="78" y="0"/>
                  <a:pt x="78" y="0"/>
                </a:cubicBezTo>
                <a:cubicBezTo>
                  <a:pt x="87" y="0"/>
                  <a:pt x="87" y="0"/>
                  <a:pt x="87" y="0"/>
                </a:cubicBezTo>
                <a:cubicBezTo>
                  <a:pt x="87" y="23"/>
                  <a:pt x="87" y="23"/>
                  <a:pt x="87" y="23"/>
                </a:cubicBezTo>
                <a:close/>
                <a:moveTo>
                  <a:pt x="46" y="49"/>
                </a:moveTo>
                <a:cubicBezTo>
                  <a:pt x="37" y="49"/>
                  <a:pt x="37" y="49"/>
                  <a:pt x="37" y="49"/>
                </a:cubicBezTo>
                <a:cubicBezTo>
                  <a:pt x="40" y="61"/>
                  <a:pt x="40" y="61"/>
                  <a:pt x="40" y="61"/>
                </a:cubicBezTo>
                <a:cubicBezTo>
                  <a:pt x="43" y="61"/>
                  <a:pt x="43" y="61"/>
                  <a:pt x="43" y="61"/>
                </a:cubicBezTo>
                <a:cubicBezTo>
                  <a:pt x="43" y="57"/>
                  <a:pt x="43" y="57"/>
                  <a:pt x="43" y="57"/>
                </a:cubicBezTo>
                <a:lnTo>
                  <a:pt x="46" y="49"/>
                </a:lnTo>
                <a:close/>
              </a:path>
            </a:pathLst>
          </a:custGeom>
          <a:solidFill>
            <a:schemeClr val="accent2"/>
          </a:solidFill>
          <a:ln>
            <a:noFill/>
          </a:ln>
        </p:spPr>
        <p:txBody>
          <a:bodyPr vert="horz" wrap="square" lIns="83743" tIns="41872" rIns="83743" bIns="41872"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just" defTabSz="914400" rtl="0" eaLnBrk="1" fontAlgn="base" latinLnBrk="0" hangingPunct="1">
              <a:lnSpc>
                <a:spcPct val="120000"/>
              </a:lnSpc>
              <a:spcBef>
                <a:spcPct val="0"/>
              </a:spcBef>
              <a:spcAft>
                <a:spcPct val="0"/>
              </a:spcAft>
              <a:buClrTx/>
              <a:buSzTx/>
              <a:buFontTx/>
              <a:buNone/>
              <a:defRPr/>
            </a:pPr>
            <a:endParaRPr kumimoji="0" lang="zh-CN" altLang="en-US" sz="9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sym typeface="+mn-lt"/>
            </a:endParaRPr>
          </a:p>
        </p:txBody>
      </p:sp>
      <p:sp>
        <p:nvSpPr>
          <p:cNvPr id="41" name="Freeform 17"/>
          <p:cNvSpPr>
            <a:spLocks noEditPoints="1"/>
          </p:cNvSpPr>
          <p:nvPr/>
        </p:nvSpPr>
        <p:spPr bwMode="auto">
          <a:xfrm>
            <a:off x="6439615" y="4870242"/>
            <a:ext cx="365897" cy="369333"/>
          </a:xfrm>
          <a:custGeom>
            <a:avLst/>
            <a:gdLst>
              <a:gd name="T0" fmla="*/ 49 w 99"/>
              <a:gd name="T1" fmla="*/ 0 h 100"/>
              <a:gd name="T2" fmla="*/ 99 w 99"/>
              <a:gd name="T3" fmla="*/ 50 h 100"/>
              <a:gd name="T4" fmla="*/ 49 w 99"/>
              <a:gd name="T5" fmla="*/ 100 h 100"/>
              <a:gd name="T6" fmla="*/ 0 w 99"/>
              <a:gd name="T7" fmla="*/ 50 h 100"/>
              <a:gd name="T8" fmla="*/ 49 w 99"/>
              <a:gd name="T9" fmla="*/ 0 h 100"/>
              <a:gd name="T10" fmla="*/ 45 w 99"/>
              <a:gd name="T11" fmla="*/ 15 h 100"/>
              <a:gd name="T12" fmla="*/ 45 w 99"/>
              <a:gd name="T13" fmla="*/ 44 h 100"/>
              <a:gd name="T14" fmla="*/ 54 w 99"/>
              <a:gd name="T15" fmla="*/ 44 h 100"/>
              <a:gd name="T16" fmla="*/ 54 w 99"/>
              <a:gd name="T17" fmla="*/ 15 h 100"/>
              <a:gd name="T18" fmla="*/ 45 w 99"/>
              <a:gd name="T19" fmla="*/ 15 h 100"/>
              <a:gd name="T20" fmla="*/ 67 w 99"/>
              <a:gd name="T21" fmla="*/ 24 h 100"/>
              <a:gd name="T22" fmla="*/ 61 w 99"/>
              <a:gd name="T23" fmla="*/ 32 h 100"/>
              <a:gd name="T24" fmla="*/ 64 w 99"/>
              <a:gd name="T25" fmla="*/ 35 h 100"/>
              <a:gd name="T26" fmla="*/ 70 w 99"/>
              <a:gd name="T27" fmla="*/ 50 h 100"/>
              <a:gd name="T28" fmla="*/ 64 w 99"/>
              <a:gd name="T29" fmla="*/ 65 h 100"/>
              <a:gd name="T30" fmla="*/ 49 w 99"/>
              <a:gd name="T31" fmla="*/ 71 h 100"/>
              <a:gd name="T32" fmla="*/ 35 w 99"/>
              <a:gd name="T33" fmla="*/ 65 h 100"/>
              <a:gd name="T34" fmla="*/ 28 w 99"/>
              <a:gd name="T35" fmla="*/ 50 h 100"/>
              <a:gd name="T36" fmla="*/ 35 w 99"/>
              <a:gd name="T37" fmla="*/ 35 h 100"/>
              <a:gd name="T38" fmla="*/ 37 w 99"/>
              <a:gd name="T39" fmla="*/ 32 h 100"/>
              <a:gd name="T40" fmla="*/ 31 w 99"/>
              <a:gd name="T41" fmla="*/ 24 h 100"/>
              <a:gd name="T42" fmla="*/ 27 w 99"/>
              <a:gd name="T43" fmla="*/ 28 h 100"/>
              <a:gd name="T44" fmla="*/ 18 w 99"/>
              <a:gd name="T45" fmla="*/ 50 h 100"/>
              <a:gd name="T46" fmla="*/ 27 w 99"/>
              <a:gd name="T47" fmla="*/ 72 h 100"/>
              <a:gd name="T48" fmla="*/ 49 w 99"/>
              <a:gd name="T49" fmla="*/ 81 h 100"/>
              <a:gd name="T50" fmla="*/ 72 w 99"/>
              <a:gd name="T51" fmla="*/ 72 h 100"/>
              <a:gd name="T52" fmla="*/ 81 w 99"/>
              <a:gd name="T53" fmla="*/ 50 h 100"/>
              <a:gd name="T54" fmla="*/ 72 w 99"/>
              <a:gd name="T55" fmla="*/ 28 h 100"/>
              <a:gd name="T56" fmla="*/ 67 w 99"/>
              <a:gd name="T57" fmla="*/ 24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9" h="100">
                <a:moveTo>
                  <a:pt x="49" y="0"/>
                </a:moveTo>
                <a:cubicBezTo>
                  <a:pt x="77" y="0"/>
                  <a:pt x="99" y="22"/>
                  <a:pt x="99" y="50"/>
                </a:cubicBezTo>
                <a:cubicBezTo>
                  <a:pt x="99" y="77"/>
                  <a:pt x="77" y="100"/>
                  <a:pt x="49" y="100"/>
                </a:cubicBezTo>
                <a:cubicBezTo>
                  <a:pt x="22" y="100"/>
                  <a:pt x="0" y="77"/>
                  <a:pt x="0" y="50"/>
                </a:cubicBezTo>
                <a:cubicBezTo>
                  <a:pt x="0" y="22"/>
                  <a:pt x="22" y="0"/>
                  <a:pt x="49" y="0"/>
                </a:cubicBezTo>
                <a:close/>
                <a:moveTo>
                  <a:pt x="45" y="15"/>
                </a:moveTo>
                <a:cubicBezTo>
                  <a:pt x="45" y="44"/>
                  <a:pt x="45" y="44"/>
                  <a:pt x="45" y="44"/>
                </a:cubicBezTo>
                <a:cubicBezTo>
                  <a:pt x="54" y="44"/>
                  <a:pt x="54" y="44"/>
                  <a:pt x="54" y="44"/>
                </a:cubicBezTo>
                <a:cubicBezTo>
                  <a:pt x="54" y="15"/>
                  <a:pt x="54" y="15"/>
                  <a:pt x="54" y="15"/>
                </a:cubicBezTo>
                <a:cubicBezTo>
                  <a:pt x="45" y="15"/>
                  <a:pt x="45" y="15"/>
                  <a:pt x="45" y="15"/>
                </a:cubicBezTo>
                <a:close/>
                <a:moveTo>
                  <a:pt x="67" y="24"/>
                </a:moveTo>
                <a:cubicBezTo>
                  <a:pt x="61" y="32"/>
                  <a:pt x="61" y="32"/>
                  <a:pt x="61" y="32"/>
                </a:cubicBezTo>
                <a:cubicBezTo>
                  <a:pt x="62" y="33"/>
                  <a:pt x="63" y="34"/>
                  <a:pt x="64" y="35"/>
                </a:cubicBezTo>
                <a:cubicBezTo>
                  <a:pt x="68" y="39"/>
                  <a:pt x="70" y="44"/>
                  <a:pt x="70" y="50"/>
                </a:cubicBezTo>
                <a:cubicBezTo>
                  <a:pt x="70" y="55"/>
                  <a:pt x="68" y="61"/>
                  <a:pt x="64" y="65"/>
                </a:cubicBezTo>
                <a:cubicBezTo>
                  <a:pt x="60" y="68"/>
                  <a:pt x="55" y="71"/>
                  <a:pt x="49" y="71"/>
                </a:cubicBezTo>
                <a:cubicBezTo>
                  <a:pt x="44" y="71"/>
                  <a:pt x="38" y="68"/>
                  <a:pt x="35" y="65"/>
                </a:cubicBezTo>
                <a:cubicBezTo>
                  <a:pt x="31" y="61"/>
                  <a:pt x="28" y="55"/>
                  <a:pt x="28" y="50"/>
                </a:cubicBezTo>
                <a:cubicBezTo>
                  <a:pt x="28" y="44"/>
                  <a:pt x="31" y="39"/>
                  <a:pt x="35" y="35"/>
                </a:cubicBezTo>
                <a:cubicBezTo>
                  <a:pt x="35" y="34"/>
                  <a:pt x="36" y="33"/>
                  <a:pt x="37" y="32"/>
                </a:cubicBezTo>
                <a:cubicBezTo>
                  <a:pt x="31" y="24"/>
                  <a:pt x="31" y="24"/>
                  <a:pt x="31" y="24"/>
                </a:cubicBezTo>
                <a:cubicBezTo>
                  <a:pt x="30" y="25"/>
                  <a:pt x="29" y="26"/>
                  <a:pt x="27" y="28"/>
                </a:cubicBezTo>
                <a:cubicBezTo>
                  <a:pt x="22" y="33"/>
                  <a:pt x="18" y="41"/>
                  <a:pt x="18" y="50"/>
                </a:cubicBezTo>
                <a:cubicBezTo>
                  <a:pt x="18" y="58"/>
                  <a:pt x="22" y="66"/>
                  <a:pt x="27" y="72"/>
                </a:cubicBezTo>
                <a:cubicBezTo>
                  <a:pt x="33" y="77"/>
                  <a:pt x="41" y="81"/>
                  <a:pt x="49" y="81"/>
                </a:cubicBezTo>
                <a:cubicBezTo>
                  <a:pt x="58" y="81"/>
                  <a:pt x="66" y="77"/>
                  <a:pt x="72" y="72"/>
                </a:cubicBezTo>
                <a:cubicBezTo>
                  <a:pt x="77" y="66"/>
                  <a:pt x="81" y="58"/>
                  <a:pt x="81" y="50"/>
                </a:cubicBezTo>
                <a:cubicBezTo>
                  <a:pt x="81" y="41"/>
                  <a:pt x="77" y="33"/>
                  <a:pt x="72" y="28"/>
                </a:cubicBezTo>
                <a:cubicBezTo>
                  <a:pt x="70" y="26"/>
                  <a:pt x="69" y="25"/>
                  <a:pt x="67" y="24"/>
                </a:cubicBezTo>
                <a:close/>
              </a:path>
            </a:pathLst>
          </a:custGeom>
          <a:solidFill>
            <a:schemeClr val="accent1"/>
          </a:solidFill>
          <a:ln>
            <a:noFill/>
          </a:ln>
        </p:spPr>
        <p:txBody>
          <a:bodyPr vert="horz" wrap="square" lIns="83743" tIns="41872" rIns="83743" bIns="41872"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just" defTabSz="914400" rtl="0" eaLnBrk="1" fontAlgn="base" latinLnBrk="0" hangingPunct="1">
              <a:lnSpc>
                <a:spcPct val="120000"/>
              </a:lnSpc>
              <a:spcBef>
                <a:spcPct val="0"/>
              </a:spcBef>
              <a:spcAft>
                <a:spcPct val="0"/>
              </a:spcAft>
              <a:buClrTx/>
              <a:buSzTx/>
              <a:buFontTx/>
              <a:buNone/>
              <a:defRPr/>
            </a:pPr>
            <a:endParaRPr kumimoji="0" lang="zh-CN" altLang="en-US" sz="9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sym typeface="+mn-lt"/>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2" presetClass="entr" presetSubtype="8" fill="hold" nodeType="after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wipe(left)">
                                      <p:cBhvr>
                                        <p:cTn id="12" dur="500"/>
                                        <p:tgtEl>
                                          <p:spTgt spid="37"/>
                                        </p:tgtEl>
                                      </p:cBhvr>
                                    </p:animEffect>
                                  </p:childTnLst>
                                </p:cTn>
                              </p:par>
                              <p:par>
                                <p:cTn id="13" presetID="53" presetClass="entr" presetSubtype="16" fill="hold" grpId="0" nodeType="withEffect">
                                  <p:stCondLst>
                                    <p:cond delay="500"/>
                                  </p:stCondLst>
                                  <p:childTnLst>
                                    <p:set>
                                      <p:cBhvr>
                                        <p:cTn id="14" dur="1" fill="hold">
                                          <p:stCondLst>
                                            <p:cond delay="0"/>
                                          </p:stCondLst>
                                        </p:cTn>
                                        <p:tgtEl>
                                          <p:spTgt spid="29"/>
                                        </p:tgtEl>
                                        <p:attrNameLst>
                                          <p:attrName>style.visibility</p:attrName>
                                        </p:attrNameLst>
                                      </p:cBhvr>
                                      <p:to>
                                        <p:strVal val="visible"/>
                                      </p:to>
                                    </p:set>
                                    <p:anim calcmode="lin" valueType="num">
                                      <p:cBhvr>
                                        <p:cTn id="15" dur="500" fill="hold"/>
                                        <p:tgtEl>
                                          <p:spTgt spid="29"/>
                                        </p:tgtEl>
                                        <p:attrNameLst>
                                          <p:attrName>ppt_w</p:attrName>
                                        </p:attrNameLst>
                                      </p:cBhvr>
                                      <p:tavLst>
                                        <p:tav tm="0">
                                          <p:val>
                                            <p:fltVal val="0"/>
                                          </p:val>
                                        </p:tav>
                                        <p:tav tm="100000">
                                          <p:val>
                                            <p:strVal val="#ppt_w"/>
                                          </p:val>
                                        </p:tav>
                                      </p:tavLst>
                                    </p:anim>
                                    <p:anim calcmode="lin" valueType="num">
                                      <p:cBhvr>
                                        <p:cTn id="16" dur="500" fill="hold"/>
                                        <p:tgtEl>
                                          <p:spTgt spid="29"/>
                                        </p:tgtEl>
                                        <p:attrNameLst>
                                          <p:attrName>ppt_h</p:attrName>
                                        </p:attrNameLst>
                                      </p:cBhvr>
                                      <p:tavLst>
                                        <p:tav tm="0">
                                          <p:val>
                                            <p:fltVal val="0"/>
                                          </p:val>
                                        </p:tav>
                                        <p:tav tm="100000">
                                          <p:val>
                                            <p:strVal val="#ppt_h"/>
                                          </p:val>
                                        </p:tav>
                                      </p:tavLst>
                                    </p:anim>
                                    <p:animEffect transition="in" filter="fade">
                                      <p:cBhvr>
                                        <p:cTn id="17" dur="500"/>
                                        <p:tgtEl>
                                          <p:spTgt spid="29"/>
                                        </p:tgtEl>
                                      </p:cBhvr>
                                    </p:animEffect>
                                  </p:childTnLst>
                                </p:cTn>
                              </p:par>
                              <p:par>
                                <p:cTn id="18" presetID="53" presetClass="entr" presetSubtype="16" fill="hold" grpId="0" nodeType="withEffect">
                                  <p:stCondLst>
                                    <p:cond delay="500"/>
                                  </p:stCondLst>
                                  <p:childTnLst>
                                    <p:set>
                                      <p:cBhvr>
                                        <p:cTn id="19" dur="1" fill="hold">
                                          <p:stCondLst>
                                            <p:cond delay="0"/>
                                          </p:stCondLst>
                                        </p:cTn>
                                        <p:tgtEl>
                                          <p:spTgt spid="40"/>
                                        </p:tgtEl>
                                        <p:attrNameLst>
                                          <p:attrName>style.visibility</p:attrName>
                                        </p:attrNameLst>
                                      </p:cBhvr>
                                      <p:to>
                                        <p:strVal val="visible"/>
                                      </p:to>
                                    </p:set>
                                    <p:anim calcmode="lin" valueType="num">
                                      <p:cBhvr>
                                        <p:cTn id="20" dur="500" fill="hold"/>
                                        <p:tgtEl>
                                          <p:spTgt spid="40"/>
                                        </p:tgtEl>
                                        <p:attrNameLst>
                                          <p:attrName>ppt_w</p:attrName>
                                        </p:attrNameLst>
                                      </p:cBhvr>
                                      <p:tavLst>
                                        <p:tav tm="0">
                                          <p:val>
                                            <p:fltVal val="0"/>
                                          </p:val>
                                        </p:tav>
                                        <p:tav tm="100000">
                                          <p:val>
                                            <p:strVal val="#ppt_w"/>
                                          </p:val>
                                        </p:tav>
                                      </p:tavLst>
                                    </p:anim>
                                    <p:anim calcmode="lin" valueType="num">
                                      <p:cBhvr>
                                        <p:cTn id="21" dur="500" fill="hold"/>
                                        <p:tgtEl>
                                          <p:spTgt spid="40"/>
                                        </p:tgtEl>
                                        <p:attrNameLst>
                                          <p:attrName>ppt_h</p:attrName>
                                        </p:attrNameLst>
                                      </p:cBhvr>
                                      <p:tavLst>
                                        <p:tav tm="0">
                                          <p:val>
                                            <p:fltVal val="0"/>
                                          </p:val>
                                        </p:tav>
                                        <p:tav tm="100000">
                                          <p:val>
                                            <p:strVal val="#ppt_h"/>
                                          </p:val>
                                        </p:tav>
                                      </p:tavLst>
                                    </p:anim>
                                    <p:animEffect transition="in" filter="fade">
                                      <p:cBhvr>
                                        <p:cTn id="22" dur="500"/>
                                        <p:tgtEl>
                                          <p:spTgt spid="40"/>
                                        </p:tgtEl>
                                      </p:cBhvr>
                                    </p:animEffect>
                                  </p:childTnLst>
                                </p:cTn>
                              </p:par>
                              <p:par>
                                <p:cTn id="23" presetID="53" presetClass="entr" presetSubtype="16" fill="hold" grpId="0" nodeType="withEffect">
                                  <p:stCondLst>
                                    <p:cond delay="500"/>
                                  </p:stCondLst>
                                  <p:childTnLst>
                                    <p:set>
                                      <p:cBhvr>
                                        <p:cTn id="24" dur="1" fill="hold">
                                          <p:stCondLst>
                                            <p:cond delay="0"/>
                                          </p:stCondLst>
                                        </p:cTn>
                                        <p:tgtEl>
                                          <p:spTgt spid="41"/>
                                        </p:tgtEl>
                                        <p:attrNameLst>
                                          <p:attrName>style.visibility</p:attrName>
                                        </p:attrNameLst>
                                      </p:cBhvr>
                                      <p:to>
                                        <p:strVal val="visible"/>
                                      </p:to>
                                    </p:set>
                                    <p:anim calcmode="lin" valueType="num">
                                      <p:cBhvr>
                                        <p:cTn id="25" dur="500" fill="hold"/>
                                        <p:tgtEl>
                                          <p:spTgt spid="41"/>
                                        </p:tgtEl>
                                        <p:attrNameLst>
                                          <p:attrName>ppt_w</p:attrName>
                                        </p:attrNameLst>
                                      </p:cBhvr>
                                      <p:tavLst>
                                        <p:tav tm="0">
                                          <p:val>
                                            <p:fltVal val="0"/>
                                          </p:val>
                                        </p:tav>
                                        <p:tav tm="100000">
                                          <p:val>
                                            <p:strVal val="#ppt_w"/>
                                          </p:val>
                                        </p:tav>
                                      </p:tavLst>
                                    </p:anim>
                                    <p:anim calcmode="lin" valueType="num">
                                      <p:cBhvr>
                                        <p:cTn id="26" dur="500" fill="hold"/>
                                        <p:tgtEl>
                                          <p:spTgt spid="41"/>
                                        </p:tgtEl>
                                        <p:attrNameLst>
                                          <p:attrName>ppt_h</p:attrName>
                                        </p:attrNameLst>
                                      </p:cBhvr>
                                      <p:tavLst>
                                        <p:tav tm="0">
                                          <p:val>
                                            <p:fltVal val="0"/>
                                          </p:val>
                                        </p:tav>
                                        <p:tav tm="100000">
                                          <p:val>
                                            <p:strVal val="#ppt_h"/>
                                          </p:val>
                                        </p:tav>
                                      </p:tavLst>
                                    </p:anim>
                                    <p:animEffect transition="in" filter="fade">
                                      <p:cBhvr>
                                        <p:cTn id="2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40" grpId="0" animBg="1"/>
      <p:bldP spid="4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1100183" y="545503"/>
            <a:ext cx="8273675" cy="400110"/>
          </a:xfrm>
          <a:prstGeom prst="rect">
            <a:avLst/>
          </a:prstGeom>
        </p:spPr>
        <p:txBody>
          <a:bodyPr wrap="none">
            <a:spAutoFit/>
          </a:bodyPr>
          <a:lstStyle/>
          <a:p>
            <a:r>
              <a:rPr lang="zh-CN" altLang="en-US" sz="2000" spc="300" dirty="0">
                <a:solidFill>
                  <a:schemeClr val="tx2"/>
                </a:solidFill>
                <a:latin typeface="Times New Roman" panose="02020603050405020304" pitchFamily="18" charset="0"/>
                <a:cs typeface="Times New Roman" panose="02020603050405020304" pitchFamily="18" charset="0"/>
                <a:sym typeface="+mn-lt"/>
              </a:rPr>
              <a:t>II. </a:t>
            </a:r>
            <a:r>
              <a:rPr lang="fr-FR" altLang="zh-CN" sz="2000" spc="300" dirty="0">
                <a:solidFill>
                  <a:schemeClr val="tx2"/>
                </a:solidFill>
                <a:latin typeface="Times New Roman" panose="02020603050405020304" pitchFamily="18" charset="0"/>
                <a:cs typeface="Times New Roman" panose="02020603050405020304" pitchFamily="18" charset="0"/>
                <a:sym typeface="+mn-lt"/>
              </a:rPr>
              <a:t>Analyse éthique de l’ingénierie des causes d’accidents</a:t>
            </a:r>
            <a:endParaRPr lang="zh-CN" altLang="en-US" sz="2000" spc="300" dirty="0">
              <a:solidFill>
                <a:schemeClr val="tx2"/>
              </a:solidFill>
              <a:latin typeface="Times New Roman" panose="02020603050405020304" pitchFamily="18" charset="0"/>
              <a:cs typeface="Times New Roman" panose="02020603050405020304" pitchFamily="18" charset="0"/>
              <a:sym typeface="+mn-lt"/>
            </a:endParaRPr>
          </a:p>
        </p:txBody>
      </p:sp>
      <p:grpSp>
        <p:nvGrpSpPr>
          <p:cNvPr id="27" name="组合 26"/>
          <p:cNvGrpSpPr/>
          <p:nvPr/>
        </p:nvGrpSpPr>
        <p:grpSpPr>
          <a:xfrm rot="10800000">
            <a:off x="0" y="304408"/>
            <a:ext cx="1010103" cy="857396"/>
            <a:chOff x="-39567" y="0"/>
            <a:chExt cx="1677745" cy="1424104"/>
          </a:xfrm>
        </p:grpSpPr>
        <p:sp>
          <p:nvSpPr>
            <p:cNvPr id="28" name="iṡḻiďè"/>
            <p:cNvSpPr/>
            <p:nvPr/>
          </p:nvSpPr>
          <p:spPr bwMode="auto">
            <a:xfrm rot="16200000">
              <a:off x="435146" y="139193"/>
              <a:ext cx="1289315" cy="1116748"/>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6C92C0">
                <a:alpha val="68000"/>
              </a:srgbClr>
            </a:solidFill>
            <a:ln>
              <a:noFill/>
            </a:ln>
            <a:effectLst/>
          </p:spPr>
          <p:txBody>
            <a:bodyPr vert="horz" wrap="square" lIns="91440" tIns="45720" rIns="91440" bIns="45720" numCol="1" anchor="t" anchorCtr="0" compatLnSpc="1"/>
            <a:lstStyle/>
            <a:p>
              <a:endParaRPr lang="zh-CN" altLang="en-US" sz="1800" dirty="0">
                <a:latin typeface="Times New Roman" panose="02020603050405020304" pitchFamily="18" charset="0"/>
                <a:cs typeface="Times New Roman" panose="02020603050405020304" pitchFamily="18" charset="0"/>
                <a:sym typeface="+mn-lt"/>
              </a:endParaRPr>
            </a:p>
          </p:txBody>
        </p:sp>
        <p:sp>
          <p:nvSpPr>
            <p:cNvPr id="29" name="iṡḻiďè"/>
            <p:cNvSpPr/>
            <p:nvPr/>
          </p:nvSpPr>
          <p:spPr bwMode="auto">
            <a:xfrm rot="16200000">
              <a:off x="-134871" y="95304"/>
              <a:ext cx="1424104" cy="1233496"/>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48A2A0">
                <a:alpha val="68000"/>
              </a:srgbClr>
            </a:solidFill>
            <a:ln>
              <a:noFill/>
            </a:ln>
            <a:effectLst/>
          </p:spPr>
          <p:txBody>
            <a:bodyPr vert="horz" wrap="square" lIns="91440" tIns="45720" rIns="91440" bIns="45720" numCol="1" anchor="t" anchorCtr="0" compatLnSpc="1"/>
            <a:lstStyle/>
            <a:p>
              <a:endParaRPr lang="zh-CN" altLang="en-US" sz="1800" dirty="0">
                <a:latin typeface="Times New Roman" panose="02020603050405020304" pitchFamily="18" charset="0"/>
                <a:cs typeface="Times New Roman" panose="02020603050405020304" pitchFamily="18" charset="0"/>
                <a:sym typeface="+mn-lt"/>
              </a:endParaRPr>
            </a:p>
          </p:txBody>
        </p:sp>
      </p:grpSp>
      <p:sp>
        <p:nvSpPr>
          <p:cNvPr id="16" name="iŝlïḍé"/>
          <p:cNvSpPr/>
          <p:nvPr/>
        </p:nvSpPr>
        <p:spPr>
          <a:xfrm>
            <a:off x="-1" y="1540113"/>
            <a:ext cx="12188945" cy="2550771"/>
          </a:xfrm>
          <a:custGeom>
            <a:avLst/>
            <a:gdLst>
              <a:gd name="connsiteX0" fmla="*/ 0 w 12188945"/>
              <a:gd name="connsiteY0" fmla="*/ 0 h 2550771"/>
              <a:gd name="connsiteX1" fmla="*/ 12188945 w 12188945"/>
              <a:gd name="connsiteY1" fmla="*/ 0 h 2550771"/>
              <a:gd name="connsiteX2" fmla="*/ 12188945 w 12188945"/>
              <a:gd name="connsiteY2" fmla="*/ 1317140 h 2550771"/>
              <a:gd name="connsiteX3" fmla="*/ 6463532 w 12188945"/>
              <a:gd name="connsiteY3" fmla="*/ 2244361 h 2550771"/>
              <a:gd name="connsiteX4" fmla="*/ 3760419 w 12188945"/>
              <a:gd name="connsiteY4" fmla="*/ 2550771 h 2550771"/>
              <a:gd name="connsiteX5" fmla="*/ 0 w 12188945"/>
              <a:gd name="connsiteY5" fmla="*/ 2148442 h 2550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88945" h="2550771">
                <a:moveTo>
                  <a:pt x="0" y="0"/>
                </a:moveTo>
                <a:lnTo>
                  <a:pt x="12188945" y="0"/>
                </a:lnTo>
                <a:lnTo>
                  <a:pt x="12188945" y="1317140"/>
                </a:lnTo>
                <a:cubicBezTo>
                  <a:pt x="9854891" y="1317140"/>
                  <a:pt x="9376111" y="1482335"/>
                  <a:pt x="6463532" y="2244361"/>
                </a:cubicBezTo>
                <a:cubicBezTo>
                  <a:pt x="5595743" y="2470838"/>
                  <a:pt x="4653144" y="2550771"/>
                  <a:pt x="3760419" y="2550771"/>
                </a:cubicBezTo>
                <a:cubicBezTo>
                  <a:pt x="1750540" y="2550771"/>
                  <a:pt x="0" y="2148442"/>
                  <a:pt x="0" y="2148442"/>
                </a:cubicBezTo>
                <a:close/>
              </a:path>
            </a:pathLst>
          </a:custGeom>
          <a:blipFill dpi="0" rotWithShape="1">
            <a:blip r:embed="rId3"/>
            <a:srcRect/>
            <a:tile tx="0" ty="0" sx="100000" sy="100000" flip="none" algn="tl"/>
          </a:blipFill>
          <a:ln w="38100" cap="flat" cmpd="sng" algn="ctr">
            <a:noFill/>
            <a:prstDash val="solid"/>
            <a:miter lim="800000"/>
          </a:ln>
          <a:effectLst/>
        </p:spPr>
        <p:txBody>
          <a:bodyPr wrap="square" lIns="91440" tIns="45720" rIns="91440" bIns="45720" anchor="ctr">
            <a:norm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sz="1800" i="0" u="none" strike="noStrike" kern="0" cap="none" spc="0" normalizeH="0" baseline="0" noProof="0" dirty="0">
              <a:ln>
                <a:noFill/>
              </a:ln>
              <a:solidFill>
                <a:srgbClr val="FFFFFF"/>
              </a:solidFill>
              <a:effectLst/>
              <a:uLnTx/>
              <a:uFillTx/>
              <a:latin typeface="Times New Roman" panose="02020603050405020304" pitchFamily="18" charset="0"/>
              <a:cs typeface="Times New Roman" panose="02020603050405020304" pitchFamily="18" charset="0"/>
              <a:sym typeface="+mn-lt"/>
            </a:endParaRPr>
          </a:p>
        </p:txBody>
      </p:sp>
      <p:cxnSp>
        <p:nvCxnSpPr>
          <p:cNvPr id="17" name="直接连接符 16"/>
          <p:cNvCxnSpPr/>
          <p:nvPr/>
        </p:nvCxnSpPr>
        <p:spPr>
          <a:xfrm>
            <a:off x="2999656" y="4641095"/>
            <a:ext cx="0" cy="970279"/>
          </a:xfrm>
          <a:prstGeom prst="line">
            <a:avLst/>
          </a:prstGeom>
          <a:noFill/>
          <a:ln w="3175" cap="rnd" cmpd="sng" algn="ctr">
            <a:solidFill>
              <a:srgbClr val="FFFFFF">
                <a:lumMod val="85000"/>
              </a:srgbClr>
            </a:solidFill>
            <a:prstDash val="solid"/>
            <a:round/>
            <a:headEnd type="none"/>
            <a:tailEnd type="none" w="med" len="med"/>
          </a:ln>
          <a:effectLst/>
        </p:spPr>
      </p:cxnSp>
      <p:sp>
        <p:nvSpPr>
          <p:cNvPr id="18" name="îŝḻiḑè"/>
          <p:cNvSpPr/>
          <p:nvPr/>
        </p:nvSpPr>
        <p:spPr>
          <a:xfrm>
            <a:off x="1343660" y="6257290"/>
            <a:ext cx="2421890" cy="457200"/>
          </a:xfrm>
          <a:prstGeom prst="roundRect">
            <a:avLst>
              <a:gd name="adj" fmla="val 50000"/>
            </a:avLst>
          </a:prstGeom>
          <a:solidFill>
            <a:schemeClr val="accent1"/>
          </a:solidFill>
          <a:ln w="25400" cap="flat" cmpd="sng" algn="ctr">
            <a:noFill/>
            <a:prstDash val="solid"/>
          </a:ln>
          <a:effectLst/>
        </p:spPr>
        <p:txBody>
          <a:bodyPr wrap="none" anchor="ctr">
            <a:normAutofit fontScale="92500" lnSpcReduction="20000"/>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i="0" u="none" strike="noStrike" kern="0" cap="none" spc="0" normalizeH="0" baseline="0" noProof="0" dirty="0">
                <a:ln>
                  <a:noFill/>
                </a:ln>
                <a:solidFill>
                  <a:srgbClr val="FFFFFF"/>
                </a:solidFill>
                <a:effectLst/>
                <a:uLnTx/>
                <a:uFillTx/>
                <a:latin typeface="Times New Roman" panose="02020603050405020304" pitchFamily="18" charset="0"/>
                <a:cs typeface="Times New Roman" panose="02020603050405020304" pitchFamily="18" charset="0"/>
                <a:sym typeface="+mn-lt"/>
              </a:rPr>
              <a:t>B. </a:t>
            </a:r>
            <a:r>
              <a:rPr kumimoji="0" lang="en-US" altLang="zh-CN" i="0" u="none" strike="noStrike" kern="0" cap="none" spc="0" normalizeH="0" baseline="0" noProof="0" dirty="0" err="1">
                <a:ln>
                  <a:noFill/>
                </a:ln>
                <a:solidFill>
                  <a:srgbClr val="FFFFFF"/>
                </a:solidFill>
                <a:effectLst/>
                <a:uLnTx/>
                <a:uFillTx/>
                <a:latin typeface="Times New Roman" panose="02020603050405020304" pitchFamily="18" charset="0"/>
                <a:cs typeface="Times New Roman" panose="02020603050405020304" pitchFamily="18" charset="0"/>
                <a:sym typeface="+mn-lt"/>
              </a:rPr>
              <a:t>不充分的风险评估</a:t>
            </a:r>
            <a:endParaRPr kumimoji="0" lang="en-US" altLang="zh-CN" i="0" u="none" strike="noStrike" kern="0" cap="none" spc="0" normalizeH="0" baseline="0" noProof="0" dirty="0">
              <a:ln>
                <a:noFill/>
              </a:ln>
              <a:solidFill>
                <a:srgbClr val="FFFFFF"/>
              </a:solidFill>
              <a:effectLst/>
              <a:uLnTx/>
              <a:uFillTx/>
              <a:latin typeface="Times New Roman" panose="02020603050405020304" pitchFamily="18" charset="0"/>
              <a:cs typeface="Times New Roman" panose="02020603050405020304" pitchFamily="18" charset="0"/>
              <a:sym typeface="+mn-lt"/>
            </a:endParaRPr>
          </a:p>
        </p:txBody>
      </p:sp>
      <p:sp>
        <p:nvSpPr>
          <p:cNvPr id="19" name="îśḷíḓê"/>
          <p:cNvSpPr/>
          <p:nvPr/>
        </p:nvSpPr>
        <p:spPr>
          <a:xfrm>
            <a:off x="7993380" y="5524500"/>
            <a:ext cx="2391410" cy="451485"/>
          </a:xfrm>
          <a:prstGeom prst="roundRect">
            <a:avLst>
              <a:gd name="adj" fmla="val 50000"/>
            </a:avLst>
          </a:prstGeom>
          <a:solidFill>
            <a:schemeClr val="accent2"/>
          </a:solidFill>
          <a:ln w="25400" cap="flat" cmpd="sng" algn="ctr">
            <a:noFill/>
            <a:prstDash val="solid"/>
          </a:ln>
          <a:effectLst/>
        </p:spPr>
        <p:txBody>
          <a:bodyPr wrap="none" anchor="ctr">
            <a:normAutofit fontScale="92500" lnSpcReduction="20000"/>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i="0" u="none" strike="noStrike" kern="0" cap="none" spc="0" normalizeH="0" baseline="0" noProof="0" dirty="0">
                <a:ln>
                  <a:noFill/>
                </a:ln>
                <a:solidFill>
                  <a:srgbClr val="FFFFFF"/>
                </a:solidFill>
                <a:effectLst/>
                <a:uLnTx/>
                <a:uFillTx/>
                <a:latin typeface="Times New Roman" panose="02020603050405020304" pitchFamily="18" charset="0"/>
                <a:cs typeface="Times New Roman" panose="02020603050405020304" pitchFamily="18" charset="0"/>
                <a:sym typeface="+mn-lt"/>
              </a:rPr>
              <a:t>C. </a:t>
            </a:r>
            <a:r>
              <a:rPr kumimoji="0" lang="en-US" altLang="zh-CN" i="0" u="none" strike="noStrike" kern="0" cap="none" spc="0" normalizeH="0" baseline="0" noProof="0" dirty="0" err="1">
                <a:ln>
                  <a:noFill/>
                </a:ln>
                <a:solidFill>
                  <a:srgbClr val="FFFFFF"/>
                </a:solidFill>
                <a:effectLst/>
                <a:uLnTx/>
                <a:uFillTx/>
                <a:latin typeface="Times New Roman" panose="02020603050405020304" pitchFamily="18" charset="0"/>
                <a:cs typeface="Times New Roman" panose="02020603050405020304" pitchFamily="18" charset="0"/>
                <a:sym typeface="+mn-lt"/>
              </a:rPr>
              <a:t>缺乏透明度</a:t>
            </a:r>
            <a:endParaRPr kumimoji="0" lang="en-US" altLang="zh-CN" i="0" u="none" strike="noStrike" kern="0" cap="none" spc="0" normalizeH="0" baseline="0" noProof="0" dirty="0">
              <a:ln>
                <a:noFill/>
              </a:ln>
              <a:solidFill>
                <a:srgbClr val="FFFFFF"/>
              </a:solidFill>
              <a:effectLst/>
              <a:uLnTx/>
              <a:uFillTx/>
              <a:latin typeface="Times New Roman" panose="02020603050405020304" pitchFamily="18" charset="0"/>
              <a:cs typeface="Times New Roman" panose="02020603050405020304" pitchFamily="18" charset="0"/>
              <a:sym typeface="+mn-lt"/>
            </a:endParaRPr>
          </a:p>
        </p:txBody>
      </p:sp>
      <p:grpSp>
        <p:nvGrpSpPr>
          <p:cNvPr id="20" name="组合 19"/>
          <p:cNvGrpSpPr/>
          <p:nvPr/>
        </p:nvGrpSpPr>
        <p:grpSpPr>
          <a:xfrm>
            <a:off x="765582" y="3570562"/>
            <a:ext cx="2479669" cy="2611561"/>
            <a:chOff x="765582" y="3208612"/>
            <a:chExt cx="2479669" cy="2611561"/>
          </a:xfrm>
        </p:grpSpPr>
        <p:grpSp>
          <p:nvGrpSpPr>
            <p:cNvPr id="21" name="îṧḻiḍê" title="MJ8JxobmQhO5YsZmEcy6DZVp0AZTfE39zvT5PAyas4bMl"/>
            <p:cNvGrpSpPr/>
            <p:nvPr/>
          </p:nvGrpSpPr>
          <p:grpSpPr>
            <a:xfrm>
              <a:off x="1343471" y="3208612"/>
              <a:ext cx="792088" cy="792085"/>
              <a:chOff x="2406923" y="2845390"/>
              <a:chExt cx="571222" cy="571221"/>
            </a:xfrm>
          </p:grpSpPr>
          <p:sp>
            <p:nvSpPr>
              <p:cNvPr id="24" name="íşḷíďe"/>
              <p:cNvSpPr/>
              <p:nvPr/>
            </p:nvSpPr>
            <p:spPr>
              <a:xfrm>
                <a:off x="2406923" y="2845390"/>
                <a:ext cx="571222" cy="571221"/>
              </a:xfrm>
              <a:prstGeom prst="ellipse">
                <a:avLst/>
              </a:prstGeom>
              <a:solidFill>
                <a:schemeClr val="accent1"/>
              </a:solidFill>
              <a:ln w="38100" cap="flat" cmpd="sng" algn="ctr">
                <a:solidFill>
                  <a:srgbClr val="FFFFFF"/>
                </a:solidFill>
                <a:prstDash val="solid"/>
              </a:ln>
              <a:effectLst/>
            </p:spPr>
            <p:txBody>
              <a:bodyPr wrap="square" lIns="91440" tIns="45720" rIns="91440" bIns="45720" anchor="ctr">
                <a:norm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sz="180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mn-lt"/>
                </a:endParaRPr>
              </a:p>
            </p:txBody>
          </p:sp>
          <p:sp>
            <p:nvSpPr>
              <p:cNvPr id="30" name="ïṡlíḍe" title="ry6MHxwOH8WsTKLSa514qPVJnvhhWFnRDjZGIbRZNsFBp"/>
              <p:cNvSpPr/>
              <p:nvPr/>
            </p:nvSpPr>
            <p:spPr bwMode="auto">
              <a:xfrm>
                <a:off x="2540113" y="3026988"/>
                <a:ext cx="304842" cy="208019"/>
              </a:xfrm>
              <a:custGeom>
                <a:avLst/>
                <a:gdLst>
                  <a:gd name="connsiteX0" fmla="*/ 20293 w 607639"/>
                  <a:gd name="connsiteY0" fmla="*/ 364067 h 414642"/>
                  <a:gd name="connsiteX1" fmla="*/ 20293 w 607639"/>
                  <a:gd name="connsiteY1" fmla="*/ 384244 h 414642"/>
                  <a:gd name="connsiteX2" fmla="*/ 30351 w 607639"/>
                  <a:gd name="connsiteY2" fmla="*/ 394377 h 414642"/>
                  <a:gd name="connsiteX3" fmla="*/ 577199 w 607639"/>
                  <a:gd name="connsiteY3" fmla="*/ 394377 h 414642"/>
                  <a:gd name="connsiteX4" fmla="*/ 587346 w 607639"/>
                  <a:gd name="connsiteY4" fmla="*/ 384244 h 414642"/>
                  <a:gd name="connsiteX5" fmla="*/ 587346 w 607639"/>
                  <a:gd name="connsiteY5" fmla="*/ 364067 h 414642"/>
                  <a:gd name="connsiteX6" fmla="*/ 556995 w 607639"/>
                  <a:gd name="connsiteY6" fmla="*/ 364067 h 414642"/>
                  <a:gd name="connsiteX7" fmla="*/ 394916 w 607639"/>
                  <a:gd name="connsiteY7" fmla="*/ 364067 h 414642"/>
                  <a:gd name="connsiteX8" fmla="*/ 394916 w 607639"/>
                  <a:gd name="connsiteY8" fmla="*/ 374200 h 414642"/>
                  <a:gd name="connsiteX9" fmla="*/ 384859 w 607639"/>
                  <a:gd name="connsiteY9" fmla="*/ 384244 h 414642"/>
                  <a:gd name="connsiteX10" fmla="*/ 222780 w 607639"/>
                  <a:gd name="connsiteY10" fmla="*/ 384244 h 414642"/>
                  <a:gd name="connsiteX11" fmla="*/ 212634 w 607639"/>
                  <a:gd name="connsiteY11" fmla="*/ 374200 h 414642"/>
                  <a:gd name="connsiteX12" fmla="*/ 212634 w 607639"/>
                  <a:gd name="connsiteY12" fmla="*/ 364067 h 414642"/>
                  <a:gd name="connsiteX13" fmla="*/ 50644 w 607639"/>
                  <a:gd name="connsiteY13" fmla="*/ 364067 h 414642"/>
                  <a:gd name="connsiteX14" fmla="*/ 182270 w 607639"/>
                  <a:gd name="connsiteY14" fmla="*/ 262926 h 414642"/>
                  <a:gd name="connsiteX15" fmla="*/ 192432 w 607639"/>
                  <a:gd name="connsiteY15" fmla="*/ 262926 h 414642"/>
                  <a:gd name="connsiteX16" fmla="*/ 202593 w 607639"/>
                  <a:gd name="connsiteY16" fmla="*/ 273052 h 414642"/>
                  <a:gd name="connsiteX17" fmla="*/ 192432 w 607639"/>
                  <a:gd name="connsiteY17" fmla="*/ 283178 h 414642"/>
                  <a:gd name="connsiteX18" fmla="*/ 182270 w 607639"/>
                  <a:gd name="connsiteY18" fmla="*/ 283178 h 414642"/>
                  <a:gd name="connsiteX19" fmla="*/ 172109 w 607639"/>
                  <a:gd name="connsiteY19" fmla="*/ 273052 h 414642"/>
                  <a:gd name="connsiteX20" fmla="*/ 182270 w 607639"/>
                  <a:gd name="connsiteY20" fmla="*/ 262926 h 414642"/>
                  <a:gd name="connsiteX21" fmla="*/ 91153 w 607639"/>
                  <a:gd name="connsiteY21" fmla="*/ 262926 h 414642"/>
                  <a:gd name="connsiteX22" fmla="*/ 141783 w 607639"/>
                  <a:gd name="connsiteY22" fmla="*/ 262926 h 414642"/>
                  <a:gd name="connsiteX23" fmla="*/ 151927 w 607639"/>
                  <a:gd name="connsiteY23" fmla="*/ 273052 h 414642"/>
                  <a:gd name="connsiteX24" fmla="*/ 141783 w 607639"/>
                  <a:gd name="connsiteY24" fmla="*/ 283178 h 414642"/>
                  <a:gd name="connsiteX25" fmla="*/ 91153 w 607639"/>
                  <a:gd name="connsiteY25" fmla="*/ 283178 h 414642"/>
                  <a:gd name="connsiteX26" fmla="*/ 81009 w 607639"/>
                  <a:gd name="connsiteY26" fmla="*/ 273052 h 414642"/>
                  <a:gd name="connsiteX27" fmla="*/ 91153 w 607639"/>
                  <a:gd name="connsiteY27" fmla="*/ 262926 h 414642"/>
                  <a:gd name="connsiteX28" fmla="*/ 161988 w 607639"/>
                  <a:gd name="connsiteY28" fmla="*/ 222493 h 414642"/>
                  <a:gd name="connsiteX29" fmla="*/ 232948 w 607639"/>
                  <a:gd name="connsiteY29" fmla="*/ 222493 h 414642"/>
                  <a:gd name="connsiteX30" fmla="*/ 243098 w 607639"/>
                  <a:gd name="connsiteY30" fmla="*/ 232619 h 414642"/>
                  <a:gd name="connsiteX31" fmla="*/ 232948 w 607639"/>
                  <a:gd name="connsiteY31" fmla="*/ 242745 h 414642"/>
                  <a:gd name="connsiteX32" fmla="*/ 161988 w 607639"/>
                  <a:gd name="connsiteY32" fmla="*/ 242745 h 414642"/>
                  <a:gd name="connsiteX33" fmla="*/ 151927 w 607639"/>
                  <a:gd name="connsiteY33" fmla="*/ 232619 h 414642"/>
                  <a:gd name="connsiteX34" fmla="*/ 161988 w 607639"/>
                  <a:gd name="connsiteY34" fmla="*/ 222493 h 414642"/>
                  <a:gd name="connsiteX35" fmla="*/ 91146 w 607639"/>
                  <a:gd name="connsiteY35" fmla="*/ 222493 h 414642"/>
                  <a:gd name="connsiteX36" fmla="*/ 121467 w 607639"/>
                  <a:gd name="connsiteY36" fmla="*/ 222493 h 414642"/>
                  <a:gd name="connsiteX37" fmla="*/ 131604 w 607639"/>
                  <a:gd name="connsiteY37" fmla="*/ 232619 h 414642"/>
                  <a:gd name="connsiteX38" fmla="*/ 121467 w 607639"/>
                  <a:gd name="connsiteY38" fmla="*/ 242745 h 414642"/>
                  <a:gd name="connsiteX39" fmla="*/ 91146 w 607639"/>
                  <a:gd name="connsiteY39" fmla="*/ 242745 h 414642"/>
                  <a:gd name="connsiteX40" fmla="*/ 81009 w 607639"/>
                  <a:gd name="connsiteY40" fmla="*/ 232619 h 414642"/>
                  <a:gd name="connsiteX41" fmla="*/ 91146 w 607639"/>
                  <a:gd name="connsiteY41" fmla="*/ 222493 h 414642"/>
                  <a:gd name="connsiteX42" fmla="*/ 182270 w 607639"/>
                  <a:gd name="connsiteY42" fmla="*/ 182059 h 414642"/>
                  <a:gd name="connsiteX43" fmla="*/ 192432 w 607639"/>
                  <a:gd name="connsiteY43" fmla="*/ 182059 h 414642"/>
                  <a:gd name="connsiteX44" fmla="*/ 202593 w 607639"/>
                  <a:gd name="connsiteY44" fmla="*/ 192195 h 414642"/>
                  <a:gd name="connsiteX45" fmla="*/ 192432 w 607639"/>
                  <a:gd name="connsiteY45" fmla="*/ 202241 h 414642"/>
                  <a:gd name="connsiteX46" fmla="*/ 182270 w 607639"/>
                  <a:gd name="connsiteY46" fmla="*/ 202241 h 414642"/>
                  <a:gd name="connsiteX47" fmla="*/ 172109 w 607639"/>
                  <a:gd name="connsiteY47" fmla="*/ 192195 h 414642"/>
                  <a:gd name="connsiteX48" fmla="*/ 182270 w 607639"/>
                  <a:gd name="connsiteY48" fmla="*/ 182059 h 414642"/>
                  <a:gd name="connsiteX49" fmla="*/ 91153 w 607639"/>
                  <a:gd name="connsiteY49" fmla="*/ 182059 h 414642"/>
                  <a:gd name="connsiteX50" fmla="*/ 141783 w 607639"/>
                  <a:gd name="connsiteY50" fmla="*/ 182059 h 414642"/>
                  <a:gd name="connsiteX51" fmla="*/ 151927 w 607639"/>
                  <a:gd name="connsiteY51" fmla="*/ 192195 h 414642"/>
                  <a:gd name="connsiteX52" fmla="*/ 141783 w 607639"/>
                  <a:gd name="connsiteY52" fmla="*/ 202241 h 414642"/>
                  <a:gd name="connsiteX53" fmla="*/ 91153 w 607639"/>
                  <a:gd name="connsiteY53" fmla="*/ 202241 h 414642"/>
                  <a:gd name="connsiteX54" fmla="*/ 81009 w 607639"/>
                  <a:gd name="connsiteY54" fmla="*/ 192195 h 414642"/>
                  <a:gd name="connsiteX55" fmla="*/ 91153 w 607639"/>
                  <a:gd name="connsiteY55" fmla="*/ 182059 h 414642"/>
                  <a:gd name="connsiteX56" fmla="*/ 161988 w 607639"/>
                  <a:gd name="connsiteY56" fmla="*/ 141625 h 414642"/>
                  <a:gd name="connsiteX57" fmla="*/ 232948 w 607639"/>
                  <a:gd name="connsiteY57" fmla="*/ 141625 h 414642"/>
                  <a:gd name="connsiteX58" fmla="*/ 243098 w 607639"/>
                  <a:gd name="connsiteY58" fmla="*/ 151761 h 414642"/>
                  <a:gd name="connsiteX59" fmla="*/ 232948 w 607639"/>
                  <a:gd name="connsiteY59" fmla="*/ 161807 h 414642"/>
                  <a:gd name="connsiteX60" fmla="*/ 161988 w 607639"/>
                  <a:gd name="connsiteY60" fmla="*/ 161807 h 414642"/>
                  <a:gd name="connsiteX61" fmla="*/ 151927 w 607639"/>
                  <a:gd name="connsiteY61" fmla="*/ 151761 h 414642"/>
                  <a:gd name="connsiteX62" fmla="*/ 161988 w 607639"/>
                  <a:gd name="connsiteY62" fmla="*/ 141625 h 414642"/>
                  <a:gd name="connsiteX63" fmla="*/ 91146 w 607639"/>
                  <a:gd name="connsiteY63" fmla="*/ 141625 h 414642"/>
                  <a:gd name="connsiteX64" fmla="*/ 121467 w 607639"/>
                  <a:gd name="connsiteY64" fmla="*/ 141625 h 414642"/>
                  <a:gd name="connsiteX65" fmla="*/ 131604 w 607639"/>
                  <a:gd name="connsiteY65" fmla="*/ 151761 h 414642"/>
                  <a:gd name="connsiteX66" fmla="*/ 121467 w 607639"/>
                  <a:gd name="connsiteY66" fmla="*/ 161807 h 414642"/>
                  <a:gd name="connsiteX67" fmla="*/ 91146 w 607639"/>
                  <a:gd name="connsiteY67" fmla="*/ 161807 h 414642"/>
                  <a:gd name="connsiteX68" fmla="*/ 81009 w 607639"/>
                  <a:gd name="connsiteY68" fmla="*/ 151761 h 414642"/>
                  <a:gd name="connsiteX69" fmla="*/ 91146 w 607639"/>
                  <a:gd name="connsiteY69" fmla="*/ 141625 h 414642"/>
                  <a:gd name="connsiteX70" fmla="*/ 364566 w 607639"/>
                  <a:gd name="connsiteY70" fmla="*/ 102176 h 414642"/>
                  <a:gd name="connsiteX71" fmla="*/ 283573 w 607639"/>
                  <a:gd name="connsiteY71" fmla="*/ 192194 h 414642"/>
                  <a:gd name="connsiteX72" fmla="*/ 374712 w 607639"/>
                  <a:gd name="connsiteY72" fmla="*/ 283188 h 414642"/>
                  <a:gd name="connsiteX73" fmla="*/ 464783 w 607639"/>
                  <a:gd name="connsiteY73" fmla="*/ 202235 h 414642"/>
                  <a:gd name="connsiteX74" fmla="*/ 374712 w 607639"/>
                  <a:gd name="connsiteY74" fmla="*/ 202235 h 414642"/>
                  <a:gd name="connsiteX75" fmla="*/ 364566 w 607639"/>
                  <a:gd name="connsiteY75" fmla="*/ 192194 h 414642"/>
                  <a:gd name="connsiteX76" fmla="*/ 182270 w 607639"/>
                  <a:gd name="connsiteY76" fmla="*/ 101191 h 414642"/>
                  <a:gd name="connsiteX77" fmla="*/ 192432 w 607639"/>
                  <a:gd name="connsiteY77" fmla="*/ 101191 h 414642"/>
                  <a:gd name="connsiteX78" fmla="*/ 202593 w 607639"/>
                  <a:gd name="connsiteY78" fmla="*/ 111238 h 414642"/>
                  <a:gd name="connsiteX79" fmla="*/ 192432 w 607639"/>
                  <a:gd name="connsiteY79" fmla="*/ 121373 h 414642"/>
                  <a:gd name="connsiteX80" fmla="*/ 182270 w 607639"/>
                  <a:gd name="connsiteY80" fmla="*/ 121373 h 414642"/>
                  <a:gd name="connsiteX81" fmla="*/ 172109 w 607639"/>
                  <a:gd name="connsiteY81" fmla="*/ 111238 h 414642"/>
                  <a:gd name="connsiteX82" fmla="*/ 182270 w 607639"/>
                  <a:gd name="connsiteY82" fmla="*/ 101191 h 414642"/>
                  <a:gd name="connsiteX83" fmla="*/ 91153 w 607639"/>
                  <a:gd name="connsiteY83" fmla="*/ 101191 h 414642"/>
                  <a:gd name="connsiteX84" fmla="*/ 141783 w 607639"/>
                  <a:gd name="connsiteY84" fmla="*/ 101191 h 414642"/>
                  <a:gd name="connsiteX85" fmla="*/ 151927 w 607639"/>
                  <a:gd name="connsiteY85" fmla="*/ 111238 h 414642"/>
                  <a:gd name="connsiteX86" fmla="*/ 141783 w 607639"/>
                  <a:gd name="connsiteY86" fmla="*/ 121373 h 414642"/>
                  <a:gd name="connsiteX87" fmla="*/ 91153 w 607639"/>
                  <a:gd name="connsiteY87" fmla="*/ 121373 h 414642"/>
                  <a:gd name="connsiteX88" fmla="*/ 81009 w 607639"/>
                  <a:gd name="connsiteY88" fmla="*/ 111238 h 414642"/>
                  <a:gd name="connsiteX89" fmla="*/ 91153 w 607639"/>
                  <a:gd name="connsiteY89" fmla="*/ 101191 h 414642"/>
                  <a:gd name="connsiteX90" fmla="*/ 374712 w 607639"/>
                  <a:gd name="connsiteY90" fmla="*/ 80938 h 414642"/>
                  <a:gd name="connsiteX91" fmla="*/ 384858 w 607639"/>
                  <a:gd name="connsiteY91" fmla="*/ 91068 h 414642"/>
                  <a:gd name="connsiteX92" fmla="*/ 384858 w 607639"/>
                  <a:gd name="connsiteY92" fmla="*/ 182063 h 414642"/>
                  <a:gd name="connsiteX93" fmla="*/ 475998 w 607639"/>
                  <a:gd name="connsiteY93" fmla="*/ 182063 h 414642"/>
                  <a:gd name="connsiteX94" fmla="*/ 486055 w 607639"/>
                  <a:gd name="connsiteY94" fmla="*/ 192194 h 414642"/>
                  <a:gd name="connsiteX95" fmla="*/ 374712 w 607639"/>
                  <a:gd name="connsiteY95" fmla="*/ 303360 h 414642"/>
                  <a:gd name="connsiteX96" fmla="*/ 263280 w 607639"/>
                  <a:gd name="connsiteY96" fmla="*/ 192194 h 414642"/>
                  <a:gd name="connsiteX97" fmla="*/ 374712 w 607639"/>
                  <a:gd name="connsiteY97" fmla="*/ 80938 h 414642"/>
                  <a:gd name="connsiteX98" fmla="*/ 425343 w 607639"/>
                  <a:gd name="connsiteY98" fmla="*/ 61744 h 414642"/>
                  <a:gd name="connsiteX99" fmla="*/ 425343 w 607639"/>
                  <a:gd name="connsiteY99" fmla="*/ 141635 h 414642"/>
                  <a:gd name="connsiteX100" fmla="*/ 505373 w 607639"/>
                  <a:gd name="connsiteY100" fmla="*/ 141635 h 414642"/>
                  <a:gd name="connsiteX101" fmla="*/ 425343 w 607639"/>
                  <a:gd name="connsiteY101" fmla="*/ 61744 h 414642"/>
                  <a:gd name="connsiteX102" fmla="*/ 161988 w 607639"/>
                  <a:gd name="connsiteY102" fmla="*/ 60757 h 414642"/>
                  <a:gd name="connsiteX103" fmla="*/ 232948 w 607639"/>
                  <a:gd name="connsiteY103" fmla="*/ 60757 h 414642"/>
                  <a:gd name="connsiteX104" fmla="*/ 243098 w 607639"/>
                  <a:gd name="connsiteY104" fmla="*/ 70804 h 414642"/>
                  <a:gd name="connsiteX105" fmla="*/ 232948 w 607639"/>
                  <a:gd name="connsiteY105" fmla="*/ 80939 h 414642"/>
                  <a:gd name="connsiteX106" fmla="*/ 161988 w 607639"/>
                  <a:gd name="connsiteY106" fmla="*/ 80939 h 414642"/>
                  <a:gd name="connsiteX107" fmla="*/ 151927 w 607639"/>
                  <a:gd name="connsiteY107" fmla="*/ 70804 h 414642"/>
                  <a:gd name="connsiteX108" fmla="*/ 161988 w 607639"/>
                  <a:gd name="connsiteY108" fmla="*/ 60757 h 414642"/>
                  <a:gd name="connsiteX109" fmla="*/ 91146 w 607639"/>
                  <a:gd name="connsiteY109" fmla="*/ 60757 h 414642"/>
                  <a:gd name="connsiteX110" fmla="*/ 121467 w 607639"/>
                  <a:gd name="connsiteY110" fmla="*/ 60757 h 414642"/>
                  <a:gd name="connsiteX111" fmla="*/ 131604 w 607639"/>
                  <a:gd name="connsiteY111" fmla="*/ 70804 h 414642"/>
                  <a:gd name="connsiteX112" fmla="*/ 121467 w 607639"/>
                  <a:gd name="connsiteY112" fmla="*/ 80939 h 414642"/>
                  <a:gd name="connsiteX113" fmla="*/ 91146 w 607639"/>
                  <a:gd name="connsiteY113" fmla="*/ 80939 h 414642"/>
                  <a:gd name="connsiteX114" fmla="*/ 81009 w 607639"/>
                  <a:gd name="connsiteY114" fmla="*/ 70804 h 414642"/>
                  <a:gd name="connsiteX115" fmla="*/ 91146 w 607639"/>
                  <a:gd name="connsiteY115" fmla="*/ 60757 h 414642"/>
                  <a:gd name="connsiteX116" fmla="*/ 415194 w 607639"/>
                  <a:gd name="connsiteY116" fmla="*/ 40505 h 414642"/>
                  <a:gd name="connsiteX117" fmla="*/ 526560 w 607639"/>
                  <a:gd name="connsiteY117" fmla="*/ 151765 h 414642"/>
                  <a:gd name="connsiteX118" fmla="*/ 516501 w 607639"/>
                  <a:gd name="connsiteY118" fmla="*/ 161807 h 414642"/>
                  <a:gd name="connsiteX119" fmla="*/ 415194 w 607639"/>
                  <a:gd name="connsiteY119" fmla="*/ 161807 h 414642"/>
                  <a:gd name="connsiteX120" fmla="*/ 405046 w 607639"/>
                  <a:gd name="connsiteY120" fmla="*/ 151765 h 414642"/>
                  <a:gd name="connsiteX121" fmla="*/ 405046 w 607639"/>
                  <a:gd name="connsiteY121" fmla="*/ 50636 h 414642"/>
                  <a:gd name="connsiteX122" fmla="*/ 415194 w 607639"/>
                  <a:gd name="connsiteY122" fmla="*/ 40505 h 414642"/>
                  <a:gd name="connsiteX123" fmla="*/ 70848 w 607639"/>
                  <a:gd name="connsiteY123" fmla="*/ 20177 h 414642"/>
                  <a:gd name="connsiteX124" fmla="*/ 60791 w 607639"/>
                  <a:gd name="connsiteY124" fmla="*/ 30309 h 414642"/>
                  <a:gd name="connsiteX125" fmla="*/ 60791 w 607639"/>
                  <a:gd name="connsiteY125" fmla="*/ 343802 h 414642"/>
                  <a:gd name="connsiteX126" fmla="*/ 222780 w 607639"/>
                  <a:gd name="connsiteY126" fmla="*/ 343802 h 414642"/>
                  <a:gd name="connsiteX127" fmla="*/ 232927 w 607639"/>
                  <a:gd name="connsiteY127" fmla="*/ 353935 h 414642"/>
                  <a:gd name="connsiteX128" fmla="*/ 232927 w 607639"/>
                  <a:gd name="connsiteY128" fmla="*/ 364067 h 414642"/>
                  <a:gd name="connsiteX129" fmla="*/ 374712 w 607639"/>
                  <a:gd name="connsiteY129" fmla="*/ 364067 h 414642"/>
                  <a:gd name="connsiteX130" fmla="*/ 374712 w 607639"/>
                  <a:gd name="connsiteY130" fmla="*/ 353935 h 414642"/>
                  <a:gd name="connsiteX131" fmla="*/ 384859 w 607639"/>
                  <a:gd name="connsiteY131" fmla="*/ 343802 h 414642"/>
                  <a:gd name="connsiteX132" fmla="*/ 546848 w 607639"/>
                  <a:gd name="connsiteY132" fmla="*/ 343802 h 414642"/>
                  <a:gd name="connsiteX133" fmla="*/ 546848 w 607639"/>
                  <a:gd name="connsiteY133" fmla="*/ 30309 h 414642"/>
                  <a:gd name="connsiteX134" fmla="*/ 536702 w 607639"/>
                  <a:gd name="connsiteY134" fmla="*/ 20177 h 414642"/>
                  <a:gd name="connsiteX135" fmla="*/ 70848 w 607639"/>
                  <a:gd name="connsiteY135" fmla="*/ 0 h 414642"/>
                  <a:gd name="connsiteX136" fmla="*/ 536702 w 607639"/>
                  <a:gd name="connsiteY136" fmla="*/ 0 h 414642"/>
                  <a:gd name="connsiteX137" fmla="*/ 567142 w 607639"/>
                  <a:gd name="connsiteY137" fmla="*/ 30309 h 414642"/>
                  <a:gd name="connsiteX138" fmla="*/ 567142 w 607639"/>
                  <a:gd name="connsiteY138" fmla="*/ 343802 h 414642"/>
                  <a:gd name="connsiteX139" fmla="*/ 597492 w 607639"/>
                  <a:gd name="connsiteY139" fmla="*/ 343802 h 414642"/>
                  <a:gd name="connsiteX140" fmla="*/ 607639 w 607639"/>
                  <a:gd name="connsiteY140" fmla="*/ 353935 h 414642"/>
                  <a:gd name="connsiteX141" fmla="*/ 607639 w 607639"/>
                  <a:gd name="connsiteY141" fmla="*/ 384244 h 414642"/>
                  <a:gd name="connsiteX142" fmla="*/ 577199 w 607639"/>
                  <a:gd name="connsiteY142" fmla="*/ 414642 h 414642"/>
                  <a:gd name="connsiteX143" fmla="*/ 30351 w 607639"/>
                  <a:gd name="connsiteY143" fmla="*/ 414642 h 414642"/>
                  <a:gd name="connsiteX144" fmla="*/ 0 w 607639"/>
                  <a:gd name="connsiteY144" fmla="*/ 384244 h 414642"/>
                  <a:gd name="connsiteX145" fmla="*/ 0 w 607639"/>
                  <a:gd name="connsiteY145" fmla="*/ 353935 h 414642"/>
                  <a:gd name="connsiteX146" fmla="*/ 10147 w 607639"/>
                  <a:gd name="connsiteY146" fmla="*/ 343802 h 414642"/>
                  <a:gd name="connsiteX147" fmla="*/ 40497 w 607639"/>
                  <a:gd name="connsiteY147" fmla="*/ 343802 h 414642"/>
                  <a:gd name="connsiteX148" fmla="*/ 40497 w 607639"/>
                  <a:gd name="connsiteY148" fmla="*/ 30309 h 414642"/>
                  <a:gd name="connsiteX149" fmla="*/ 70848 w 607639"/>
                  <a:gd name="connsiteY149" fmla="*/ 0 h 414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Lst>
                <a:rect l="l" t="t" r="r" b="b"/>
                <a:pathLst>
                  <a:path w="607639" h="414642">
                    <a:moveTo>
                      <a:pt x="20293" y="364067"/>
                    </a:moveTo>
                    <a:lnTo>
                      <a:pt x="20293" y="384244"/>
                    </a:lnTo>
                    <a:cubicBezTo>
                      <a:pt x="20293" y="390377"/>
                      <a:pt x="24299" y="394377"/>
                      <a:pt x="30351" y="394377"/>
                    </a:cubicBezTo>
                    <a:lnTo>
                      <a:pt x="577199" y="394377"/>
                    </a:lnTo>
                    <a:cubicBezTo>
                      <a:pt x="583341" y="394377"/>
                      <a:pt x="587346" y="390377"/>
                      <a:pt x="587346" y="384244"/>
                    </a:cubicBezTo>
                    <a:lnTo>
                      <a:pt x="587346" y="364067"/>
                    </a:lnTo>
                    <a:lnTo>
                      <a:pt x="556995" y="364067"/>
                    </a:lnTo>
                    <a:lnTo>
                      <a:pt x="394916" y="364067"/>
                    </a:lnTo>
                    <a:lnTo>
                      <a:pt x="394916" y="374200"/>
                    </a:lnTo>
                    <a:cubicBezTo>
                      <a:pt x="394916" y="380244"/>
                      <a:pt x="390911" y="384244"/>
                      <a:pt x="384859" y="384244"/>
                    </a:cubicBezTo>
                    <a:lnTo>
                      <a:pt x="222780" y="384244"/>
                    </a:lnTo>
                    <a:cubicBezTo>
                      <a:pt x="216728" y="384244"/>
                      <a:pt x="212634" y="380244"/>
                      <a:pt x="212634" y="374200"/>
                    </a:cubicBezTo>
                    <a:lnTo>
                      <a:pt x="212634" y="364067"/>
                    </a:lnTo>
                    <a:lnTo>
                      <a:pt x="50644" y="364067"/>
                    </a:lnTo>
                    <a:close/>
                    <a:moveTo>
                      <a:pt x="182270" y="262926"/>
                    </a:moveTo>
                    <a:lnTo>
                      <a:pt x="192432" y="262926"/>
                    </a:lnTo>
                    <a:cubicBezTo>
                      <a:pt x="198493" y="262926"/>
                      <a:pt x="202593" y="267012"/>
                      <a:pt x="202593" y="273052"/>
                    </a:cubicBezTo>
                    <a:cubicBezTo>
                      <a:pt x="202593" y="279092"/>
                      <a:pt x="198493" y="283178"/>
                      <a:pt x="192432" y="283178"/>
                    </a:cubicBezTo>
                    <a:lnTo>
                      <a:pt x="182270" y="283178"/>
                    </a:lnTo>
                    <a:cubicBezTo>
                      <a:pt x="176209" y="283178"/>
                      <a:pt x="172109" y="279092"/>
                      <a:pt x="172109" y="273052"/>
                    </a:cubicBezTo>
                    <a:cubicBezTo>
                      <a:pt x="172109" y="267012"/>
                      <a:pt x="176209" y="262926"/>
                      <a:pt x="182270" y="262926"/>
                    </a:cubicBezTo>
                    <a:close/>
                    <a:moveTo>
                      <a:pt x="91153" y="262926"/>
                    </a:moveTo>
                    <a:lnTo>
                      <a:pt x="141783" y="262926"/>
                    </a:lnTo>
                    <a:cubicBezTo>
                      <a:pt x="147834" y="262926"/>
                      <a:pt x="151927" y="267012"/>
                      <a:pt x="151927" y="273052"/>
                    </a:cubicBezTo>
                    <a:cubicBezTo>
                      <a:pt x="151927" y="279092"/>
                      <a:pt x="147834" y="283178"/>
                      <a:pt x="141783" y="283178"/>
                    </a:cubicBezTo>
                    <a:lnTo>
                      <a:pt x="91153" y="283178"/>
                    </a:lnTo>
                    <a:cubicBezTo>
                      <a:pt x="85102" y="283178"/>
                      <a:pt x="81009" y="279092"/>
                      <a:pt x="81009" y="273052"/>
                    </a:cubicBezTo>
                    <a:cubicBezTo>
                      <a:pt x="81009" y="267012"/>
                      <a:pt x="85102" y="262926"/>
                      <a:pt x="91153" y="262926"/>
                    </a:cubicBezTo>
                    <a:close/>
                    <a:moveTo>
                      <a:pt x="161988" y="222493"/>
                    </a:moveTo>
                    <a:lnTo>
                      <a:pt x="232948" y="222493"/>
                    </a:lnTo>
                    <a:cubicBezTo>
                      <a:pt x="239002" y="222493"/>
                      <a:pt x="243098" y="226579"/>
                      <a:pt x="243098" y="232619"/>
                    </a:cubicBezTo>
                    <a:cubicBezTo>
                      <a:pt x="243098" y="238659"/>
                      <a:pt x="239002" y="242745"/>
                      <a:pt x="232948" y="242745"/>
                    </a:cubicBezTo>
                    <a:lnTo>
                      <a:pt x="161988" y="242745"/>
                    </a:lnTo>
                    <a:cubicBezTo>
                      <a:pt x="155934" y="242745"/>
                      <a:pt x="151927" y="238659"/>
                      <a:pt x="151927" y="232619"/>
                    </a:cubicBezTo>
                    <a:cubicBezTo>
                      <a:pt x="151927" y="226579"/>
                      <a:pt x="155934" y="222493"/>
                      <a:pt x="161988" y="222493"/>
                    </a:cubicBezTo>
                    <a:close/>
                    <a:moveTo>
                      <a:pt x="91146" y="222493"/>
                    </a:moveTo>
                    <a:lnTo>
                      <a:pt x="121467" y="222493"/>
                    </a:lnTo>
                    <a:cubicBezTo>
                      <a:pt x="127603" y="222493"/>
                      <a:pt x="131604" y="226579"/>
                      <a:pt x="131604" y="232619"/>
                    </a:cubicBezTo>
                    <a:cubicBezTo>
                      <a:pt x="131604" y="238659"/>
                      <a:pt x="127603" y="242745"/>
                      <a:pt x="121467" y="242745"/>
                    </a:cubicBezTo>
                    <a:lnTo>
                      <a:pt x="91146" y="242745"/>
                    </a:lnTo>
                    <a:cubicBezTo>
                      <a:pt x="85099" y="242745"/>
                      <a:pt x="81009" y="238659"/>
                      <a:pt x="81009" y="232619"/>
                    </a:cubicBezTo>
                    <a:cubicBezTo>
                      <a:pt x="81009" y="226579"/>
                      <a:pt x="85099" y="222493"/>
                      <a:pt x="91146" y="222493"/>
                    </a:cubicBezTo>
                    <a:close/>
                    <a:moveTo>
                      <a:pt x="182270" y="182059"/>
                    </a:moveTo>
                    <a:lnTo>
                      <a:pt x="192432" y="182059"/>
                    </a:lnTo>
                    <a:cubicBezTo>
                      <a:pt x="198493" y="182059"/>
                      <a:pt x="202593" y="186060"/>
                      <a:pt x="202593" y="192195"/>
                    </a:cubicBezTo>
                    <a:cubicBezTo>
                      <a:pt x="202593" y="198240"/>
                      <a:pt x="198493" y="202241"/>
                      <a:pt x="192432" y="202241"/>
                    </a:cubicBezTo>
                    <a:lnTo>
                      <a:pt x="182270" y="202241"/>
                    </a:lnTo>
                    <a:cubicBezTo>
                      <a:pt x="176209" y="202241"/>
                      <a:pt x="172109" y="198240"/>
                      <a:pt x="172109" y="192195"/>
                    </a:cubicBezTo>
                    <a:cubicBezTo>
                      <a:pt x="172109" y="186060"/>
                      <a:pt x="176209" y="182059"/>
                      <a:pt x="182270" y="182059"/>
                    </a:cubicBezTo>
                    <a:close/>
                    <a:moveTo>
                      <a:pt x="91153" y="182059"/>
                    </a:moveTo>
                    <a:lnTo>
                      <a:pt x="141783" y="182059"/>
                    </a:lnTo>
                    <a:cubicBezTo>
                      <a:pt x="147834" y="182059"/>
                      <a:pt x="151927" y="186060"/>
                      <a:pt x="151927" y="192195"/>
                    </a:cubicBezTo>
                    <a:cubicBezTo>
                      <a:pt x="151927" y="198240"/>
                      <a:pt x="147834" y="202241"/>
                      <a:pt x="141783" y="202241"/>
                    </a:cubicBezTo>
                    <a:lnTo>
                      <a:pt x="91153" y="202241"/>
                    </a:lnTo>
                    <a:cubicBezTo>
                      <a:pt x="85102" y="202241"/>
                      <a:pt x="81009" y="198240"/>
                      <a:pt x="81009" y="192195"/>
                    </a:cubicBezTo>
                    <a:cubicBezTo>
                      <a:pt x="81009" y="186060"/>
                      <a:pt x="85102" y="182059"/>
                      <a:pt x="91153" y="182059"/>
                    </a:cubicBezTo>
                    <a:close/>
                    <a:moveTo>
                      <a:pt x="161988" y="141625"/>
                    </a:moveTo>
                    <a:lnTo>
                      <a:pt x="232948" y="141625"/>
                    </a:lnTo>
                    <a:cubicBezTo>
                      <a:pt x="239002" y="141625"/>
                      <a:pt x="243098" y="145626"/>
                      <a:pt x="243098" y="151761"/>
                    </a:cubicBezTo>
                    <a:cubicBezTo>
                      <a:pt x="243098" y="157806"/>
                      <a:pt x="239002" y="161807"/>
                      <a:pt x="232948" y="161807"/>
                    </a:cubicBezTo>
                    <a:lnTo>
                      <a:pt x="161988" y="161807"/>
                    </a:lnTo>
                    <a:cubicBezTo>
                      <a:pt x="155934" y="161807"/>
                      <a:pt x="151927" y="157806"/>
                      <a:pt x="151927" y="151761"/>
                    </a:cubicBezTo>
                    <a:cubicBezTo>
                      <a:pt x="151927" y="145626"/>
                      <a:pt x="155934" y="141625"/>
                      <a:pt x="161988" y="141625"/>
                    </a:cubicBezTo>
                    <a:close/>
                    <a:moveTo>
                      <a:pt x="91146" y="141625"/>
                    </a:moveTo>
                    <a:lnTo>
                      <a:pt x="121467" y="141625"/>
                    </a:lnTo>
                    <a:cubicBezTo>
                      <a:pt x="127603" y="141625"/>
                      <a:pt x="131604" y="145626"/>
                      <a:pt x="131604" y="151761"/>
                    </a:cubicBezTo>
                    <a:cubicBezTo>
                      <a:pt x="131604" y="157806"/>
                      <a:pt x="127603" y="161807"/>
                      <a:pt x="121467" y="161807"/>
                    </a:cubicBezTo>
                    <a:lnTo>
                      <a:pt x="91146" y="161807"/>
                    </a:lnTo>
                    <a:cubicBezTo>
                      <a:pt x="85099" y="161807"/>
                      <a:pt x="81009" y="157806"/>
                      <a:pt x="81009" y="151761"/>
                    </a:cubicBezTo>
                    <a:cubicBezTo>
                      <a:pt x="81009" y="145626"/>
                      <a:pt x="85099" y="141625"/>
                      <a:pt x="91146" y="141625"/>
                    </a:cubicBezTo>
                    <a:close/>
                    <a:moveTo>
                      <a:pt x="364566" y="102176"/>
                    </a:moveTo>
                    <a:cubicBezTo>
                      <a:pt x="318996" y="107241"/>
                      <a:pt x="283573" y="145630"/>
                      <a:pt x="283573" y="192194"/>
                    </a:cubicBezTo>
                    <a:cubicBezTo>
                      <a:pt x="283573" y="242756"/>
                      <a:pt x="324069" y="283188"/>
                      <a:pt x="374712" y="283188"/>
                    </a:cubicBezTo>
                    <a:cubicBezTo>
                      <a:pt x="421261" y="283188"/>
                      <a:pt x="459799" y="247732"/>
                      <a:pt x="464783" y="202235"/>
                    </a:cubicBezTo>
                    <a:lnTo>
                      <a:pt x="374712" y="202235"/>
                    </a:lnTo>
                    <a:cubicBezTo>
                      <a:pt x="368660" y="202235"/>
                      <a:pt x="364566" y="198236"/>
                      <a:pt x="364566" y="192194"/>
                    </a:cubicBezTo>
                    <a:close/>
                    <a:moveTo>
                      <a:pt x="182270" y="101191"/>
                    </a:moveTo>
                    <a:lnTo>
                      <a:pt x="192432" y="101191"/>
                    </a:lnTo>
                    <a:cubicBezTo>
                      <a:pt x="198493" y="101191"/>
                      <a:pt x="202593" y="105192"/>
                      <a:pt x="202593" y="111238"/>
                    </a:cubicBezTo>
                    <a:cubicBezTo>
                      <a:pt x="202593" y="117372"/>
                      <a:pt x="198493" y="121373"/>
                      <a:pt x="192432" y="121373"/>
                    </a:cubicBezTo>
                    <a:lnTo>
                      <a:pt x="182270" y="121373"/>
                    </a:lnTo>
                    <a:cubicBezTo>
                      <a:pt x="176209" y="121373"/>
                      <a:pt x="172109" y="117372"/>
                      <a:pt x="172109" y="111238"/>
                    </a:cubicBezTo>
                    <a:cubicBezTo>
                      <a:pt x="172109" y="105192"/>
                      <a:pt x="176209" y="101191"/>
                      <a:pt x="182270" y="101191"/>
                    </a:cubicBezTo>
                    <a:close/>
                    <a:moveTo>
                      <a:pt x="91153" y="101191"/>
                    </a:moveTo>
                    <a:lnTo>
                      <a:pt x="141783" y="101191"/>
                    </a:lnTo>
                    <a:cubicBezTo>
                      <a:pt x="147834" y="101191"/>
                      <a:pt x="151927" y="105192"/>
                      <a:pt x="151927" y="111238"/>
                    </a:cubicBezTo>
                    <a:cubicBezTo>
                      <a:pt x="151927" y="117372"/>
                      <a:pt x="147834" y="121373"/>
                      <a:pt x="141783" y="121373"/>
                    </a:cubicBezTo>
                    <a:lnTo>
                      <a:pt x="91153" y="121373"/>
                    </a:lnTo>
                    <a:cubicBezTo>
                      <a:pt x="85102" y="121373"/>
                      <a:pt x="81009" y="117372"/>
                      <a:pt x="81009" y="111238"/>
                    </a:cubicBezTo>
                    <a:cubicBezTo>
                      <a:pt x="81009" y="105192"/>
                      <a:pt x="85102" y="101191"/>
                      <a:pt x="91153" y="101191"/>
                    </a:cubicBezTo>
                    <a:close/>
                    <a:moveTo>
                      <a:pt x="374712" y="80938"/>
                    </a:moveTo>
                    <a:cubicBezTo>
                      <a:pt x="380764" y="80938"/>
                      <a:pt x="384858" y="85026"/>
                      <a:pt x="384858" y="91068"/>
                    </a:cubicBezTo>
                    <a:lnTo>
                      <a:pt x="384858" y="182063"/>
                    </a:lnTo>
                    <a:lnTo>
                      <a:pt x="475998" y="182063"/>
                    </a:lnTo>
                    <a:cubicBezTo>
                      <a:pt x="482050" y="182063"/>
                      <a:pt x="486055" y="186062"/>
                      <a:pt x="486055" y="192194"/>
                    </a:cubicBezTo>
                    <a:cubicBezTo>
                      <a:pt x="486055" y="253864"/>
                      <a:pt x="436480" y="303360"/>
                      <a:pt x="374712" y="303360"/>
                    </a:cubicBezTo>
                    <a:cubicBezTo>
                      <a:pt x="312944" y="303360"/>
                      <a:pt x="263280" y="253864"/>
                      <a:pt x="263280" y="192194"/>
                    </a:cubicBezTo>
                    <a:cubicBezTo>
                      <a:pt x="263280" y="130523"/>
                      <a:pt x="312944" y="80938"/>
                      <a:pt x="374712" y="80938"/>
                    </a:cubicBezTo>
                    <a:close/>
                    <a:moveTo>
                      <a:pt x="425343" y="61744"/>
                    </a:moveTo>
                    <a:lnTo>
                      <a:pt x="425343" y="141635"/>
                    </a:lnTo>
                    <a:lnTo>
                      <a:pt x="505373" y="141635"/>
                    </a:lnTo>
                    <a:cubicBezTo>
                      <a:pt x="500299" y="99157"/>
                      <a:pt x="466827" y="65743"/>
                      <a:pt x="425343" y="61744"/>
                    </a:cubicBezTo>
                    <a:close/>
                    <a:moveTo>
                      <a:pt x="161988" y="60757"/>
                    </a:moveTo>
                    <a:lnTo>
                      <a:pt x="232948" y="60757"/>
                    </a:lnTo>
                    <a:cubicBezTo>
                      <a:pt x="239002" y="60757"/>
                      <a:pt x="243098" y="64758"/>
                      <a:pt x="243098" y="70804"/>
                    </a:cubicBezTo>
                    <a:cubicBezTo>
                      <a:pt x="243098" y="76938"/>
                      <a:pt x="239002" y="80939"/>
                      <a:pt x="232948" y="80939"/>
                    </a:cubicBezTo>
                    <a:lnTo>
                      <a:pt x="161988" y="80939"/>
                    </a:lnTo>
                    <a:cubicBezTo>
                      <a:pt x="155934" y="80939"/>
                      <a:pt x="151927" y="76938"/>
                      <a:pt x="151927" y="70804"/>
                    </a:cubicBezTo>
                    <a:cubicBezTo>
                      <a:pt x="151927" y="64758"/>
                      <a:pt x="155934" y="60757"/>
                      <a:pt x="161988" y="60757"/>
                    </a:cubicBezTo>
                    <a:close/>
                    <a:moveTo>
                      <a:pt x="91146" y="60757"/>
                    </a:moveTo>
                    <a:lnTo>
                      <a:pt x="121467" y="60757"/>
                    </a:lnTo>
                    <a:cubicBezTo>
                      <a:pt x="127603" y="60757"/>
                      <a:pt x="131604" y="64758"/>
                      <a:pt x="131604" y="70804"/>
                    </a:cubicBezTo>
                    <a:cubicBezTo>
                      <a:pt x="131604" y="76938"/>
                      <a:pt x="127603" y="80939"/>
                      <a:pt x="121467" y="80939"/>
                    </a:cubicBezTo>
                    <a:lnTo>
                      <a:pt x="91146" y="80939"/>
                    </a:lnTo>
                    <a:cubicBezTo>
                      <a:pt x="85099" y="80939"/>
                      <a:pt x="81009" y="76938"/>
                      <a:pt x="81009" y="70804"/>
                    </a:cubicBezTo>
                    <a:cubicBezTo>
                      <a:pt x="81009" y="64758"/>
                      <a:pt x="85099" y="60757"/>
                      <a:pt x="91146" y="60757"/>
                    </a:cubicBezTo>
                    <a:close/>
                    <a:moveTo>
                      <a:pt x="415194" y="40505"/>
                    </a:moveTo>
                    <a:cubicBezTo>
                      <a:pt x="476975" y="40505"/>
                      <a:pt x="526560" y="90092"/>
                      <a:pt x="526560" y="151765"/>
                    </a:cubicBezTo>
                    <a:cubicBezTo>
                      <a:pt x="526560" y="157808"/>
                      <a:pt x="522554" y="161807"/>
                      <a:pt x="516501" y="161807"/>
                    </a:cubicBezTo>
                    <a:lnTo>
                      <a:pt x="415194" y="161807"/>
                    </a:lnTo>
                    <a:cubicBezTo>
                      <a:pt x="409141" y="161807"/>
                      <a:pt x="405046" y="157808"/>
                      <a:pt x="405046" y="151765"/>
                    </a:cubicBezTo>
                    <a:lnTo>
                      <a:pt x="405046" y="50636"/>
                    </a:lnTo>
                    <a:cubicBezTo>
                      <a:pt x="405046" y="44593"/>
                      <a:pt x="409141" y="40505"/>
                      <a:pt x="415194" y="40505"/>
                    </a:cubicBezTo>
                    <a:close/>
                    <a:moveTo>
                      <a:pt x="70848" y="20177"/>
                    </a:moveTo>
                    <a:cubicBezTo>
                      <a:pt x="64796" y="20177"/>
                      <a:pt x="60791" y="24265"/>
                      <a:pt x="60791" y="30309"/>
                    </a:cubicBezTo>
                    <a:lnTo>
                      <a:pt x="60791" y="343802"/>
                    </a:lnTo>
                    <a:lnTo>
                      <a:pt x="222780" y="343802"/>
                    </a:lnTo>
                    <a:cubicBezTo>
                      <a:pt x="228833" y="343802"/>
                      <a:pt x="232927" y="347891"/>
                      <a:pt x="232927" y="353935"/>
                    </a:cubicBezTo>
                    <a:lnTo>
                      <a:pt x="232927" y="364067"/>
                    </a:lnTo>
                    <a:lnTo>
                      <a:pt x="374712" y="364067"/>
                    </a:lnTo>
                    <a:lnTo>
                      <a:pt x="374712" y="353935"/>
                    </a:lnTo>
                    <a:cubicBezTo>
                      <a:pt x="374712" y="347891"/>
                      <a:pt x="378718" y="343802"/>
                      <a:pt x="384859" y="343802"/>
                    </a:cubicBezTo>
                    <a:lnTo>
                      <a:pt x="546848" y="343802"/>
                    </a:lnTo>
                    <a:lnTo>
                      <a:pt x="546848" y="30309"/>
                    </a:lnTo>
                    <a:cubicBezTo>
                      <a:pt x="546848" y="24265"/>
                      <a:pt x="542754" y="20177"/>
                      <a:pt x="536702" y="20177"/>
                    </a:cubicBezTo>
                    <a:close/>
                    <a:moveTo>
                      <a:pt x="70848" y="0"/>
                    </a:moveTo>
                    <a:lnTo>
                      <a:pt x="536702" y="0"/>
                    </a:lnTo>
                    <a:cubicBezTo>
                      <a:pt x="553969" y="0"/>
                      <a:pt x="567142" y="13155"/>
                      <a:pt x="567142" y="30309"/>
                    </a:cubicBezTo>
                    <a:lnTo>
                      <a:pt x="567142" y="343802"/>
                    </a:lnTo>
                    <a:lnTo>
                      <a:pt x="597492" y="343802"/>
                    </a:lnTo>
                    <a:cubicBezTo>
                      <a:pt x="603545" y="343802"/>
                      <a:pt x="607639" y="347891"/>
                      <a:pt x="607639" y="353935"/>
                    </a:cubicBezTo>
                    <a:lnTo>
                      <a:pt x="607639" y="384244"/>
                    </a:lnTo>
                    <a:cubicBezTo>
                      <a:pt x="607639" y="401487"/>
                      <a:pt x="594466" y="414642"/>
                      <a:pt x="577199" y="414642"/>
                    </a:cubicBezTo>
                    <a:lnTo>
                      <a:pt x="30351" y="414642"/>
                    </a:lnTo>
                    <a:cubicBezTo>
                      <a:pt x="13173" y="414642"/>
                      <a:pt x="0" y="401487"/>
                      <a:pt x="0" y="384244"/>
                    </a:cubicBezTo>
                    <a:lnTo>
                      <a:pt x="0" y="353935"/>
                    </a:lnTo>
                    <a:cubicBezTo>
                      <a:pt x="0" y="347891"/>
                      <a:pt x="4094" y="343802"/>
                      <a:pt x="10147" y="343802"/>
                    </a:cubicBezTo>
                    <a:lnTo>
                      <a:pt x="40497" y="343802"/>
                    </a:lnTo>
                    <a:lnTo>
                      <a:pt x="40497" y="30309"/>
                    </a:lnTo>
                    <a:cubicBezTo>
                      <a:pt x="40497" y="13155"/>
                      <a:pt x="53670" y="0"/>
                      <a:pt x="70848" y="0"/>
                    </a:cubicBezTo>
                    <a:close/>
                  </a:path>
                </a:pathLst>
              </a:custGeom>
              <a:solidFill>
                <a:srgbClr val="FFFFFF"/>
              </a:solidFill>
              <a:ln>
                <a:noFill/>
              </a:ln>
            </p:spPr>
            <p:txBody>
              <a:bodyPr wrap="square" lIns="91440" tIns="45720" rIns="91440" bIns="45720" anchor="ctr">
                <a:normAutofit fontScale="85000" lnSpcReduction="20000"/>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sz="180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mn-lt"/>
                </a:endParaRPr>
              </a:p>
            </p:txBody>
          </p:sp>
        </p:grpSp>
        <p:sp>
          <p:nvSpPr>
            <p:cNvPr id="22" name="文本框 21"/>
            <p:cNvSpPr txBox="1"/>
            <p:nvPr/>
          </p:nvSpPr>
          <p:spPr>
            <a:xfrm>
              <a:off x="765582" y="4664087"/>
              <a:ext cx="2479669" cy="1156086"/>
            </a:xfrm>
            <a:prstGeom prst="rect">
              <a:avLst/>
            </a:prstGeom>
            <a:noFill/>
          </p:spPr>
          <p:txBody>
            <a:bodyPr wrap="square" rtlCol="0">
              <a:spAutoFit/>
            </a:bodyPr>
            <a:lstStyle/>
            <a:p>
              <a:pPr lvl="0" algn="ctr" defTabSz="457200">
                <a:lnSpc>
                  <a:spcPct val="150000"/>
                </a:lnSpc>
                <a:defRPr/>
              </a:pPr>
              <a:r>
                <a:rPr lang="fr-FR" altLang="zh-CN" sz="1600" dirty="0">
                  <a:solidFill>
                    <a:schemeClr val="bg1">
                      <a:lumMod val="50000"/>
                    </a:schemeClr>
                  </a:solidFill>
                  <a:latin typeface="Times New Roman" panose="02020603050405020304" pitchFamily="18" charset="0"/>
                  <a:cs typeface="Times New Roman" panose="02020603050405020304" pitchFamily="18" charset="0"/>
                  <a:sym typeface="+mn-lt"/>
                </a:rPr>
                <a:t>Le risque d’emballement des têtes de puits n’est pas évalué de manière adéquate</a:t>
              </a:r>
              <a:endParaRPr lang="zh-CN" altLang="en-US" sz="1600" dirty="0">
                <a:solidFill>
                  <a:schemeClr val="bg1">
                    <a:lumMod val="50000"/>
                  </a:schemeClr>
                </a:solidFill>
                <a:latin typeface="Times New Roman" panose="02020603050405020304" pitchFamily="18" charset="0"/>
                <a:cs typeface="Times New Roman" panose="02020603050405020304" pitchFamily="18" charset="0"/>
                <a:sym typeface="+mn-lt"/>
              </a:endParaRPr>
            </a:p>
          </p:txBody>
        </p:sp>
        <p:sp>
          <p:nvSpPr>
            <p:cNvPr id="23" name="文本框 22"/>
            <p:cNvSpPr txBox="1"/>
            <p:nvPr/>
          </p:nvSpPr>
          <p:spPr>
            <a:xfrm>
              <a:off x="1014699" y="4252510"/>
              <a:ext cx="1872344" cy="368300"/>
            </a:xfrm>
            <a:prstGeom prst="rect">
              <a:avLst/>
            </a:prstGeom>
            <a:noFill/>
          </p:spPr>
          <p:txBody>
            <a:bodyPr wrap="square" rtlCol="0">
              <a:spAutoFit/>
            </a:bodyPr>
            <a:lstStyle/>
            <a:p>
              <a:pPr marL="0" marR="0" lvl="0" indent="0" defTabSz="1219200" eaLnBrk="1" fontAlgn="auto" latinLnBrk="0" hangingPunct="1">
                <a:lnSpc>
                  <a:spcPct val="100000"/>
                </a:lnSpc>
                <a:spcBef>
                  <a:spcPts val="0"/>
                </a:spcBef>
                <a:spcAft>
                  <a:spcPts val="0"/>
                </a:spcAft>
                <a:buClrTx/>
                <a:buSzTx/>
                <a:buFontTx/>
                <a:buNone/>
                <a:defRPr/>
              </a:pPr>
              <a:r>
                <a:rPr kumimoji="0" lang="zh-CN" altLang="en-US" sz="1800" i="0" u="none" strike="noStrike" kern="0" cap="none" spc="0" normalizeH="0" baseline="0" noProof="0" dirty="0">
                  <a:ln>
                    <a:noFill/>
                  </a:ln>
                  <a:solidFill>
                    <a:srgbClr val="F0F0F0">
                      <a:lumMod val="25000"/>
                    </a:srgbClr>
                  </a:solidFill>
                  <a:effectLst/>
                  <a:uLnTx/>
                  <a:uFillTx/>
                  <a:latin typeface="Times New Roman" panose="02020603050405020304" pitchFamily="18" charset="0"/>
                  <a:cs typeface="Times New Roman" panose="02020603050405020304" pitchFamily="18" charset="0"/>
                  <a:sym typeface="+mn-lt"/>
                </a:rPr>
                <a:t>1. </a:t>
              </a:r>
            </a:p>
          </p:txBody>
        </p:sp>
      </p:grpSp>
      <p:grpSp>
        <p:nvGrpSpPr>
          <p:cNvPr id="31" name="组合 30"/>
          <p:cNvGrpSpPr/>
          <p:nvPr/>
        </p:nvGrpSpPr>
        <p:grpSpPr>
          <a:xfrm>
            <a:off x="3357872" y="3694841"/>
            <a:ext cx="2121460" cy="2487282"/>
            <a:chOff x="3357872" y="3332891"/>
            <a:chExt cx="2121460" cy="2487282"/>
          </a:xfrm>
        </p:grpSpPr>
        <p:grpSp>
          <p:nvGrpSpPr>
            <p:cNvPr id="32" name="íśḻîdè" title="MJ8JxobmQhO5YsZmEcy6DZVp0AZTfE39zvT5PAyas4bMl"/>
            <p:cNvGrpSpPr/>
            <p:nvPr/>
          </p:nvGrpSpPr>
          <p:grpSpPr>
            <a:xfrm>
              <a:off x="3935760" y="3332891"/>
              <a:ext cx="792088" cy="792085"/>
              <a:chOff x="2406923" y="2845390"/>
              <a:chExt cx="571222" cy="571221"/>
            </a:xfrm>
          </p:grpSpPr>
          <p:sp>
            <p:nvSpPr>
              <p:cNvPr id="35" name="íşḻiďe"/>
              <p:cNvSpPr/>
              <p:nvPr/>
            </p:nvSpPr>
            <p:spPr>
              <a:xfrm>
                <a:off x="2406923" y="2845390"/>
                <a:ext cx="571222" cy="571221"/>
              </a:xfrm>
              <a:prstGeom prst="ellipse">
                <a:avLst/>
              </a:prstGeom>
              <a:solidFill>
                <a:schemeClr val="accent2"/>
              </a:solidFill>
              <a:ln w="38100" cap="flat" cmpd="sng" algn="ctr">
                <a:solidFill>
                  <a:srgbClr val="FFFFFF"/>
                </a:solidFill>
                <a:prstDash val="solid"/>
              </a:ln>
              <a:effectLst/>
            </p:spPr>
            <p:txBody>
              <a:bodyPr wrap="square" lIns="91440" tIns="45720" rIns="91440" bIns="45720" anchor="ctr">
                <a:norm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sz="180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mn-lt"/>
                </a:endParaRPr>
              </a:p>
            </p:txBody>
          </p:sp>
          <p:sp>
            <p:nvSpPr>
              <p:cNvPr id="36" name="iṣľîḓè" title="ry6MHxwOH8WsTKLSa514qPVJnvhhWFnRDjZGIbRZNsFBp"/>
              <p:cNvSpPr/>
              <p:nvPr/>
            </p:nvSpPr>
            <p:spPr bwMode="auto">
              <a:xfrm>
                <a:off x="2540113" y="3026988"/>
                <a:ext cx="304842" cy="208018"/>
              </a:xfrm>
              <a:custGeom>
                <a:avLst/>
                <a:gdLst>
                  <a:gd name="connsiteX0" fmla="*/ 20293 w 607639"/>
                  <a:gd name="connsiteY0" fmla="*/ 364062 h 414642"/>
                  <a:gd name="connsiteX1" fmla="*/ 20293 w 607639"/>
                  <a:gd name="connsiteY1" fmla="*/ 384241 h 414642"/>
                  <a:gd name="connsiteX2" fmla="*/ 30351 w 607639"/>
                  <a:gd name="connsiteY2" fmla="*/ 394374 h 414642"/>
                  <a:gd name="connsiteX3" fmla="*/ 577199 w 607639"/>
                  <a:gd name="connsiteY3" fmla="*/ 394374 h 414642"/>
                  <a:gd name="connsiteX4" fmla="*/ 587346 w 607639"/>
                  <a:gd name="connsiteY4" fmla="*/ 384241 h 414642"/>
                  <a:gd name="connsiteX5" fmla="*/ 587346 w 607639"/>
                  <a:gd name="connsiteY5" fmla="*/ 364062 h 414642"/>
                  <a:gd name="connsiteX6" fmla="*/ 394917 w 607639"/>
                  <a:gd name="connsiteY6" fmla="*/ 364062 h 414642"/>
                  <a:gd name="connsiteX7" fmla="*/ 394917 w 607639"/>
                  <a:gd name="connsiteY7" fmla="*/ 374196 h 414642"/>
                  <a:gd name="connsiteX8" fmla="*/ 384859 w 607639"/>
                  <a:gd name="connsiteY8" fmla="*/ 384241 h 414642"/>
                  <a:gd name="connsiteX9" fmla="*/ 222780 w 607639"/>
                  <a:gd name="connsiteY9" fmla="*/ 384241 h 414642"/>
                  <a:gd name="connsiteX10" fmla="*/ 212634 w 607639"/>
                  <a:gd name="connsiteY10" fmla="*/ 374196 h 414642"/>
                  <a:gd name="connsiteX11" fmla="*/ 212634 w 607639"/>
                  <a:gd name="connsiteY11" fmla="*/ 364062 h 414642"/>
                  <a:gd name="connsiteX12" fmla="*/ 10146 w 607639"/>
                  <a:gd name="connsiteY12" fmla="*/ 343794 h 414642"/>
                  <a:gd name="connsiteX13" fmla="*/ 40505 w 607639"/>
                  <a:gd name="connsiteY13" fmla="*/ 343794 h 414642"/>
                  <a:gd name="connsiteX14" fmla="*/ 40505 w 607639"/>
                  <a:gd name="connsiteY14" fmla="*/ 353920 h 414642"/>
                  <a:gd name="connsiteX15" fmla="*/ 50652 w 607639"/>
                  <a:gd name="connsiteY15" fmla="*/ 364052 h 414642"/>
                  <a:gd name="connsiteX16" fmla="*/ 212637 w 607639"/>
                  <a:gd name="connsiteY16" fmla="*/ 364052 h 414642"/>
                  <a:gd name="connsiteX17" fmla="*/ 212637 w 607639"/>
                  <a:gd name="connsiteY17" fmla="*/ 374185 h 414642"/>
                  <a:gd name="connsiteX18" fmla="*/ 222783 w 607639"/>
                  <a:gd name="connsiteY18" fmla="*/ 384228 h 414642"/>
                  <a:gd name="connsiteX19" fmla="*/ 384857 w 607639"/>
                  <a:gd name="connsiteY19" fmla="*/ 384228 h 414642"/>
                  <a:gd name="connsiteX20" fmla="*/ 394915 w 607639"/>
                  <a:gd name="connsiteY20" fmla="*/ 374185 h 414642"/>
                  <a:gd name="connsiteX21" fmla="*/ 394915 w 607639"/>
                  <a:gd name="connsiteY21" fmla="*/ 364052 h 414642"/>
                  <a:gd name="connsiteX22" fmla="*/ 556989 w 607639"/>
                  <a:gd name="connsiteY22" fmla="*/ 364052 h 414642"/>
                  <a:gd name="connsiteX23" fmla="*/ 567135 w 607639"/>
                  <a:gd name="connsiteY23" fmla="*/ 353920 h 414642"/>
                  <a:gd name="connsiteX24" fmla="*/ 567135 w 607639"/>
                  <a:gd name="connsiteY24" fmla="*/ 343794 h 414642"/>
                  <a:gd name="connsiteX25" fmla="*/ 597493 w 607639"/>
                  <a:gd name="connsiteY25" fmla="*/ 343794 h 414642"/>
                  <a:gd name="connsiteX26" fmla="*/ 607639 w 607639"/>
                  <a:gd name="connsiteY26" fmla="*/ 353928 h 414642"/>
                  <a:gd name="connsiteX27" fmla="*/ 607639 w 607639"/>
                  <a:gd name="connsiteY27" fmla="*/ 384241 h 414642"/>
                  <a:gd name="connsiteX28" fmla="*/ 577199 w 607639"/>
                  <a:gd name="connsiteY28" fmla="*/ 414642 h 414642"/>
                  <a:gd name="connsiteX29" fmla="*/ 30351 w 607639"/>
                  <a:gd name="connsiteY29" fmla="*/ 414642 h 414642"/>
                  <a:gd name="connsiteX30" fmla="*/ 0 w 607639"/>
                  <a:gd name="connsiteY30" fmla="*/ 384241 h 414642"/>
                  <a:gd name="connsiteX31" fmla="*/ 0 w 607639"/>
                  <a:gd name="connsiteY31" fmla="*/ 353928 h 414642"/>
                  <a:gd name="connsiteX32" fmla="*/ 10146 w 607639"/>
                  <a:gd name="connsiteY32" fmla="*/ 343794 h 414642"/>
                  <a:gd name="connsiteX33" fmla="*/ 354415 w 607639"/>
                  <a:gd name="connsiteY33" fmla="*/ 262926 h 414642"/>
                  <a:gd name="connsiteX34" fmla="*/ 364541 w 607639"/>
                  <a:gd name="connsiteY34" fmla="*/ 273063 h 414642"/>
                  <a:gd name="connsiteX35" fmla="*/ 364541 w 607639"/>
                  <a:gd name="connsiteY35" fmla="*/ 303384 h 414642"/>
                  <a:gd name="connsiteX36" fmla="*/ 354415 w 607639"/>
                  <a:gd name="connsiteY36" fmla="*/ 313521 h 414642"/>
                  <a:gd name="connsiteX37" fmla="*/ 344289 w 607639"/>
                  <a:gd name="connsiteY37" fmla="*/ 303384 h 414642"/>
                  <a:gd name="connsiteX38" fmla="*/ 344289 w 607639"/>
                  <a:gd name="connsiteY38" fmla="*/ 273063 h 414642"/>
                  <a:gd name="connsiteX39" fmla="*/ 354415 w 607639"/>
                  <a:gd name="connsiteY39" fmla="*/ 262926 h 414642"/>
                  <a:gd name="connsiteX40" fmla="*/ 274426 w 607639"/>
                  <a:gd name="connsiteY40" fmla="*/ 252429 h 414642"/>
                  <a:gd name="connsiteX41" fmla="*/ 274426 w 607639"/>
                  <a:gd name="connsiteY41" fmla="*/ 253836 h 414642"/>
                  <a:gd name="connsiteX42" fmla="*/ 268732 w 607639"/>
                  <a:gd name="connsiteY42" fmla="*/ 256281 h 414642"/>
                  <a:gd name="connsiteX43" fmla="*/ 435415 w 607639"/>
                  <a:gd name="connsiteY43" fmla="*/ 242745 h 414642"/>
                  <a:gd name="connsiteX44" fmla="*/ 445550 w 607639"/>
                  <a:gd name="connsiteY44" fmla="*/ 252793 h 414642"/>
                  <a:gd name="connsiteX45" fmla="*/ 445550 w 607639"/>
                  <a:gd name="connsiteY45" fmla="*/ 303386 h 414642"/>
                  <a:gd name="connsiteX46" fmla="*/ 435415 w 607639"/>
                  <a:gd name="connsiteY46" fmla="*/ 313522 h 414642"/>
                  <a:gd name="connsiteX47" fmla="*/ 425368 w 607639"/>
                  <a:gd name="connsiteY47" fmla="*/ 303386 h 414642"/>
                  <a:gd name="connsiteX48" fmla="*/ 425368 w 607639"/>
                  <a:gd name="connsiteY48" fmla="*/ 252793 h 414642"/>
                  <a:gd name="connsiteX49" fmla="*/ 435415 w 607639"/>
                  <a:gd name="connsiteY49" fmla="*/ 242745 h 414642"/>
                  <a:gd name="connsiteX50" fmla="*/ 394911 w 607639"/>
                  <a:gd name="connsiteY50" fmla="*/ 222493 h 414642"/>
                  <a:gd name="connsiteX51" fmla="*/ 405046 w 607639"/>
                  <a:gd name="connsiteY51" fmla="*/ 232627 h 414642"/>
                  <a:gd name="connsiteX52" fmla="*/ 405046 w 607639"/>
                  <a:gd name="connsiteY52" fmla="*/ 303388 h 414642"/>
                  <a:gd name="connsiteX53" fmla="*/ 394911 w 607639"/>
                  <a:gd name="connsiteY53" fmla="*/ 313522 h 414642"/>
                  <a:gd name="connsiteX54" fmla="*/ 384864 w 607639"/>
                  <a:gd name="connsiteY54" fmla="*/ 303388 h 414642"/>
                  <a:gd name="connsiteX55" fmla="*/ 384864 w 607639"/>
                  <a:gd name="connsiteY55" fmla="*/ 232627 h 414642"/>
                  <a:gd name="connsiteX56" fmla="*/ 394911 w 607639"/>
                  <a:gd name="connsiteY56" fmla="*/ 222493 h 414642"/>
                  <a:gd name="connsiteX57" fmla="*/ 516514 w 607639"/>
                  <a:gd name="connsiteY57" fmla="*/ 212331 h 414642"/>
                  <a:gd name="connsiteX58" fmla="*/ 526560 w 607639"/>
                  <a:gd name="connsiteY58" fmla="*/ 222468 h 414642"/>
                  <a:gd name="connsiteX59" fmla="*/ 526560 w 607639"/>
                  <a:gd name="connsiteY59" fmla="*/ 303385 h 414642"/>
                  <a:gd name="connsiteX60" fmla="*/ 516514 w 607639"/>
                  <a:gd name="connsiteY60" fmla="*/ 313522 h 414642"/>
                  <a:gd name="connsiteX61" fmla="*/ 506378 w 607639"/>
                  <a:gd name="connsiteY61" fmla="*/ 303385 h 414642"/>
                  <a:gd name="connsiteX62" fmla="*/ 506378 w 607639"/>
                  <a:gd name="connsiteY62" fmla="*/ 222468 h 414642"/>
                  <a:gd name="connsiteX63" fmla="*/ 516514 w 607639"/>
                  <a:gd name="connsiteY63" fmla="*/ 212331 h 414642"/>
                  <a:gd name="connsiteX64" fmla="*/ 311213 w 607639"/>
                  <a:gd name="connsiteY64" fmla="*/ 180188 h 414642"/>
                  <a:gd name="connsiteX65" fmla="*/ 304717 w 607639"/>
                  <a:gd name="connsiteY65" fmla="*/ 211903 h 414642"/>
                  <a:gd name="connsiteX66" fmla="*/ 279633 w 607639"/>
                  <a:gd name="connsiteY66" fmla="*/ 248906 h 414642"/>
                  <a:gd name="connsiteX67" fmla="*/ 274426 w 607639"/>
                  <a:gd name="connsiteY67" fmla="*/ 252429 h 414642"/>
                  <a:gd name="connsiteX68" fmla="*/ 274426 w 607639"/>
                  <a:gd name="connsiteY68" fmla="*/ 239622 h 414642"/>
                  <a:gd name="connsiteX69" fmla="*/ 266991 w 607639"/>
                  <a:gd name="connsiteY69" fmla="*/ 232204 h 414642"/>
                  <a:gd name="connsiteX70" fmla="*/ 286105 w 607639"/>
                  <a:gd name="connsiteY70" fmla="*/ 204050 h 414642"/>
                  <a:gd name="connsiteX71" fmla="*/ 290618 w 607639"/>
                  <a:gd name="connsiteY71" fmla="*/ 182059 h 414642"/>
                  <a:gd name="connsiteX72" fmla="*/ 303796 w 607639"/>
                  <a:gd name="connsiteY72" fmla="*/ 182059 h 414642"/>
                  <a:gd name="connsiteX73" fmla="*/ 185290 w 607639"/>
                  <a:gd name="connsiteY73" fmla="*/ 178985 h 414642"/>
                  <a:gd name="connsiteX74" fmla="*/ 192421 w 607639"/>
                  <a:gd name="connsiteY74" fmla="*/ 182059 h 414642"/>
                  <a:gd name="connsiteX75" fmla="*/ 216731 w 607639"/>
                  <a:gd name="connsiteY75" fmla="*/ 182059 h 414642"/>
                  <a:gd name="connsiteX76" fmla="*/ 266991 w 607639"/>
                  <a:gd name="connsiteY76" fmla="*/ 232204 h 414642"/>
                  <a:gd name="connsiteX77" fmla="*/ 265358 w 607639"/>
                  <a:gd name="connsiteY77" fmla="*/ 234609 h 414642"/>
                  <a:gd name="connsiteX78" fmla="*/ 250836 w 607639"/>
                  <a:gd name="connsiteY78" fmla="*/ 244426 h 414642"/>
                  <a:gd name="connsiteX79" fmla="*/ 185290 w 607639"/>
                  <a:gd name="connsiteY79" fmla="*/ 179031 h 414642"/>
                  <a:gd name="connsiteX80" fmla="*/ 476009 w 607639"/>
                  <a:gd name="connsiteY80" fmla="*/ 171897 h 414642"/>
                  <a:gd name="connsiteX81" fmla="*/ 486055 w 607639"/>
                  <a:gd name="connsiteY81" fmla="*/ 182032 h 414642"/>
                  <a:gd name="connsiteX82" fmla="*/ 486055 w 607639"/>
                  <a:gd name="connsiteY82" fmla="*/ 303387 h 414642"/>
                  <a:gd name="connsiteX83" fmla="*/ 476009 w 607639"/>
                  <a:gd name="connsiteY83" fmla="*/ 313522 h 414642"/>
                  <a:gd name="connsiteX84" fmla="*/ 465873 w 607639"/>
                  <a:gd name="connsiteY84" fmla="*/ 303387 h 414642"/>
                  <a:gd name="connsiteX85" fmla="*/ 465873 w 607639"/>
                  <a:gd name="connsiteY85" fmla="*/ 182032 h 414642"/>
                  <a:gd name="connsiteX86" fmla="*/ 476009 w 607639"/>
                  <a:gd name="connsiteY86" fmla="*/ 171897 h 414642"/>
                  <a:gd name="connsiteX87" fmla="*/ 313921 w 607639"/>
                  <a:gd name="connsiteY87" fmla="*/ 166965 h 414642"/>
                  <a:gd name="connsiteX88" fmla="*/ 314925 w 607639"/>
                  <a:gd name="connsiteY88" fmla="*/ 172904 h 414642"/>
                  <a:gd name="connsiteX89" fmla="*/ 311898 w 607639"/>
                  <a:gd name="connsiteY89" fmla="*/ 180015 h 414642"/>
                  <a:gd name="connsiteX90" fmla="*/ 311213 w 607639"/>
                  <a:gd name="connsiteY90" fmla="*/ 180188 h 414642"/>
                  <a:gd name="connsiteX91" fmla="*/ 313685 w 607639"/>
                  <a:gd name="connsiteY91" fmla="*/ 165567 h 414642"/>
                  <a:gd name="connsiteX92" fmla="*/ 313946 w 607639"/>
                  <a:gd name="connsiteY92" fmla="*/ 166842 h 414642"/>
                  <a:gd name="connsiteX93" fmla="*/ 313921 w 607639"/>
                  <a:gd name="connsiteY93" fmla="*/ 166965 h 414642"/>
                  <a:gd name="connsiteX94" fmla="*/ 286557 w 607639"/>
                  <a:gd name="connsiteY94" fmla="*/ 131875 h 414642"/>
                  <a:gd name="connsiteX95" fmla="*/ 293736 w 607639"/>
                  <a:gd name="connsiteY95" fmla="*/ 161794 h 414642"/>
                  <a:gd name="connsiteX96" fmla="*/ 292704 w 607639"/>
                  <a:gd name="connsiteY96" fmla="*/ 161794 h 414642"/>
                  <a:gd name="connsiteX97" fmla="*/ 285987 w 607639"/>
                  <a:gd name="connsiteY97" fmla="*/ 129499 h 414642"/>
                  <a:gd name="connsiteX98" fmla="*/ 286105 w 607639"/>
                  <a:gd name="connsiteY98" fmla="*/ 129672 h 414642"/>
                  <a:gd name="connsiteX99" fmla="*/ 286557 w 607639"/>
                  <a:gd name="connsiteY99" fmla="*/ 131875 h 414642"/>
                  <a:gd name="connsiteX100" fmla="*/ 304744 w 607639"/>
                  <a:gd name="connsiteY100" fmla="*/ 121927 h 414642"/>
                  <a:gd name="connsiteX101" fmla="*/ 306857 w 607639"/>
                  <a:gd name="connsiteY101" fmla="*/ 125153 h 414642"/>
                  <a:gd name="connsiteX102" fmla="*/ 313685 w 607639"/>
                  <a:gd name="connsiteY102" fmla="*/ 165567 h 414642"/>
                  <a:gd name="connsiteX103" fmla="*/ 303006 w 607639"/>
                  <a:gd name="connsiteY103" fmla="*/ 119273 h 414642"/>
                  <a:gd name="connsiteX104" fmla="*/ 304717 w 607639"/>
                  <a:gd name="connsiteY104" fmla="*/ 121796 h 414642"/>
                  <a:gd name="connsiteX105" fmla="*/ 304744 w 607639"/>
                  <a:gd name="connsiteY105" fmla="*/ 121927 h 414642"/>
                  <a:gd name="connsiteX106" fmla="*/ 266335 w 607639"/>
                  <a:gd name="connsiteY106" fmla="*/ 100547 h 414642"/>
                  <a:gd name="connsiteX107" fmla="*/ 285579 w 607639"/>
                  <a:gd name="connsiteY107" fmla="*/ 127797 h 414642"/>
                  <a:gd name="connsiteX108" fmla="*/ 285987 w 607639"/>
                  <a:gd name="connsiteY108" fmla="*/ 129499 h 414642"/>
                  <a:gd name="connsiteX109" fmla="*/ 263955 w 607639"/>
                  <a:gd name="connsiteY109" fmla="*/ 98160 h 414642"/>
                  <a:gd name="connsiteX110" fmla="*/ 265358 w 607639"/>
                  <a:gd name="connsiteY110" fmla="*/ 99109 h 414642"/>
                  <a:gd name="connsiteX111" fmla="*/ 266335 w 607639"/>
                  <a:gd name="connsiteY111" fmla="*/ 100547 h 414642"/>
                  <a:gd name="connsiteX112" fmla="*/ 265336 w 607639"/>
                  <a:gd name="connsiteY112" fmla="*/ 99133 h 414642"/>
                  <a:gd name="connsiteX113" fmla="*/ 518470 w 607639"/>
                  <a:gd name="connsiteY113" fmla="*/ 91029 h 414642"/>
                  <a:gd name="connsiteX114" fmla="*/ 520515 w 607639"/>
                  <a:gd name="connsiteY114" fmla="*/ 92007 h 414642"/>
                  <a:gd name="connsiteX115" fmla="*/ 522559 w 607639"/>
                  <a:gd name="connsiteY115" fmla="*/ 93074 h 414642"/>
                  <a:gd name="connsiteX116" fmla="*/ 524604 w 607639"/>
                  <a:gd name="connsiteY116" fmla="*/ 94052 h 414642"/>
                  <a:gd name="connsiteX117" fmla="*/ 526560 w 607639"/>
                  <a:gd name="connsiteY117" fmla="*/ 101165 h 414642"/>
                  <a:gd name="connsiteX118" fmla="*/ 523537 w 607639"/>
                  <a:gd name="connsiteY118" fmla="*/ 108188 h 414642"/>
                  <a:gd name="connsiteX119" fmla="*/ 521581 w 607639"/>
                  <a:gd name="connsiteY119" fmla="*/ 109255 h 414642"/>
                  <a:gd name="connsiteX120" fmla="*/ 519537 w 607639"/>
                  <a:gd name="connsiteY120" fmla="*/ 110233 h 414642"/>
                  <a:gd name="connsiteX121" fmla="*/ 517492 w 607639"/>
                  <a:gd name="connsiteY121" fmla="*/ 111211 h 414642"/>
                  <a:gd name="connsiteX122" fmla="*/ 516514 w 607639"/>
                  <a:gd name="connsiteY122" fmla="*/ 111211 h 414642"/>
                  <a:gd name="connsiteX123" fmla="*/ 509401 w 607639"/>
                  <a:gd name="connsiteY123" fmla="*/ 108188 h 414642"/>
                  <a:gd name="connsiteX124" fmla="*/ 507356 w 607639"/>
                  <a:gd name="connsiteY124" fmla="*/ 105165 h 414642"/>
                  <a:gd name="connsiteX125" fmla="*/ 506378 w 607639"/>
                  <a:gd name="connsiteY125" fmla="*/ 101165 h 414642"/>
                  <a:gd name="connsiteX126" fmla="*/ 509401 w 607639"/>
                  <a:gd name="connsiteY126" fmla="*/ 94052 h 414642"/>
                  <a:gd name="connsiteX127" fmla="*/ 518470 w 607639"/>
                  <a:gd name="connsiteY127" fmla="*/ 91029 h 414642"/>
                  <a:gd name="connsiteX128" fmla="*/ 384846 w 607639"/>
                  <a:gd name="connsiteY128" fmla="*/ 91029 h 414642"/>
                  <a:gd name="connsiteX129" fmla="*/ 465819 w 607639"/>
                  <a:gd name="connsiteY129" fmla="*/ 91029 h 414642"/>
                  <a:gd name="connsiteX130" fmla="*/ 475963 w 607639"/>
                  <a:gd name="connsiteY130" fmla="*/ 101165 h 414642"/>
                  <a:gd name="connsiteX131" fmla="*/ 465819 w 607639"/>
                  <a:gd name="connsiteY131" fmla="*/ 111211 h 414642"/>
                  <a:gd name="connsiteX132" fmla="*/ 384846 w 607639"/>
                  <a:gd name="connsiteY132" fmla="*/ 111211 h 414642"/>
                  <a:gd name="connsiteX133" fmla="*/ 374702 w 607639"/>
                  <a:gd name="connsiteY133" fmla="*/ 101165 h 414642"/>
                  <a:gd name="connsiteX134" fmla="*/ 384846 w 607639"/>
                  <a:gd name="connsiteY134" fmla="*/ 91029 h 414642"/>
                  <a:gd name="connsiteX135" fmla="*/ 234861 w 607639"/>
                  <a:gd name="connsiteY135" fmla="*/ 78470 h 414642"/>
                  <a:gd name="connsiteX136" fmla="*/ 236624 w 607639"/>
                  <a:gd name="connsiteY136" fmla="*/ 78890 h 414642"/>
                  <a:gd name="connsiteX137" fmla="*/ 263955 w 607639"/>
                  <a:gd name="connsiteY137" fmla="*/ 98160 h 414642"/>
                  <a:gd name="connsiteX138" fmla="*/ 233277 w 607639"/>
                  <a:gd name="connsiteY138" fmla="*/ 78093 h 414642"/>
                  <a:gd name="connsiteX139" fmla="*/ 234749 w 607639"/>
                  <a:gd name="connsiteY139" fmla="*/ 78395 h 414642"/>
                  <a:gd name="connsiteX140" fmla="*/ 234861 w 607639"/>
                  <a:gd name="connsiteY140" fmla="*/ 78470 h 414642"/>
                  <a:gd name="connsiteX141" fmla="*/ 264684 w 607639"/>
                  <a:gd name="connsiteY141" fmla="*/ 74721 h 414642"/>
                  <a:gd name="connsiteX142" fmla="*/ 280560 w 607639"/>
                  <a:gd name="connsiteY142" fmla="*/ 85001 h 414642"/>
                  <a:gd name="connsiteX143" fmla="*/ 303006 w 607639"/>
                  <a:gd name="connsiteY143" fmla="*/ 119273 h 414642"/>
                  <a:gd name="connsiteX144" fmla="*/ 279633 w 607639"/>
                  <a:gd name="connsiteY144" fmla="*/ 84823 h 414642"/>
                  <a:gd name="connsiteX145" fmla="*/ 202570 w 607639"/>
                  <a:gd name="connsiteY145" fmla="*/ 70780 h 414642"/>
                  <a:gd name="connsiteX146" fmla="*/ 233277 w 607639"/>
                  <a:gd name="connsiteY146" fmla="*/ 78093 h 414642"/>
                  <a:gd name="connsiteX147" fmla="*/ 202570 w 607639"/>
                  <a:gd name="connsiteY147" fmla="*/ 71804 h 414642"/>
                  <a:gd name="connsiteX148" fmla="*/ 197522 w 607639"/>
                  <a:gd name="connsiteY148" fmla="*/ 70770 h 414642"/>
                  <a:gd name="connsiteX149" fmla="*/ 202570 w 607639"/>
                  <a:gd name="connsiteY149" fmla="*/ 71804 h 414642"/>
                  <a:gd name="connsiteX150" fmla="*/ 202570 w 607639"/>
                  <a:gd name="connsiteY150" fmla="*/ 161794 h 414642"/>
                  <a:gd name="connsiteX151" fmla="*/ 292704 w 607639"/>
                  <a:gd name="connsiteY151" fmla="*/ 161794 h 414642"/>
                  <a:gd name="connsiteX152" fmla="*/ 293741 w 607639"/>
                  <a:gd name="connsiteY152" fmla="*/ 166842 h 414642"/>
                  <a:gd name="connsiteX153" fmla="*/ 290618 w 607639"/>
                  <a:gd name="connsiteY153" fmla="*/ 182059 h 414642"/>
                  <a:gd name="connsiteX154" fmla="*/ 216731 w 607639"/>
                  <a:gd name="connsiteY154" fmla="*/ 182059 h 414642"/>
                  <a:gd name="connsiteX155" fmla="*/ 199449 w 607639"/>
                  <a:gd name="connsiteY155" fmla="*/ 164816 h 414642"/>
                  <a:gd name="connsiteX156" fmla="*/ 185290 w 607639"/>
                  <a:gd name="connsiteY156" fmla="*/ 164816 h 414642"/>
                  <a:gd name="connsiteX157" fmla="*/ 185290 w 607639"/>
                  <a:gd name="connsiteY157" fmla="*/ 178985 h 414642"/>
                  <a:gd name="connsiteX158" fmla="*/ 185076 w 607639"/>
                  <a:gd name="connsiteY158" fmla="*/ 178893 h 414642"/>
                  <a:gd name="connsiteX159" fmla="*/ 182271 w 607639"/>
                  <a:gd name="connsiteY159" fmla="*/ 171927 h 414642"/>
                  <a:gd name="connsiteX160" fmla="*/ 182271 w 607639"/>
                  <a:gd name="connsiteY160" fmla="*/ 73890 h 414642"/>
                  <a:gd name="connsiteX161" fmla="*/ 241194 w 607639"/>
                  <a:gd name="connsiteY161" fmla="*/ 59511 h 414642"/>
                  <a:gd name="connsiteX162" fmla="*/ 242600 w 607639"/>
                  <a:gd name="connsiteY162" fmla="*/ 59798 h 414642"/>
                  <a:gd name="connsiteX163" fmla="*/ 264684 w 607639"/>
                  <a:gd name="connsiteY163" fmla="*/ 74721 h 414642"/>
                  <a:gd name="connsiteX164" fmla="*/ 223078 w 607639"/>
                  <a:gd name="connsiteY164" fmla="*/ 55812 h 414642"/>
                  <a:gd name="connsiteX165" fmla="*/ 239895 w 607639"/>
                  <a:gd name="connsiteY165" fmla="*/ 58670 h 414642"/>
                  <a:gd name="connsiteX166" fmla="*/ 241194 w 607639"/>
                  <a:gd name="connsiteY166" fmla="*/ 59511 h 414642"/>
                  <a:gd name="connsiteX167" fmla="*/ 187739 w 607639"/>
                  <a:gd name="connsiteY167" fmla="*/ 52590 h 414642"/>
                  <a:gd name="connsiteX168" fmla="*/ 185298 w 607639"/>
                  <a:gd name="connsiteY168" fmla="*/ 53626 h 414642"/>
                  <a:gd name="connsiteX169" fmla="*/ 182271 w 607639"/>
                  <a:gd name="connsiteY169" fmla="*/ 60736 h 414642"/>
                  <a:gd name="connsiteX170" fmla="*/ 182271 w 607639"/>
                  <a:gd name="connsiteY170" fmla="*/ 73890 h 414642"/>
                  <a:gd name="connsiteX171" fmla="*/ 160258 w 607639"/>
                  <a:gd name="connsiteY171" fmla="*/ 78395 h 414642"/>
                  <a:gd name="connsiteX172" fmla="*/ 101303 w 607639"/>
                  <a:gd name="connsiteY172" fmla="*/ 166842 h 414642"/>
                  <a:gd name="connsiteX173" fmla="*/ 197522 w 607639"/>
                  <a:gd name="connsiteY173" fmla="*/ 262915 h 414642"/>
                  <a:gd name="connsiteX174" fmla="*/ 234749 w 607639"/>
                  <a:gd name="connsiteY174" fmla="*/ 255302 h 414642"/>
                  <a:gd name="connsiteX175" fmla="*/ 250836 w 607639"/>
                  <a:gd name="connsiteY175" fmla="*/ 244426 h 414642"/>
                  <a:gd name="connsiteX176" fmla="*/ 260268 w 607639"/>
                  <a:gd name="connsiteY176" fmla="*/ 253836 h 414642"/>
                  <a:gd name="connsiteX177" fmla="*/ 267391 w 607639"/>
                  <a:gd name="connsiteY177" fmla="*/ 256857 h 414642"/>
                  <a:gd name="connsiteX178" fmla="*/ 268732 w 607639"/>
                  <a:gd name="connsiteY178" fmla="*/ 256281 h 414642"/>
                  <a:gd name="connsiteX179" fmla="*/ 242600 w 607639"/>
                  <a:gd name="connsiteY179" fmla="*/ 273962 h 414642"/>
                  <a:gd name="connsiteX180" fmla="*/ 197522 w 607639"/>
                  <a:gd name="connsiteY180" fmla="*/ 283178 h 414642"/>
                  <a:gd name="connsiteX181" fmla="*/ 81009 w 607639"/>
                  <a:gd name="connsiteY181" fmla="*/ 166842 h 414642"/>
                  <a:gd name="connsiteX182" fmla="*/ 152393 w 607639"/>
                  <a:gd name="connsiteY182" fmla="*/ 59798 h 414642"/>
                  <a:gd name="connsiteX183" fmla="*/ 192421 w 607639"/>
                  <a:gd name="connsiteY183" fmla="*/ 50604 h 414642"/>
                  <a:gd name="connsiteX184" fmla="*/ 195181 w 607639"/>
                  <a:gd name="connsiteY184" fmla="*/ 51073 h 414642"/>
                  <a:gd name="connsiteX185" fmla="*/ 187739 w 607639"/>
                  <a:gd name="connsiteY185" fmla="*/ 52590 h 414642"/>
                  <a:gd name="connsiteX186" fmla="*/ 197522 w 607639"/>
                  <a:gd name="connsiteY186" fmla="*/ 50595 h 414642"/>
                  <a:gd name="connsiteX187" fmla="*/ 223078 w 607639"/>
                  <a:gd name="connsiteY187" fmla="*/ 55812 h 414642"/>
                  <a:gd name="connsiteX188" fmla="*/ 195181 w 607639"/>
                  <a:gd name="connsiteY188" fmla="*/ 51073 h 414642"/>
                  <a:gd name="connsiteX189" fmla="*/ 449651 w 607639"/>
                  <a:gd name="connsiteY189" fmla="*/ 41472 h 414642"/>
                  <a:gd name="connsiteX190" fmla="*/ 452682 w 607639"/>
                  <a:gd name="connsiteY190" fmla="*/ 43516 h 414642"/>
                  <a:gd name="connsiteX191" fmla="*/ 455712 w 607639"/>
                  <a:gd name="connsiteY191" fmla="*/ 50626 h 414642"/>
                  <a:gd name="connsiteX192" fmla="*/ 452682 w 607639"/>
                  <a:gd name="connsiteY192" fmla="*/ 57647 h 414642"/>
                  <a:gd name="connsiteX193" fmla="*/ 445551 w 607639"/>
                  <a:gd name="connsiteY193" fmla="*/ 60757 h 414642"/>
                  <a:gd name="connsiteX194" fmla="*/ 438509 w 607639"/>
                  <a:gd name="connsiteY194" fmla="*/ 57647 h 414642"/>
                  <a:gd name="connsiteX195" fmla="*/ 435389 w 607639"/>
                  <a:gd name="connsiteY195" fmla="*/ 50626 h 414642"/>
                  <a:gd name="connsiteX196" fmla="*/ 438509 w 607639"/>
                  <a:gd name="connsiteY196" fmla="*/ 43516 h 414642"/>
                  <a:gd name="connsiteX197" fmla="*/ 449651 w 607639"/>
                  <a:gd name="connsiteY197" fmla="*/ 41472 h 414642"/>
                  <a:gd name="connsiteX198" fmla="*/ 486030 w 607639"/>
                  <a:gd name="connsiteY198" fmla="*/ 40505 h 414642"/>
                  <a:gd name="connsiteX199" fmla="*/ 516494 w 607639"/>
                  <a:gd name="connsiteY199" fmla="*/ 40505 h 414642"/>
                  <a:gd name="connsiteX200" fmla="*/ 526559 w 607639"/>
                  <a:gd name="connsiteY200" fmla="*/ 50631 h 414642"/>
                  <a:gd name="connsiteX201" fmla="*/ 516494 w 607639"/>
                  <a:gd name="connsiteY201" fmla="*/ 60757 h 414642"/>
                  <a:gd name="connsiteX202" fmla="*/ 486030 w 607639"/>
                  <a:gd name="connsiteY202" fmla="*/ 60757 h 414642"/>
                  <a:gd name="connsiteX203" fmla="*/ 475964 w 607639"/>
                  <a:gd name="connsiteY203" fmla="*/ 50631 h 414642"/>
                  <a:gd name="connsiteX204" fmla="*/ 486030 w 607639"/>
                  <a:gd name="connsiteY204" fmla="*/ 40505 h 414642"/>
                  <a:gd name="connsiteX205" fmla="*/ 384851 w 607639"/>
                  <a:gd name="connsiteY205" fmla="*/ 40505 h 414642"/>
                  <a:gd name="connsiteX206" fmla="*/ 405059 w 607639"/>
                  <a:gd name="connsiteY206" fmla="*/ 40505 h 414642"/>
                  <a:gd name="connsiteX207" fmla="*/ 415207 w 607639"/>
                  <a:gd name="connsiteY207" fmla="*/ 50631 h 414642"/>
                  <a:gd name="connsiteX208" fmla="*/ 405059 w 607639"/>
                  <a:gd name="connsiteY208" fmla="*/ 60757 h 414642"/>
                  <a:gd name="connsiteX209" fmla="*/ 384851 w 607639"/>
                  <a:gd name="connsiteY209" fmla="*/ 60757 h 414642"/>
                  <a:gd name="connsiteX210" fmla="*/ 374702 w 607639"/>
                  <a:gd name="connsiteY210" fmla="*/ 50631 h 414642"/>
                  <a:gd name="connsiteX211" fmla="*/ 384851 w 607639"/>
                  <a:gd name="connsiteY211" fmla="*/ 40505 h 414642"/>
                  <a:gd name="connsiteX212" fmla="*/ 70855 w 607639"/>
                  <a:gd name="connsiteY212" fmla="*/ 20176 h 414642"/>
                  <a:gd name="connsiteX213" fmla="*/ 60798 w 607639"/>
                  <a:gd name="connsiteY213" fmla="*/ 30308 h 414642"/>
                  <a:gd name="connsiteX214" fmla="*/ 60798 w 607639"/>
                  <a:gd name="connsiteY214" fmla="*/ 343788 h 414642"/>
                  <a:gd name="connsiteX215" fmla="*/ 222783 w 607639"/>
                  <a:gd name="connsiteY215" fmla="*/ 343788 h 414642"/>
                  <a:gd name="connsiteX216" fmla="*/ 232929 w 607639"/>
                  <a:gd name="connsiteY216" fmla="*/ 353920 h 414642"/>
                  <a:gd name="connsiteX217" fmla="*/ 232929 w 607639"/>
                  <a:gd name="connsiteY217" fmla="*/ 364052 h 414642"/>
                  <a:gd name="connsiteX218" fmla="*/ 374711 w 607639"/>
                  <a:gd name="connsiteY218" fmla="*/ 364052 h 414642"/>
                  <a:gd name="connsiteX219" fmla="*/ 374711 w 607639"/>
                  <a:gd name="connsiteY219" fmla="*/ 353920 h 414642"/>
                  <a:gd name="connsiteX220" fmla="*/ 384857 w 607639"/>
                  <a:gd name="connsiteY220" fmla="*/ 343788 h 414642"/>
                  <a:gd name="connsiteX221" fmla="*/ 546843 w 607639"/>
                  <a:gd name="connsiteY221" fmla="*/ 343788 h 414642"/>
                  <a:gd name="connsiteX222" fmla="*/ 546843 w 607639"/>
                  <a:gd name="connsiteY222" fmla="*/ 30308 h 414642"/>
                  <a:gd name="connsiteX223" fmla="*/ 536696 w 607639"/>
                  <a:gd name="connsiteY223" fmla="*/ 20176 h 414642"/>
                  <a:gd name="connsiteX224" fmla="*/ 70855 w 607639"/>
                  <a:gd name="connsiteY224" fmla="*/ 0 h 414642"/>
                  <a:gd name="connsiteX225" fmla="*/ 536696 w 607639"/>
                  <a:gd name="connsiteY225" fmla="*/ 0 h 414642"/>
                  <a:gd name="connsiteX226" fmla="*/ 567135 w 607639"/>
                  <a:gd name="connsiteY226" fmla="*/ 30308 h 414642"/>
                  <a:gd name="connsiteX227" fmla="*/ 567135 w 607639"/>
                  <a:gd name="connsiteY227" fmla="*/ 343794 h 414642"/>
                  <a:gd name="connsiteX228" fmla="*/ 384859 w 607639"/>
                  <a:gd name="connsiteY228" fmla="*/ 343794 h 414642"/>
                  <a:gd name="connsiteX229" fmla="*/ 374712 w 607639"/>
                  <a:gd name="connsiteY229" fmla="*/ 353928 h 414642"/>
                  <a:gd name="connsiteX230" fmla="*/ 374712 w 607639"/>
                  <a:gd name="connsiteY230" fmla="*/ 364062 h 414642"/>
                  <a:gd name="connsiteX231" fmla="*/ 232927 w 607639"/>
                  <a:gd name="connsiteY231" fmla="*/ 364062 h 414642"/>
                  <a:gd name="connsiteX232" fmla="*/ 232927 w 607639"/>
                  <a:gd name="connsiteY232" fmla="*/ 353928 h 414642"/>
                  <a:gd name="connsiteX233" fmla="*/ 222780 w 607639"/>
                  <a:gd name="connsiteY233" fmla="*/ 343794 h 414642"/>
                  <a:gd name="connsiteX234" fmla="*/ 40505 w 607639"/>
                  <a:gd name="connsiteY234" fmla="*/ 343794 h 414642"/>
                  <a:gd name="connsiteX235" fmla="*/ 40505 w 607639"/>
                  <a:gd name="connsiteY235" fmla="*/ 30308 h 414642"/>
                  <a:gd name="connsiteX236" fmla="*/ 70855 w 607639"/>
                  <a:gd name="connsiteY236" fmla="*/ 0 h 414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Lst>
                <a:rect l="l" t="t" r="r" b="b"/>
                <a:pathLst>
                  <a:path w="607639" h="414642">
                    <a:moveTo>
                      <a:pt x="20293" y="364062"/>
                    </a:moveTo>
                    <a:lnTo>
                      <a:pt x="20293" y="384241"/>
                    </a:lnTo>
                    <a:cubicBezTo>
                      <a:pt x="20293" y="390374"/>
                      <a:pt x="24298" y="394374"/>
                      <a:pt x="30351" y="394374"/>
                    </a:cubicBezTo>
                    <a:lnTo>
                      <a:pt x="577199" y="394374"/>
                    </a:lnTo>
                    <a:cubicBezTo>
                      <a:pt x="583341" y="394374"/>
                      <a:pt x="587346" y="390374"/>
                      <a:pt x="587346" y="384241"/>
                    </a:cubicBezTo>
                    <a:lnTo>
                      <a:pt x="587346" y="364062"/>
                    </a:lnTo>
                    <a:lnTo>
                      <a:pt x="394917" y="364062"/>
                    </a:lnTo>
                    <a:lnTo>
                      <a:pt x="394917" y="374196"/>
                    </a:lnTo>
                    <a:cubicBezTo>
                      <a:pt x="394917" y="380240"/>
                      <a:pt x="390911" y="384241"/>
                      <a:pt x="384859" y="384241"/>
                    </a:cubicBezTo>
                    <a:lnTo>
                      <a:pt x="222780" y="384241"/>
                    </a:lnTo>
                    <a:cubicBezTo>
                      <a:pt x="216728" y="384241"/>
                      <a:pt x="212634" y="380240"/>
                      <a:pt x="212634" y="374196"/>
                    </a:cubicBezTo>
                    <a:lnTo>
                      <a:pt x="212634" y="364062"/>
                    </a:lnTo>
                    <a:close/>
                    <a:moveTo>
                      <a:pt x="10146" y="343794"/>
                    </a:moveTo>
                    <a:lnTo>
                      <a:pt x="40505" y="343794"/>
                    </a:lnTo>
                    <a:lnTo>
                      <a:pt x="40505" y="353920"/>
                    </a:lnTo>
                    <a:cubicBezTo>
                      <a:pt x="40505" y="359964"/>
                      <a:pt x="44599" y="364052"/>
                      <a:pt x="50652" y="364052"/>
                    </a:cubicBezTo>
                    <a:lnTo>
                      <a:pt x="212637" y="364052"/>
                    </a:lnTo>
                    <a:lnTo>
                      <a:pt x="212637" y="374185"/>
                    </a:lnTo>
                    <a:cubicBezTo>
                      <a:pt x="212637" y="380229"/>
                      <a:pt x="216731" y="384228"/>
                      <a:pt x="222783" y="384228"/>
                    </a:cubicBezTo>
                    <a:lnTo>
                      <a:pt x="384857" y="384228"/>
                    </a:lnTo>
                    <a:cubicBezTo>
                      <a:pt x="390910" y="384228"/>
                      <a:pt x="394915" y="380229"/>
                      <a:pt x="394915" y="374185"/>
                    </a:cubicBezTo>
                    <a:lnTo>
                      <a:pt x="394915" y="364052"/>
                    </a:lnTo>
                    <a:lnTo>
                      <a:pt x="556989" y="364052"/>
                    </a:lnTo>
                    <a:cubicBezTo>
                      <a:pt x="563041" y="364052"/>
                      <a:pt x="567135" y="359964"/>
                      <a:pt x="567135" y="353920"/>
                    </a:cubicBezTo>
                    <a:lnTo>
                      <a:pt x="567135" y="343794"/>
                    </a:lnTo>
                    <a:lnTo>
                      <a:pt x="597493" y="343794"/>
                    </a:lnTo>
                    <a:cubicBezTo>
                      <a:pt x="603545" y="343794"/>
                      <a:pt x="607639" y="347883"/>
                      <a:pt x="607639" y="353928"/>
                    </a:cubicBezTo>
                    <a:lnTo>
                      <a:pt x="607639" y="384241"/>
                    </a:lnTo>
                    <a:cubicBezTo>
                      <a:pt x="607639" y="401486"/>
                      <a:pt x="594466" y="414642"/>
                      <a:pt x="577199" y="414642"/>
                    </a:cubicBezTo>
                    <a:lnTo>
                      <a:pt x="30351" y="414642"/>
                    </a:lnTo>
                    <a:cubicBezTo>
                      <a:pt x="13173" y="414642"/>
                      <a:pt x="0" y="401486"/>
                      <a:pt x="0" y="384241"/>
                    </a:cubicBezTo>
                    <a:lnTo>
                      <a:pt x="0" y="353928"/>
                    </a:lnTo>
                    <a:cubicBezTo>
                      <a:pt x="0" y="347883"/>
                      <a:pt x="4094" y="343794"/>
                      <a:pt x="10146" y="343794"/>
                    </a:cubicBezTo>
                    <a:close/>
                    <a:moveTo>
                      <a:pt x="354415" y="262926"/>
                    </a:moveTo>
                    <a:cubicBezTo>
                      <a:pt x="360455" y="262926"/>
                      <a:pt x="364541" y="267016"/>
                      <a:pt x="364541" y="273063"/>
                    </a:cubicBezTo>
                    <a:lnTo>
                      <a:pt x="364541" y="303384"/>
                    </a:lnTo>
                    <a:cubicBezTo>
                      <a:pt x="364541" y="309431"/>
                      <a:pt x="360455" y="313521"/>
                      <a:pt x="354415" y="313521"/>
                    </a:cubicBezTo>
                    <a:cubicBezTo>
                      <a:pt x="348375" y="313521"/>
                      <a:pt x="344289" y="309431"/>
                      <a:pt x="344289" y="303384"/>
                    </a:cubicBezTo>
                    <a:lnTo>
                      <a:pt x="344289" y="273063"/>
                    </a:lnTo>
                    <a:cubicBezTo>
                      <a:pt x="344289" y="267016"/>
                      <a:pt x="348375" y="262926"/>
                      <a:pt x="354415" y="262926"/>
                    </a:cubicBezTo>
                    <a:close/>
                    <a:moveTo>
                      <a:pt x="274426" y="252429"/>
                    </a:moveTo>
                    <a:lnTo>
                      <a:pt x="274426" y="253836"/>
                    </a:lnTo>
                    <a:lnTo>
                      <a:pt x="268732" y="256281"/>
                    </a:lnTo>
                    <a:close/>
                    <a:moveTo>
                      <a:pt x="435415" y="242745"/>
                    </a:moveTo>
                    <a:cubicBezTo>
                      <a:pt x="441549" y="242745"/>
                      <a:pt x="445550" y="246746"/>
                      <a:pt x="445550" y="252793"/>
                    </a:cubicBezTo>
                    <a:lnTo>
                      <a:pt x="445550" y="303386"/>
                    </a:lnTo>
                    <a:cubicBezTo>
                      <a:pt x="445550" y="309432"/>
                      <a:pt x="441549" y="313522"/>
                      <a:pt x="435415" y="313522"/>
                    </a:cubicBezTo>
                    <a:cubicBezTo>
                      <a:pt x="429369" y="313522"/>
                      <a:pt x="425368" y="309432"/>
                      <a:pt x="425368" y="303386"/>
                    </a:cubicBezTo>
                    <a:lnTo>
                      <a:pt x="425368" y="252793"/>
                    </a:lnTo>
                    <a:cubicBezTo>
                      <a:pt x="425368" y="246746"/>
                      <a:pt x="429369" y="242745"/>
                      <a:pt x="435415" y="242745"/>
                    </a:cubicBezTo>
                    <a:close/>
                    <a:moveTo>
                      <a:pt x="394911" y="222493"/>
                    </a:moveTo>
                    <a:cubicBezTo>
                      <a:pt x="401045" y="222493"/>
                      <a:pt x="405046" y="226582"/>
                      <a:pt x="405046" y="232627"/>
                    </a:cubicBezTo>
                    <a:lnTo>
                      <a:pt x="405046" y="303388"/>
                    </a:lnTo>
                    <a:cubicBezTo>
                      <a:pt x="405046" y="309433"/>
                      <a:pt x="401045" y="313522"/>
                      <a:pt x="394911" y="313522"/>
                    </a:cubicBezTo>
                    <a:cubicBezTo>
                      <a:pt x="388865" y="313522"/>
                      <a:pt x="384864" y="309433"/>
                      <a:pt x="384864" y="303388"/>
                    </a:cubicBezTo>
                    <a:lnTo>
                      <a:pt x="384864" y="232627"/>
                    </a:lnTo>
                    <a:cubicBezTo>
                      <a:pt x="384864" y="226582"/>
                      <a:pt x="388865" y="222493"/>
                      <a:pt x="394911" y="222493"/>
                    </a:cubicBezTo>
                    <a:close/>
                    <a:moveTo>
                      <a:pt x="516514" y="212331"/>
                    </a:moveTo>
                    <a:cubicBezTo>
                      <a:pt x="522559" y="212331"/>
                      <a:pt x="526560" y="216421"/>
                      <a:pt x="526560" y="222468"/>
                    </a:cubicBezTo>
                    <a:lnTo>
                      <a:pt x="526560" y="303385"/>
                    </a:lnTo>
                    <a:cubicBezTo>
                      <a:pt x="526560" y="309432"/>
                      <a:pt x="522559" y="313522"/>
                      <a:pt x="516514" y="313522"/>
                    </a:cubicBezTo>
                    <a:cubicBezTo>
                      <a:pt x="510379" y="313522"/>
                      <a:pt x="506378" y="309432"/>
                      <a:pt x="506378" y="303385"/>
                    </a:cubicBezTo>
                    <a:lnTo>
                      <a:pt x="506378" y="222468"/>
                    </a:lnTo>
                    <a:cubicBezTo>
                      <a:pt x="506378" y="216421"/>
                      <a:pt x="510379" y="212331"/>
                      <a:pt x="516514" y="212331"/>
                    </a:cubicBezTo>
                    <a:close/>
                    <a:moveTo>
                      <a:pt x="311213" y="180188"/>
                    </a:moveTo>
                    <a:lnTo>
                      <a:pt x="304717" y="211903"/>
                    </a:lnTo>
                    <a:cubicBezTo>
                      <a:pt x="298781" y="225796"/>
                      <a:pt x="290203" y="238347"/>
                      <a:pt x="279633" y="248906"/>
                    </a:cubicBezTo>
                    <a:lnTo>
                      <a:pt x="274426" y="252429"/>
                    </a:lnTo>
                    <a:lnTo>
                      <a:pt x="274426" y="239622"/>
                    </a:lnTo>
                    <a:lnTo>
                      <a:pt x="266991" y="232204"/>
                    </a:lnTo>
                    <a:lnTo>
                      <a:pt x="286105" y="204050"/>
                    </a:lnTo>
                    <a:lnTo>
                      <a:pt x="290618" y="182059"/>
                    </a:lnTo>
                    <a:lnTo>
                      <a:pt x="303796" y="182059"/>
                    </a:lnTo>
                    <a:close/>
                    <a:moveTo>
                      <a:pt x="185290" y="178985"/>
                    </a:moveTo>
                    <a:lnTo>
                      <a:pt x="192421" y="182059"/>
                    </a:lnTo>
                    <a:lnTo>
                      <a:pt x="216731" y="182059"/>
                    </a:lnTo>
                    <a:lnTo>
                      <a:pt x="266991" y="232204"/>
                    </a:lnTo>
                    <a:lnTo>
                      <a:pt x="265358" y="234609"/>
                    </a:lnTo>
                    <a:lnTo>
                      <a:pt x="250836" y="244426"/>
                    </a:lnTo>
                    <a:lnTo>
                      <a:pt x="185290" y="179031"/>
                    </a:lnTo>
                    <a:close/>
                    <a:moveTo>
                      <a:pt x="476009" y="171897"/>
                    </a:moveTo>
                    <a:cubicBezTo>
                      <a:pt x="482054" y="171897"/>
                      <a:pt x="486055" y="175987"/>
                      <a:pt x="486055" y="182032"/>
                    </a:cubicBezTo>
                    <a:lnTo>
                      <a:pt x="486055" y="303387"/>
                    </a:lnTo>
                    <a:cubicBezTo>
                      <a:pt x="486055" y="309433"/>
                      <a:pt x="482054" y="313522"/>
                      <a:pt x="476009" y="313522"/>
                    </a:cubicBezTo>
                    <a:cubicBezTo>
                      <a:pt x="469874" y="313522"/>
                      <a:pt x="465873" y="309433"/>
                      <a:pt x="465873" y="303387"/>
                    </a:cubicBezTo>
                    <a:lnTo>
                      <a:pt x="465873" y="182032"/>
                    </a:lnTo>
                    <a:cubicBezTo>
                      <a:pt x="465873" y="175987"/>
                      <a:pt x="469874" y="171897"/>
                      <a:pt x="476009" y="171897"/>
                    </a:cubicBezTo>
                    <a:close/>
                    <a:moveTo>
                      <a:pt x="313921" y="166965"/>
                    </a:moveTo>
                    <a:lnTo>
                      <a:pt x="314925" y="172904"/>
                    </a:lnTo>
                    <a:cubicBezTo>
                      <a:pt x="314925" y="176015"/>
                      <a:pt x="313946" y="177971"/>
                      <a:pt x="311898" y="180015"/>
                    </a:cubicBezTo>
                    <a:lnTo>
                      <a:pt x="311213" y="180188"/>
                    </a:lnTo>
                    <a:close/>
                    <a:moveTo>
                      <a:pt x="313685" y="165567"/>
                    </a:moveTo>
                    <a:lnTo>
                      <a:pt x="313946" y="166842"/>
                    </a:lnTo>
                    <a:lnTo>
                      <a:pt x="313921" y="166965"/>
                    </a:lnTo>
                    <a:close/>
                    <a:moveTo>
                      <a:pt x="286557" y="131875"/>
                    </a:moveTo>
                    <a:lnTo>
                      <a:pt x="293736" y="161794"/>
                    </a:lnTo>
                    <a:lnTo>
                      <a:pt x="292704" y="161794"/>
                    </a:lnTo>
                    <a:close/>
                    <a:moveTo>
                      <a:pt x="285987" y="129499"/>
                    </a:moveTo>
                    <a:lnTo>
                      <a:pt x="286105" y="129672"/>
                    </a:lnTo>
                    <a:lnTo>
                      <a:pt x="286557" y="131875"/>
                    </a:lnTo>
                    <a:close/>
                    <a:moveTo>
                      <a:pt x="304744" y="121927"/>
                    </a:moveTo>
                    <a:lnTo>
                      <a:pt x="306857" y="125153"/>
                    </a:lnTo>
                    <a:lnTo>
                      <a:pt x="313685" y="165567"/>
                    </a:lnTo>
                    <a:close/>
                    <a:moveTo>
                      <a:pt x="303006" y="119273"/>
                    </a:moveTo>
                    <a:lnTo>
                      <a:pt x="304717" y="121796"/>
                    </a:lnTo>
                    <a:lnTo>
                      <a:pt x="304744" y="121927"/>
                    </a:lnTo>
                    <a:close/>
                    <a:moveTo>
                      <a:pt x="266335" y="100547"/>
                    </a:moveTo>
                    <a:lnTo>
                      <a:pt x="285579" y="127797"/>
                    </a:lnTo>
                    <a:lnTo>
                      <a:pt x="285987" y="129499"/>
                    </a:lnTo>
                    <a:close/>
                    <a:moveTo>
                      <a:pt x="263955" y="98160"/>
                    </a:moveTo>
                    <a:lnTo>
                      <a:pt x="265358" y="99109"/>
                    </a:lnTo>
                    <a:lnTo>
                      <a:pt x="266335" y="100547"/>
                    </a:lnTo>
                    <a:lnTo>
                      <a:pt x="265336" y="99133"/>
                    </a:lnTo>
                    <a:close/>
                    <a:moveTo>
                      <a:pt x="518470" y="91029"/>
                    </a:moveTo>
                    <a:cubicBezTo>
                      <a:pt x="519537" y="91029"/>
                      <a:pt x="519537" y="91029"/>
                      <a:pt x="520515" y="92007"/>
                    </a:cubicBezTo>
                    <a:cubicBezTo>
                      <a:pt x="521581" y="92007"/>
                      <a:pt x="521581" y="93074"/>
                      <a:pt x="522559" y="93074"/>
                    </a:cubicBezTo>
                    <a:cubicBezTo>
                      <a:pt x="523537" y="93074"/>
                      <a:pt x="523537" y="94052"/>
                      <a:pt x="524604" y="94052"/>
                    </a:cubicBezTo>
                    <a:cubicBezTo>
                      <a:pt x="525582" y="96097"/>
                      <a:pt x="526560" y="98142"/>
                      <a:pt x="526560" y="101165"/>
                    </a:cubicBezTo>
                    <a:cubicBezTo>
                      <a:pt x="526560" y="104187"/>
                      <a:pt x="525582" y="106232"/>
                      <a:pt x="523537" y="108188"/>
                    </a:cubicBezTo>
                    <a:cubicBezTo>
                      <a:pt x="523537" y="108188"/>
                      <a:pt x="522559" y="109255"/>
                      <a:pt x="521581" y="109255"/>
                    </a:cubicBezTo>
                    <a:cubicBezTo>
                      <a:pt x="521581" y="109255"/>
                      <a:pt x="520515" y="110233"/>
                      <a:pt x="519537" y="110233"/>
                    </a:cubicBezTo>
                    <a:cubicBezTo>
                      <a:pt x="518470" y="110233"/>
                      <a:pt x="518470" y="110233"/>
                      <a:pt x="517492" y="111211"/>
                    </a:cubicBezTo>
                    <a:lnTo>
                      <a:pt x="516514" y="111211"/>
                    </a:lnTo>
                    <a:cubicBezTo>
                      <a:pt x="513491" y="111211"/>
                      <a:pt x="511446" y="110233"/>
                      <a:pt x="509401" y="108188"/>
                    </a:cubicBezTo>
                    <a:cubicBezTo>
                      <a:pt x="508423" y="107210"/>
                      <a:pt x="507356" y="106232"/>
                      <a:pt x="507356" y="105165"/>
                    </a:cubicBezTo>
                    <a:cubicBezTo>
                      <a:pt x="507356" y="104187"/>
                      <a:pt x="506378" y="103121"/>
                      <a:pt x="506378" y="101165"/>
                    </a:cubicBezTo>
                    <a:cubicBezTo>
                      <a:pt x="506378" y="98142"/>
                      <a:pt x="507356" y="96097"/>
                      <a:pt x="509401" y="94052"/>
                    </a:cubicBezTo>
                    <a:cubicBezTo>
                      <a:pt x="511446" y="92007"/>
                      <a:pt x="515447" y="91029"/>
                      <a:pt x="518470" y="91029"/>
                    </a:cubicBezTo>
                    <a:close/>
                    <a:moveTo>
                      <a:pt x="384846" y="91029"/>
                    </a:moveTo>
                    <a:lnTo>
                      <a:pt x="465819" y="91029"/>
                    </a:lnTo>
                    <a:cubicBezTo>
                      <a:pt x="471870" y="91029"/>
                      <a:pt x="475963" y="95030"/>
                      <a:pt x="475963" y="101165"/>
                    </a:cubicBezTo>
                    <a:cubicBezTo>
                      <a:pt x="475963" y="107210"/>
                      <a:pt x="471870" y="111211"/>
                      <a:pt x="465819" y="111211"/>
                    </a:cubicBezTo>
                    <a:lnTo>
                      <a:pt x="384846" y="111211"/>
                    </a:lnTo>
                    <a:cubicBezTo>
                      <a:pt x="378706" y="111211"/>
                      <a:pt x="374702" y="107210"/>
                      <a:pt x="374702" y="101165"/>
                    </a:cubicBezTo>
                    <a:cubicBezTo>
                      <a:pt x="374702" y="95030"/>
                      <a:pt x="378706" y="91029"/>
                      <a:pt x="384846" y="91029"/>
                    </a:cubicBezTo>
                    <a:close/>
                    <a:moveTo>
                      <a:pt x="234861" y="78470"/>
                    </a:moveTo>
                    <a:lnTo>
                      <a:pt x="236624" y="78890"/>
                    </a:lnTo>
                    <a:lnTo>
                      <a:pt x="263955" y="98160"/>
                    </a:lnTo>
                    <a:close/>
                    <a:moveTo>
                      <a:pt x="233277" y="78093"/>
                    </a:moveTo>
                    <a:lnTo>
                      <a:pt x="234749" y="78395"/>
                    </a:lnTo>
                    <a:lnTo>
                      <a:pt x="234861" y="78470"/>
                    </a:lnTo>
                    <a:close/>
                    <a:moveTo>
                      <a:pt x="264684" y="74721"/>
                    </a:moveTo>
                    <a:lnTo>
                      <a:pt x="280560" y="85001"/>
                    </a:lnTo>
                    <a:lnTo>
                      <a:pt x="303006" y="119273"/>
                    </a:lnTo>
                    <a:lnTo>
                      <a:pt x="279633" y="84823"/>
                    </a:lnTo>
                    <a:close/>
                    <a:moveTo>
                      <a:pt x="202570" y="70780"/>
                    </a:moveTo>
                    <a:lnTo>
                      <a:pt x="233277" y="78093"/>
                    </a:lnTo>
                    <a:lnTo>
                      <a:pt x="202570" y="71804"/>
                    </a:lnTo>
                    <a:close/>
                    <a:moveTo>
                      <a:pt x="197522" y="70770"/>
                    </a:moveTo>
                    <a:lnTo>
                      <a:pt x="202570" y="71804"/>
                    </a:lnTo>
                    <a:lnTo>
                      <a:pt x="202570" y="161794"/>
                    </a:lnTo>
                    <a:lnTo>
                      <a:pt x="292704" y="161794"/>
                    </a:lnTo>
                    <a:lnTo>
                      <a:pt x="293741" y="166842"/>
                    </a:lnTo>
                    <a:lnTo>
                      <a:pt x="290618" y="182059"/>
                    </a:lnTo>
                    <a:lnTo>
                      <a:pt x="216731" y="182059"/>
                    </a:lnTo>
                    <a:lnTo>
                      <a:pt x="199449" y="164816"/>
                    </a:lnTo>
                    <a:cubicBezTo>
                      <a:pt x="195442" y="160818"/>
                      <a:pt x="189386" y="160818"/>
                      <a:pt x="185290" y="164816"/>
                    </a:cubicBezTo>
                    <a:lnTo>
                      <a:pt x="185290" y="178985"/>
                    </a:lnTo>
                    <a:lnTo>
                      <a:pt x="185076" y="178893"/>
                    </a:lnTo>
                    <a:cubicBezTo>
                      <a:pt x="183295" y="176993"/>
                      <a:pt x="182271" y="174460"/>
                      <a:pt x="182271" y="171927"/>
                    </a:cubicBezTo>
                    <a:lnTo>
                      <a:pt x="182271" y="73890"/>
                    </a:lnTo>
                    <a:close/>
                    <a:moveTo>
                      <a:pt x="241194" y="59511"/>
                    </a:moveTo>
                    <a:lnTo>
                      <a:pt x="242600" y="59798"/>
                    </a:lnTo>
                    <a:lnTo>
                      <a:pt x="264684" y="74721"/>
                    </a:lnTo>
                    <a:close/>
                    <a:moveTo>
                      <a:pt x="223078" y="55812"/>
                    </a:moveTo>
                    <a:lnTo>
                      <a:pt x="239895" y="58670"/>
                    </a:lnTo>
                    <a:lnTo>
                      <a:pt x="241194" y="59511"/>
                    </a:lnTo>
                    <a:close/>
                    <a:moveTo>
                      <a:pt x="187739" y="52590"/>
                    </a:moveTo>
                    <a:lnTo>
                      <a:pt x="185298" y="53626"/>
                    </a:lnTo>
                    <a:cubicBezTo>
                      <a:pt x="183251" y="55670"/>
                      <a:pt x="182271" y="57625"/>
                      <a:pt x="182271" y="60736"/>
                    </a:cubicBezTo>
                    <a:lnTo>
                      <a:pt x="182271" y="73890"/>
                    </a:lnTo>
                    <a:lnTo>
                      <a:pt x="160258" y="78395"/>
                    </a:lnTo>
                    <a:cubicBezTo>
                      <a:pt x="125786" y="93105"/>
                      <a:pt x="101303" y="127449"/>
                      <a:pt x="101303" y="166842"/>
                    </a:cubicBezTo>
                    <a:cubicBezTo>
                      <a:pt x="101303" y="219456"/>
                      <a:pt x="144829" y="262915"/>
                      <a:pt x="197522" y="262915"/>
                    </a:cubicBezTo>
                    <a:cubicBezTo>
                      <a:pt x="210673" y="262915"/>
                      <a:pt x="223263" y="260199"/>
                      <a:pt x="234749" y="255302"/>
                    </a:cubicBezTo>
                    <a:lnTo>
                      <a:pt x="250836" y="244426"/>
                    </a:lnTo>
                    <a:lnTo>
                      <a:pt x="260268" y="253836"/>
                    </a:lnTo>
                    <a:cubicBezTo>
                      <a:pt x="262316" y="255791"/>
                      <a:pt x="264364" y="256857"/>
                      <a:pt x="267391" y="256857"/>
                    </a:cubicBezTo>
                    <a:lnTo>
                      <a:pt x="268732" y="256281"/>
                    </a:lnTo>
                    <a:lnTo>
                      <a:pt x="242600" y="273962"/>
                    </a:lnTo>
                    <a:cubicBezTo>
                      <a:pt x="228698" y="279890"/>
                      <a:pt x="213455" y="283178"/>
                      <a:pt x="197522" y="283178"/>
                    </a:cubicBezTo>
                    <a:cubicBezTo>
                      <a:pt x="133703" y="283178"/>
                      <a:pt x="81009" y="230565"/>
                      <a:pt x="81009" y="166842"/>
                    </a:cubicBezTo>
                    <a:cubicBezTo>
                      <a:pt x="81009" y="119050"/>
                      <a:pt x="110649" y="77557"/>
                      <a:pt x="152393" y="59798"/>
                    </a:cubicBezTo>
                    <a:close/>
                    <a:moveTo>
                      <a:pt x="192421" y="50604"/>
                    </a:moveTo>
                    <a:lnTo>
                      <a:pt x="195181" y="51073"/>
                    </a:lnTo>
                    <a:lnTo>
                      <a:pt x="187739" y="52590"/>
                    </a:lnTo>
                    <a:close/>
                    <a:moveTo>
                      <a:pt x="197522" y="50595"/>
                    </a:moveTo>
                    <a:lnTo>
                      <a:pt x="223078" y="55812"/>
                    </a:lnTo>
                    <a:lnTo>
                      <a:pt x="195181" y="51073"/>
                    </a:lnTo>
                    <a:close/>
                    <a:moveTo>
                      <a:pt x="449651" y="41472"/>
                    </a:moveTo>
                    <a:cubicBezTo>
                      <a:pt x="450631" y="42539"/>
                      <a:pt x="451612" y="42539"/>
                      <a:pt x="452682" y="43516"/>
                    </a:cubicBezTo>
                    <a:cubicBezTo>
                      <a:pt x="454732" y="45560"/>
                      <a:pt x="455712" y="47604"/>
                      <a:pt x="455712" y="50626"/>
                    </a:cubicBezTo>
                    <a:cubicBezTo>
                      <a:pt x="455712" y="53648"/>
                      <a:pt x="454732" y="55692"/>
                      <a:pt x="452682" y="57647"/>
                    </a:cubicBezTo>
                    <a:cubicBezTo>
                      <a:pt x="450631" y="59691"/>
                      <a:pt x="448581" y="60757"/>
                      <a:pt x="445551" y="60757"/>
                    </a:cubicBezTo>
                    <a:cubicBezTo>
                      <a:pt x="442520" y="60757"/>
                      <a:pt x="440470" y="59691"/>
                      <a:pt x="438509" y="57647"/>
                    </a:cubicBezTo>
                    <a:cubicBezTo>
                      <a:pt x="436459" y="55692"/>
                      <a:pt x="435389" y="53648"/>
                      <a:pt x="435389" y="50626"/>
                    </a:cubicBezTo>
                    <a:cubicBezTo>
                      <a:pt x="435389" y="47604"/>
                      <a:pt x="436459" y="45560"/>
                      <a:pt x="438509" y="43516"/>
                    </a:cubicBezTo>
                    <a:cubicBezTo>
                      <a:pt x="441540" y="40495"/>
                      <a:pt x="445551" y="39517"/>
                      <a:pt x="449651" y="41472"/>
                    </a:cubicBezTo>
                    <a:close/>
                    <a:moveTo>
                      <a:pt x="486030" y="40505"/>
                    </a:moveTo>
                    <a:lnTo>
                      <a:pt x="516494" y="40505"/>
                    </a:lnTo>
                    <a:cubicBezTo>
                      <a:pt x="522551" y="40505"/>
                      <a:pt x="526559" y="44591"/>
                      <a:pt x="526559" y="50631"/>
                    </a:cubicBezTo>
                    <a:cubicBezTo>
                      <a:pt x="526559" y="56671"/>
                      <a:pt x="522551" y="60757"/>
                      <a:pt x="516494" y="60757"/>
                    </a:cubicBezTo>
                    <a:lnTo>
                      <a:pt x="486030" y="60757"/>
                    </a:lnTo>
                    <a:cubicBezTo>
                      <a:pt x="479973" y="60757"/>
                      <a:pt x="475964" y="56671"/>
                      <a:pt x="475964" y="50631"/>
                    </a:cubicBezTo>
                    <a:cubicBezTo>
                      <a:pt x="475964" y="44591"/>
                      <a:pt x="479973" y="40505"/>
                      <a:pt x="486030" y="40505"/>
                    </a:cubicBezTo>
                    <a:close/>
                    <a:moveTo>
                      <a:pt x="384851" y="40505"/>
                    </a:moveTo>
                    <a:lnTo>
                      <a:pt x="405059" y="40505"/>
                    </a:lnTo>
                    <a:cubicBezTo>
                      <a:pt x="411112" y="40505"/>
                      <a:pt x="415207" y="44591"/>
                      <a:pt x="415207" y="50631"/>
                    </a:cubicBezTo>
                    <a:cubicBezTo>
                      <a:pt x="415207" y="56671"/>
                      <a:pt x="411112" y="60757"/>
                      <a:pt x="405059" y="60757"/>
                    </a:cubicBezTo>
                    <a:lnTo>
                      <a:pt x="384851" y="60757"/>
                    </a:lnTo>
                    <a:cubicBezTo>
                      <a:pt x="378708" y="60757"/>
                      <a:pt x="374702" y="56671"/>
                      <a:pt x="374702" y="50631"/>
                    </a:cubicBezTo>
                    <a:cubicBezTo>
                      <a:pt x="374702" y="44591"/>
                      <a:pt x="378708" y="40505"/>
                      <a:pt x="384851" y="40505"/>
                    </a:cubicBezTo>
                    <a:close/>
                    <a:moveTo>
                      <a:pt x="70855" y="20176"/>
                    </a:moveTo>
                    <a:cubicBezTo>
                      <a:pt x="64803" y="20176"/>
                      <a:pt x="60798" y="24264"/>
                      <a:pt x="60798" y="30308"/>
                    </a:cubicBezTo>
                    <a:lnTo>
                      <a:pt x="60798" y="343788"/>
                    </a:lnTo>
                    <a:lnTo>
                      <a:pt x="222783" y="343788"/>
                    </a:lnTo>
                    <a:cubicBezTo>
                      <a:pt x="228835" y="343788"/>
                      <a:pt x="232929" y="347876"/>
                      <a:pt x="232929" y="353920"/>
                    </a:cubicBezTo>
                    <a:lnTo>
                      <a:pt x="232929" y="364052"/>
                    </a:lnTo>
                    <a:lnTo>
                      <a:pt x="374711" y="364052"/>
                    </a:lnTo>
                    <a:lnTo>
                      <a:pt x="374711" y="353920"/>
                    </a:lnTo>
                    <a:cubicBezTo>
                      <a:pt x="374711" y="347876"/>
                      <a:pt x="378716" y="343788"/>
                      <a:pt x="384857" y="343788"/>
                    </a:cubicBezTo>
                    <a:lnTo>
                      <a:pt x="546843" y="343788"/>
                    </a:lnTo>
                    <a:lnTo>
                      <a:pt x="546843" y="30308"/>
                    </a:lnTo>
                    <a:cubicBezTo>
                      <a:pt x="546843" y="24264"/>
                      <a:pt x="542748" y="20176"/>
                      <a:pt x="536696" y="20176"/>
                    </a:cubicBezTo>
                    <a:close/>
                    <a:moveTo>
                      <a:pt x="70855" y="0"/>
                    </a:moveTo>
                    <a:lnTo>
                      <a:pt x="536696" y="0"/>
                    </a:lnTo>
                    <a:cubicBezTo>
                      <a:pt x="553963" y="0"/>
                      <a:pt x="567135" y="13154"/>
                      <a:pt x="567135" y="30308"/>
                    </a:cubicBezTo>
                    <a:lnTo>
                      <a:pt x="567135" y="343794"/>
                    </a:lnTo>
                    <a:lnTo>
                      <a:pt x="384859" y="343794"/>
                    </a:lnTo>
                    <a:cubicBezTo>
                      <a:pt x="378718" y="343794"/>
                      <a:pt x="374712" y="347883"/>
                      <a:pt x="374712" y="353928"/>
                    </a:cubicBezTo>
                    <a:lnTo>
                      <a:pt x="374712" y="364062"/>
                    </a:lnTo>
                    <a:lnTo>
                      <a:pt x="232927" y="364062"/>
                    </a:lnTo>
                    <a:lnTo>
                      <a:pt x="232927" y="353928"/>
                    </a:lnTo>
                    <a:cubicBezTo>
                      <a:pt x="232927" y="347883"/>
                      <a:pt x="228833" y="343794"/>
                      <a:pt x="222780" y="343794"/>
                    </a:cubicBezTo>
                    <a:lnTo>
                      <a:pt x="40505" y="343794"/>
                    </a:lnTo>
                    <a:lnTo>
                      <a:pt x="40505" y="30308"/>
                    </a:lnTo>
                    <a:cubicBezTo>
                      <a:pt x="40505" y="13154"/>
                      <a:pt x="53678" y="0"/>
                      <a:pt x="70855" y="0"/>
                    </a:cubicBezTo>
                    <a:close/>
                  </a:path>
                </a:pathLst>
              </a:custGeom>
              <a:solidFill>
                <a:srgbClr val="FFFFFF"/>
              </a:solidFill>
              <a:ln>
                <a:noFill/>
              </a:ln>
            </p:spPr>
            <p:txBody>
              <a:bodyPr wrap="square" lIns="91440" tIns="45720" rIns="91440" bIns="45720" anchor="ctr">
                <a:normAutofit fontScale="85000" lnSpcReduction="20000"/>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sz="180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mn-lt"/>
                </a:endParaRPr>
              </a:p>
            </p:txBody>
          </p:sp>
        </p:grpSp>
        <p:sp>
          <p:nvSpPr>
            <p:cNvPr id="33" name="文本框 32"/>
            <p:cNvSpPr txBox="1"/>
            <p:nvPr/>
          </p:nvSpPr>
          <p:spPr>
            <a:xfrm>
              <a:off x="3357872" y="4664087"/>
              <a:ext cx="2121460" cy="1156086"/>
            </a:xfrm>
            <a:prstGeom prst="rect">
              <a:avLst/>
            </a:prstGeom>
            <a:noFill/>
          </p:spPr>
          <p:txBody>
            <a:bodyPr wrap="square" rtlCol="0">
              <a:spAutoFit/>
            </a:bodyPr>
            <a:lstStyle/>
            <a:p>
              <a:pPr algn="ctr" defTabSz="457200">
                <a:lnSpc>
                  <a:spcPct val="150000"/>
                </a:lnSpc>
              </a:pPr>
              <a:r>
                <a:rPr lang="fr-FR" altLang="zh-CN" sz="1600" dirty="0">
                  <a:solidFill>
                    <a:schemeClr val="bg1">
                      <a:lumMod val="50000"/>
                    </a:schemeClr>
                  </a:solidFill>
                  <a:latin typeface="Times New Roman" panose="02020603050405020304" pitchFamily="18" charset="0"/>
                  <a:cs typeface="Times New Roman" panose="02020603050405020304" pitchFamily="18" charset="0"/>
                  <a:sym typeface="+mn-lt"/>
                </a:rPr>
                <a:t>Informations sur l’évaluation inadéquate des risques</a:t>
              </a:r>
              <a:endParaRPr lang="zh-CN" altLang="en-US" sz="1600" dirty="0">
                <a:solidFill>
                  <a:schemeClr val="bg1">
                    <a:lumMod val="50000"/>
                  </a:schemeClr>
                </a:solidFill>
                <a:latin typeface="Times New Roman" panose="02020603050405020304" pitchFamily="18" charset="0"/>
                <a:cs typeface="Times New Roman" panose="02020603050405020304" pitchFamily="18" charset="0"/>
                <a:sym typeface="+mn-lt"/>
              </a:endParaRPr>
            </a:p>
          </p:txBody>
        </p:sp>
        <p:sp>
          <p:nvSpPr>
            <p:cNvPr id="34" name="文本框 33"/>
            <p:cNvSpPr txBox="1"/>
            <p:nvPr/>
          </p:nvSpPr>
          <p:spPr>
            <a:xfrm>
              <a:off x="3606988" y="4252510"/>
              <a:ext cx="1872344" cy="368300"/>
            </a:xfrm>
            <a:prstGeom prst="rect">
              <a:avLst/>
            </a:prstGeom>
            <a:noFill/>
          </p:spPr>
          <p:txBody>
            <a:bodyPr wrap="square" rtlCol="0">
              <a:spAutoFit/>
            </a:bodyPr>
            <a:lstStyle/>
            <a:p>
              <a:pPr marL="0" marR="0" lvl="0" indent="0" defTabSz="1219200" eaLnBrk="1" fontAlgn="auto" latinLnBrk="0" hangingPunct="1">
                <a:lnSpc>
                  <a:spcPct val="100000"/>
                </a:lnSpc>
                <a:spcBef>
                  <a:spcPts val="0"/>
                </a:spcBef>
                <a:spcAft>
                  <a:spcPts val="0"/>
                </a:spcAft>
                <a:buClrTx/>
                <a:buSzTx/>
                <a:buFontTx/>
                <a:buNone/>
                <a:defRPr/>
              </a:pPr>
              <a:r>
                <a:rPr kumimoji="0" lang="zh-CN" altLang="en-US" sz="1800" i="0" u="none" strike="noStrike" kern="0" cap="none" spc="0" normalizeH="0" baseline="0" noProof="0" dirty="0">
                  <a:ln>
                    <a:noFill/>
                  </a:ln>
                  <a:solidFill>
                    <a:srgbClr val="F0F0F0">
                      <a:lumMod val="25000"/>
                    </a:srgbClr>
                  </a:solidFill>
                  <a:effectLst/>
                  <a:uLnTx/>
                  <a:uFillTx/>
                  <a:latin typeface="Times New Roman" panose="02020603050405020304" pitchFamily="18" charset="0"/>
                  <a:cs typeface="Times New Roman" panose="02020603050405020304" pitchFamily="18" charset="0"/>
                  <a:sym typeface="+mn-lt"/>
                </a:rPr>
                <a:t>2. </a:t>
              </a:r>
            </a:p>
          </p:txBody>
        </p:sp>
      </p:grpSp>
      <p:cxnSp>
        <p:nvCxnSpPr>
          <p:cNvPr id="37" name="直接连接符 36"/>
          <p:cNvCxnSpPr/>
          <p:nvPr/>
        </p:nvCxnSpPr>
        <p:spPr>
          <a:xfrm>
            <a:off x="8946066" y="4044195"/>
            <a:ext cx="0" cy="970279"/>
          </a:xfrm>
          <a:prstGeom prst="line">
            <a:avLst/>
          </a:prstGeom>
          <a:noFill/>
          <a:ln w="3175" cap="rnd" cmpd="sng" algn="ctr">
            <a:solidFill>
              <a:srgbClr val="FFFFFF">
                <a:lumMod val="85000"/>
              </a:srgbClr>
            </a:solidFill>
            <a:prstDash val="solid"/>
            <a:round/>
            <a:headEnd type="none"/>
            <a:tailEnd type="none" w="med" len="med"/>
          </a:ln>
          <a:effectLst/>
        </p:spPr>
      </p:cxnSp>
      <p:grpSp>
        <p:nvGrpSpPr>
          <p:cNvPr id="38" name="组合 37"/>
          <p:cNvGrpSpPr/>
          <p:nvPr/>
        </p:nvGrpSpPr>
        <p:grpSpPr>
          <a:xfrm>
            <a:off x="6711992" y="3048457"/>
            <a:ext cx="2121460" cy="2835192"/>
            <a:chOff x="6711992" y="2686507"/>
            <a:chExt cx="2121460" cy="2835192"/>
          </a:xfrm>
        </p:grpSpPr>
        <p:grpSp>
          <p:nvGrpSpPr>
            <p:cNvPr id="39" name="ïŝļïďe" title="RRWCujOtcqiJLIlMJ8JxobmQhO5YsZmEcy6DZVp0AZTfE39zvT5PAyas4bMl"/>
            <p:cNvGrpSpPr/>
            <p:nvPr/>
          </p:nvGrpSpPr>
          <p:grpSpPr>
            <a:xfrm>
              <a:off x="7391935" y="2686507"/>
              <a:ext cx="792088" cy="792085"/>
              <a:chOff x="2406923" y="2845390"/>
              <a:chExt cx="571222" cy="571221"/>
            </a:xfrm>
          </p:grpSpPr>
          <p:sp>
            <p:nvSpPr>
              <p:cNvPr id="42" name="îS1íḋê"/>
              <p:cNvSpPr/>
              <p:nvPr/>
            </p:nvSpPr>
            <p:spPr>
              <a:xfrm>
                <a:off x="2406923" y="2845390"/>
                <a:ext cx="571222" cy="571221"/>
              </a:xfrm>
              <a:prstGeom prst="ellipse">
                <a:avLst/>
              </a:prstGeom>
              <a:solidFill>
                <a:schemeClr val="accent1"/>
              </a:solidFill>
              <a:ln w="38100" cap="flat" cmpd="sng" algn="ctr">
                <a:solidFill>
                  <a:srgbClr val="FFFFFF"/>
                </a:solidFill>
                <a:prstDash val="solid"/>
              </a:ln>
              <a:effectLst/>
            </p:spPr>
            <p:txBody>
              <a:bodyPr wrap="square" lIns="91440" tIns="45720" rIns="91440" bIns="45720" anchor="ctr">
                <a:norm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sz="180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mn-lt"/>
                </a:endParaRPr>
              </a:p>
            </p:txBody>
          </p:sp>
          <p:sp>
            <p:nvSpPr>
              <p:cNvPr id="43" name="iŝ1iďê" title="tENvehlOdiZm1Hmry6MHxwOH8WsTKLSa514qPVJnvhhWFnRDjZGIbRZNsFBp"/>
              <p:cNvSpPr/>
              <p:nvPr/>
            </p:nvSpPr>
            <p:spPr bwMode="auto">
              <a:xfrm>
                <a:off x="2540113" y="2978777"/>
                <a:ext cx="304843" cy="304442"/>
              </a:xfrm>
              <a:custGeom>
                <a:avLst/>
                <a:gdLst>
                  <a:gd name="connsiteX0" fmla="*/ 86413 w 591547"/>
                  <a:gd name="connsiteY0" fmla="*/ 515758 h 590770"/>
                  <a:gd name="connsiteX1" fmla="*/ 171919 w 591547"/>
                  <a:gd name="connsiteY1" fmla="*/ 515758 h 590770"/>
                  <a:gd name="connsiteX2" fmla="*/ 171919 w 591547"/>
                  <a:gd name="connsiteY2" fmla="*/ 537523 h 590770"/>
                  <a:gd name="connsiteX3" fmla="*/ 86413 w 591547"/>
                  <a:gd name="connsiteY3" fmla="*/ 537523 h 590770"/>
                  <a:gd name="connsiteX4" fmla="*/ 86413 w 591547"/>
                  <a:gd name="connsiteY4" fmla="*/ 461733 h 590770"/>
                  <a:gd name="connsiteX5" fmla="*/ 171919 w 591547"/>
                  <a:gd name="connsiteY5" fmla="*/ 461733 h 590770"/>
                  <a:gd name="connsiteX6" fmla="*/ 171919 w 591547"/>
                  <a:gd name="connsiteY6" fmla="*/ 483498 h 590770"/>
                  <a:gd name="connsiteX7" fmla="*/ 86413 w 591547"/>
                  <a:gd name="connsiteY7" fmla="*/ 483498 h 590770"/>
                  <a:gd name="connsiteX8" fmla="*/ 86413 w 591547"/>
                  <a:gd name="connsiteY8" fmla="*/ 408616 h 590770"/>
                  <a:gd name="connsiteX9" fmla="*/ 171919 w 591547"/>
                  <a:gd name="connsiteY9" fmla="*/ 408616 h 590770"/>
                  <a:gd name="connsiteX10" fmla="*/ 171919 w 591547"/>
                  <a:gd name="connsiteY10" fmla="*/ 429474 h 590770"/>
                  <a:gd name="connsiteX11" fmla="*/ 86413 w 591547"/>
                  <a:gd name="connsiteY11" fmla="*/ 429474 h 590770"/>
                  <a:gd name="connsiteX12" fmla="*/ 204177 w 591547"/>
                  <a:gd name="connsiteY12" fmla="*/ 357041 h 590770"/>
                  <a:gd name="connsiteX13" fmla="*/ 204177 w 591547"/>
                  <a:gd name="connsiteY13" fmla="*/ 569815 h 590770"/>
                  <a:gd name="connsiteX14" fmla="*/ 333300 w 591547"/>
                  <a:gd name="connsiteY14" fmla="*/ 569815 h 590770"/>
                  <a:gd name="connsiteX15" fmla="*/ 333300 w 591547"/>
                  <a:gd name="connsiteY15" fmla="*/ 382026 h 590770"/>
                  <a:gd name="connsiteX16" fmla="*/ 183194 w 591547"/>
                  <a:gd name="connsiteY16" fmla="*/ 357041 h 590770"/>
                  <a:gd name="connsiteX17" fmla="*/ 75053 w 591547"/>
                  <a:gd name="connsiteY17" fmla="*/ 382026 h 590770"/>
                  <a:gd name="connsiteX18" fmla="*/ 75053 w 591547"/>
                  <a:gd name="connsiteY18" fmla="*/ 569815 h 590770"/>
                  <a:gd name="connsiteX19" fmla="*/ 183194 w 591547"/>
                  <a:gd name="connsiteY19" fmla="*/ 569815 h 590770"/>
                  <a:gd name="connsiteX20" fmla="*/ 247709 w 591547"/>
                  <a:gd name="connsiteY20" fmla="*/ 311838 h 590770"/>
                  <a:gd name="connsiteX21" fmla="*/ 322851 w 591547"/>
                  <a:gd name="connsiteY21" fmla="*/ 311838 h 590770"/>
                  <a:gd name="connsiteX22" fmla="*/ 322851 w 591547"/>
                  <a:gd name="connsiteY22" fmla="*/ 332826 h 590770"/>
                  <a:gd name="connsiteX23" fmla="*/ 247709 w 591547"/>
                  <a:gd name="connsiteY23" fmla="*/ 332826 h 590770"/>
                  <a:gd name="connsiteX24" fmla="*/ 247709 w 591547"/>
                  <a:gd name="connsiteY24" fmla="*/ 257944 h 590770"/>
                  <a:gd name="connsiteX25" fmla="*/ 322851 w 591547"/>
                  <a:gd name="connsiteY25" fmla="*/ 257944 h 590770"/>
                  <a:gd name="connsiteX26" fmla="*/ 322851 w 591547"/>
                  <a:gd name="connsiteY26" fmla="*/ 279580 h 590770"/>
                  <a:gd name="connsiteX27" fmla="*/ 247709 w 591547"/>
                  <a:gd name="connsiteY27" fmla="*/ 279580 h 590770"/>
                  <a:gd name="connsiteX28" fmla="*/ 247709 w 591547"/>
                  <a:gd name="connsiteY28" fmla="*/ 203919 h 590770"/>
                  <a:gd name="connsiteX29" fmla="*/ 322851 w 591547"/>
                  <a:gd name="connsiteY29" fmla="*/ 203919 h 590770"/>
                  <a:gd name="connsiteX30" fmla="*/ 322851 w 591547"/>
                  <a:gd name="connsiteY30" fmla="*/ 225684 h 590770"/>
                  <a:gd name="connsiteX31" fmla="*/ 247709 w 591547"/>
                  <a:gd name="connsiteY31" fmla="*/ 225684 h 590770"/>
                  <a:gd name="connsiteX32" fmla="*/ 247709 w 591547"/>
                  <a:gd name="connsiteY32" fmla="*/ 150672 h 590770"/>
                  <a:gd name="connsiteX33" fmla="*/ 322851 w 591547"/>
                  <a:gd name="connsiteY33" fmla="*/ 150672 h 590770"/>
                  <a:gd name="connsiteX34" fmla="*/ 322851 w 591547"/>
                  <a:gd name="connsiteY34" fmla="*/ 171660 h 590770"/>
                  <a:gd name="connsiteX35" fmla="*/ 247709 w 591547"/>
                  <a:gd name="connsiteY35" fmla="*/ 171660 h 590770"/>
                  <a:gd name="connsiteX36" fmla="*/ 355090 w 591547"/>
                  <a:gd name="connsiteY36" fmla="*/ 102357 h 590770"/>
                  <a:gd name="connsiteX37" fmla="*/ 355090 w 591547"/>
                  <a:gd name="connsiteY37" fmla="*/ 373160 h 590770"/>
                  <a:gd name="connsiteX38" fmla="*/ 355090 w 591547"/>
                  <a:gd name="connsiteY38" fmla="*/ 376384 h 590770"/>
                  <a:gd name="connsiteX39" fmla="*/ 355090 w 591547"/>
                  <a:gd name="connsiteY39" fmla="*/ 569815 h 590770"/>
                  <a:gd name="connsiteX40" fmla="*/ 484213 w 591547"/>
                  <a:gd name="connsiteY40" fmla="*/ 569815 h 590770"/>
                  <a:gd name="connsiteX41" fmla="*/ 484213 w 591547"/>
                  <a:gd name="connsiteY41" fmla="*/ 154744 h 590770"/>
                  <a:gd name="connsiteX42" fmla="*/ 333300 w 591547"/>
                  <a:gd name="connsiteY42" fmla="*/ 99939 h 590770"/>
                  <a:gd name="connsiteX43" fmla="*/ 236458 w 591547"/>
                  <a:gd name="connsiteY43" fmla="*/ 125730 h 590770"/>
                  <a:gd name="connsiteX44" fmla="*/ 236458 w 591547"/>
                  <a:gd name="connsiteY44" fmla="*/ 341728 h 590770"/>
                  <a:gd name="connsiteX45" fmla="*/ 333300 w 591547"/>
                  <a:gd name="connsiteY45" fmla="*/ 360265 h 590770"/>
                  <a:gd name="connsiteX46" fmla="*/ 397862 w 591547"/>
                  <a:gd name="connsiteY46" fmla="*/ 21761 h 590770"/>
                  <a:gd name="connsiteX47" fmla="*/ 387371 w 591547"/>
                  <a:gd name="connsiteY47" fmla="*/ 32238 h 590770"/>
                  <a:gd name="connsiteX48" fmla="*/ 397862 w 591547"/>
                  <a:gd name="connsiteY48" fmla="*/ 42716 h 590770"/>
                  <a:gd name="connsiteX49" fmla="*/ 409160 w 591547"/>
                  <a:gd name="connsiteY49" fmla="*/ 32238 h 590770"/>
                  <a:gd name="connsiteX50" fmla="*/ 397862 w 591547"/>
                  <a:gd name="connsiteY50" fmla="*/ 21761 h 590770"/>
                  <a:gd name="connsiteX51" fmla="*/ 397862 w 591547"/>
                  <a:gd name="connsiteY51" fmla="*/ 0 h 590770"/>
                  <a:gd name="connsiteX52" fmla="*/ 430143 w 591547"/>
                  <a:gd name="connsiteY52" fmla="*/ 32238 h 590770"/>
                  <a:gd name="connsiteX53" fmla="*/ 409160 w 591547"/>
                  <a:gd name="connsiteY53" fmla="*/ 62865 h 590770"/>
                  <a:gd name="connsiteX54" fmla="*/ 409160 w 591547"/>
                  <a:gd name="connsiteY54" fmla="*/ 100745 h 590770"/>
                  <a:gd name="connsiteX55" fmla="*/ 498740 w 591547"/>
                  <a:gd name="connsiteY55" fmla="*/ 137819 h 590770"/>
                  <a:gd name="connsiteX56" fmla="*/ 506003 w 591547"/>
                  <a:gd name="connsiteY56" fmla="*/ 147491 h 590770"/>
                  <a:gd name="connsiteX57" fmla="*/ 506003 w 591547"/>
                  <a:gd name="connsiteY57" fmla="*/ 569815 h 590770"/>
                  <a:gd name="connsiteX58" fmla="*/ 591547 w 591547"/>
                  <a:gd name="connsiteY58" fmla="*/ 569815 h 590770"/>
                  <a:gd name="connsiteX59" fmla="*/ 591547 w 591547"/>
                  <a:gd name="connsiteY59" fmla="*/ 590770 h 590770"/>
                  <a:gd name="connsiteX60" fmla="*/ 494705 w 591547"/>
                  <a:gd name="connsiteY60" fmla="*/ 590770 h 590770"/>
                  <a:gd name="connsiteX61" fmla="*/ 344598 w 591547"/>
                  <a:gd name="connsiteY61" fmla="*/ 590770 h 590770"/>
                  <a:gd name="connsiteX62" fmla="*/ 193685 w 591547"/>
                  <a:gd name="connsiteY62" fmla="*/ 590770 h 590770"/>
                  <a:gd name="connsiteX63" fmla="*/ 64562 w 591547"/>
                  <a:gd name="connsiteY63" fmla="*/ 590770 h 590770"/>
                  <a:gd name="connsiteX64" fmla="*/ 0 w 591547"/>
                  <a:gd name="connsiteY64" fmla="*/ 590770 h 590770"/>
                  <a:gd name="connsiteX65" fmla="*/ 0 w 591547"/>
                  <a:gd name="connsiteY65" fmla="*/ 569815 h 590770"/>
                  <a:gd name="connsiteX66" fmla="*/ 54070 w 591547"/>
                  <a:gd name="connsiteY66" fmla="*/ 569815 h 590770"/>
                  <a:gd name="connsiteX67" fmla="*/ 54070 w 591547"/>
                  <a:gd name="connsiteY67" fmla="*/ 373160 h 590770"/>
                  <a:gd name="connsiteX68" fmla="*/ 62141 w 591547"/>
                  <a:gd name="connsiteY68" fmla="*/ 362683 h 590770"/>
                  <a:gd name="connsiteX69" fmla="*/ 191264 w 591547"/>
                  <a:gd name="connsiteY69" fmla="*/ 333668 h 590770"/>
                  <a:gd name="connsiteX70" fmla="*/ 195299 w 591547"/>
                  <a:gd name="connsiteY70" fmla="*/ 333668 h 590770"/>
                  <a:gd name="connsiteX71" fmla="*/ 196106 w 591547"/>
                  <a:gd name="connsiteY71" fmla="*/ 333668 h 590770"/>
                  <a:gd name="connsiteX72" fmla="*/ 215475 w 591547"/>
                  <a:gd name="connsiteY72" fmla="*/ 336892 h 590770"/>
                  <a:gd name="connsiteX73" fmla="*/ 215475 w 591547"/>
                  <a:gd name="connsiteY73" fmla="*/ 116864 h 590770"/>
                  <a:gd name="connsiteX74" fmla="*/ 223545 w 591547"/>
                  <a:gd name="connsiteY74" fmla="*/ 106387 h 590770"/>
                  <a:gd name="connsiteX75" fmla="*/ 341370 w 591547"/>
                  <a:gd name="connsiteY75" fmla="*/ 75760 h 590770"/>
                  <a:gd name="connsiteX76" fmla="*/ 342984 w 591547"/>
                  <a:gd name="connsiteY76" fmla="*/ 75760 h 590770"/>
                  <a:gd name="connsiteX77" fmla="*/ 345405 w 591547"/>
                  <a:gd name="connsiteY77" fmla="*/ 75760 h 590770"/>
                  <a:gd name="connsiteX78" fmla="*/ 347020 w 591547"/>
                  <a:gd name="connsiteY78" fmla="*/ 75760 h 590770"/>
                  <a:gd name="connsiteX79" fmla="*/ 348634 w 591547"/>
                  <a:gd name="connsiteY79" fmla="*/ 75760 h 590770"/>
                  <a:gd name="connsiteX80" fmla="*/ 387371 w 591547"/>
                  <a:gd name="connsiteY80" fmla="*/ 91879 h 590770"/>
                  <a:gd name="connsiteX81" fmla="*/ 387371 w 591547"/>
                  <a:gd name="connsiteY81" fmla="*/ 62865 h 590770"/>
                  <a:gd name="connsiteX82" fmla="*/ 365581 w 591547"/>
                  <a:gd name="connsiteY82" fmla="*/ 32238 h 590770"/>
                  <a:gd name="connsiteX83" fmla="*/ 397862 w 591547"/>
                  <a:gd name="connsiteY83" fmla="*/ 0 h 590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591547" h="590770">
                    <a:moveTo>
                      <a:pt x="86413" y="515758"/>
                    </a:moveTo>
                    <a:lnTo>
                      <a:pt x="171919" y="515758"/>
                    </a:lnTo>
                    <a:lnTo>
                      <a:pt x="171919" y="537523"/>
                    </a:lnTo>
                    <a:lnTo>
                      <a:pt x="86413" y="537523"/>
                    </a:lnTo>
                    <a:close/>
                    <a:moveTo>
                      <a:pt x="86413" y="461733"/>
                    </a:moveTo>
                    <a:lnTo>
                      <a:pt x="171919" y="461733"/>
                    </a:lnTo>
                    <a:lnTo>
                      <a:pt x="171919" y="483498"/>
                    </a:lnTo>
                    <a:lnTo>
                      <a:pt x="86413" y="483498"/>
                    </a:lnTo>
                    <a:close/>
                    <a:moveTo>
                      <a:pt x="86413" y="408616"/>
                    </a:moveTo>
                    <a:lnTo>
                      <a:pt x="171919" y="408616"/>
                    </a:lnTo>
                    <a:lnTo>
                      <a:pt x="171919" y="429474"/>
                    </a:lnTo>
                    <a:lnTo>
                      <a:pt x="86413" y="429474"/>
                    </a:lnTo>
                    <a:close/>
                    <a:moveTo>
                      <a:pt x="204177" y="357041"/>
                    </a:moveTo>
                    <a:lnTo>
                      <a:pt x="204177" y="569815"/>
                    </a:lnTo>
                    <a:lnTo>
                      <a:pt x="333300" y="569815"/>
                    </a:lnTo>
                    <a:lnTo>
                      <a:pt x="333300" y="382026"/>
                    </a:lnTo>
                    <a:close/>
                    <a:moveTo>
                      <a:pt x="183194" y="357041"/>
                    </a:moveTo>
                    <a:lnTo>
                      <a:pt x="75053" y="382026"/>
                    </a:lnTo>
                    <a:lnTo>
                      <a:pt x="75053" y="569815"/>
                    </a:lnTo>
                    <a:lnTo>
                      <a:pt x="183194" y="569815"/>
                    </a:lnTo>
                    <a:close/>
                    <a:moveTo>
                      <a:pt x="247709" y="311838"/>
                    </a:moveTo>
                    <a:lnTo>
                      <a:pt x="322851" y="311838"/>
                    </a:lnTo>
                    <a:lnTo>
                      <a:pt x="322851" y="332826"/>
                    </a:lnTo>
                    <a:lnTo>
                      <a:pt x="247709" y="332826"/>
                    </a:lnTo>
                    <a:close/>
                    <a:moveTo>
                      <a:pt x="247709" y="257944"/>
                    </a:moveTo>
                    <a:lnTo>
                      <a:pt x="322851" y="257944"/>
                    </a:lnTo>
                    <a:lnTo>
                      <a:pt x="322851" y="279580"/>
                    </a:lnTo>
                    <a:lnTo>
                      <a:pt x="247709" y="279580"/>
                    </a:lnTo>
                    <a:close/>
                    <a:moveTo>
                      <a:pt x="247709" y="203919"/>
                    </a:moveTo>
                    <a:lnTo>
                      <a:pt x="322851" y="203919"/>
                    </a:lnTo>
                    <a:lnTo>
                      <a:pt x="322851" y="225684"/>
                    </a:lnTo>
                    <a:lnTo>
                      <a:pt x="247709" y="225684"/>
                    </a:lnTo>
                    <a:close/>
                    <a:moveTo>
                      <a:pt x="247709" y="150672"/>
                    </a:moveTo>
                    <a:lnTo>
                      <a:pt x="322851" y="150672"/>
                    </a:lnTo>
                    <a:lnTo>
                      <a:pt x="322851" y="171660"/>
                    </a:lnTo>
                    <a:lnTo>
                      <a:pt x="247709" y="171660"/>
                    </a:lnTo>
                    <a:close/>
                    <a:moveTo>
                      <a:pt x="355090" y="102357"/>
                    </a:moveTo>
                    <a:lnTo>
                      <a:pt x="355090" y="373160"/>
                    </a:lnTo>
                    <a:lnTo>
                      <a:pt x="355090" y="376384"/>
                    </a:lnTo>
                    <a:lnTo>
                      <a:pt x="355090" y="569815"/>
                    </a:lnTo>
                    <a:lnTo>
                      <a:pt x="484213" y="569815"/>
                    </a:lnTo>
                    <a:lnTo>
                      <a:pt x="484213" y="154744"/>
                    </a:lnTo>
                    <a:close/>
                    <a:moveTo>
                      <a:pt x="333300" y="99939"/>
                    </a:moveTo>
                    <a:lnTo>
                      <a:pt x="236458" y="125730"/>
                    </a:lnTo>
                    <a:lnTo>
                      <a:pt x="236458" y="341728"/>
                    </a:lnTo>
                    <a:lnTo>
                      <a:pt x="333300" y="360265"/>
                    </a:lnTo>
                    <a:close/>
                    <a:moveTo>
                      <a:pt x="397862" y="21761"/>
                    </a:moveTo>
                    <a:cubicBezTo>
                      <a:pt x="392213" y="21761"/>
                      <a:pt x="387371" y="26596"/>
                      <a:pt x="387371" y="32238"/>
                    </a:cubicBezTo>
                    <a:cubicBezTo>
                      <a:pt x="387371" y="37880"/>
                      <a:pt x="392213" y="42716"/>
                      <a:pt x="397862" y="42716"/>
                    </a:cubicBezTo>
                    <a:cubicBezTo>
                      <a:pt x="404318" y="42716"/>
                      <a:pt x="409160" y="37880"/>
                      <a:pt x="409160" y="32238"/>
                    </a:cubicBezTo>
                    <a:cubicBezTo>
                      <a:pt x="409160" y="26596"/>
                      <a:pt x="404318" y="21761"/>
                      <a:pt x="397862" y="21761"/>
                    </a:cubicBezTo>
                    <a:close/>
                    <a:moveTo>
                      <a:pt x="397862" y="0"/>
                    </a:moveTo>
                    <a:cubicBezTo>
                      <a:pt x="415616" y="0"/>
                      <a:pt x="430143" y="14507"/>
                      <a:pt x="430143" y="32238"/>
                    </a:cubicBezTo>
                    <a:cubicBezTo>
                      <a:pt x="430143" y="45940"/>
                      <a:pt x="421266" y="58029"/>
                      <a:pt x="409160" y="62865"/>
                    </a:cubicBezTo>
                    <a:lnTo>
                      <a:pt x="409160" y="100745"/>
                    </a:lnTo>
                    <a:lnTo>
                      <a:pt x="498740" y="137819"/>
                    </a:lnTo>
                    <a:cubicBezTo>
                      <a:pt x="502775" y="139431"/>
                      <a:pt x="506003" y="143461"/>
                      <a:pt x="506003" y="147491"/>
                    </a:cubicBezTo>
                    <a:lnTo>
                      <a:pt x="506003" y="569815"/>
                    </a:lnTo>
                    <a:lnTo>
                      <a:pt x="591547" y="569815"/>
                    </a:lnTo>
                    <a:lnTo>
                      <a:pt x="591547" y="590770"/>
                    </a:lnTo>
                    <a:lnTo>
                      <a:pt x="494705" y="590770"/>
                    </a:lnTo>
                    <a:lnTo>
                      <a:pt x="344598" y="590770"/>
                    </a:lnTo>
                    <a:lnTo>
                      <a:pt x="193685" y="590770"/>
                    </a:lnTo>
                    <a:lnTo>
                      <a:pt x="64562" y="590770"/>
                    </a:lnTo>
                    <a:lnTo>
                      <a:pt x="0" y="590770"/>
                    </a:lnTo>
                    <a:lnTo>
                      <a:pt x="0" y="569815"/>
                    </a:lnTo>
                    <a:lnTo>
                      <a:pt x="54070" y="569815"/>
                    </a:lnTo>
                    <a:lnTo>
                      <a:pt x="54070" y="373160"/>
                    </a:lnTo>
                    <a:cubicBezTo>
                      <a:pt x="54070" y="368324"/>
                      <a:pt x="57298" y="364294"/>
                      <a:pt x="62141" y="362683"/>
                    </a:cubicBezTo>
                    <a:lnTo>
                      <a:pt x="191264" y="333668"/>
                    </a:lnTo>
                    <a:cubicBezTo>
                      <a:pt x="192878" y="332862"/>
                      <a:pt x="194492" y="332862"/>
                      <a:pt x="195299" y="333668"/>
                    </a:cubicBezTo>
                    <a:cubicBezTo>
                      <a:pt x="196106" y="333668"/>
                      <a:pt x="196106" y="333668"/>
                      <a:pt x="196106" y="333668"/>
                    </a:cubicBezTo>
                    <a:lnTo>
                      <a:pt x="215475" y="336892"/>
                    </a:lnTo>
                    <a:lnTo>
                      <a:pt x="215475" y="116864"/>
                    </a:lnTo>
                    <a:cubicBezTo>
                      <a:pt x="215475" y="112028"/>
                      <a:pt x="218703" y="107999"/>
                      <a:pt x="223545" y="106387"/>
                    </a:cubicBezTo>
                    <a:lnTo>
                      <a:pt x="341370" y="75760"/>
                    </a:lnTo>
                    <a:cubicBezTo>
                      <a:pt x="342177" y="75760"/>
                      <a:pt x="342177" y="75760"/>
                      <a:pt x="342984" y="75760"/>
                    </a:cubicBezTo>
                    <a:cubicBezTo>
                      <a:pt x="343791" y="75760"/>
                      <a:pt x="344598" y="74954"/>
                      <a:pt x="345405" y="75760"/>
                    </a:cubicBezTo>
                    <a:cubicBezTo>
                      <a:pt x="346213" y="75760"/>
                      <a:pt x="347020" y="75760"/>
                      <a:pt x="347020" y="75760"/>
                    </a:cubicBezTo>
                    <a:cubicBezTo>
                      <a:pt x="347827" y="75760"/>
                      <a:pt x="347827" y="75760"/>
                      <a:pt x="348634" y="75760"/>
                    </a:cubicBezTo>
                    <a:lnTo>
                      <a:pt x="387371" y="91879"/>
                    </a:lnTo>
                    <a:lnTo>
                      <a:pt x="387371" y="62865"/>
                    </a:lnTo>
                    <a:cubicBezTo>
                      <a:pt x="375265" y="58029"/>
                      <a:pt x="365581" y="45940"/>
                      <a:pt x="365581" y="32238"/>
                    </a:cubicBezTo>
                    <a:cubicBezTo>
                      <a:pt x="365581" y="14507"/>
                      <a:pt x="380107" y="0"/>
                      <a:pt x="397862" y="0"/>
                    </a:cubicBezTo>
                    <a:close/>
                  </a:path>
                </a:pathLst>
              </a:custGeom>
              <a:solidFill>
                <a:srgbClr val="FFFFFF"/>
              </a:solidFill>
              <a:ln>
                <a:noFill/>
              </a:ln>
            </p:spPr>
            <p:txBody>
              <a:bodyPr wrap="square" lIns="91440" tIns="45720" rIns="91440" bIns="45720" anchor="ctr">
                <a:norm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sz="180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mn-lt"/>
                </a:endParaRPr>
              </a:p>
            </p:txBody>
          </p:sp>
        </p:grpSp>
        <p:sp>
          <p:nvSpPr>
            <p:cNvPr id="40" name="文本框 39"/>
            <p:cNvSpPr txBox="1"/>
            <p:nvPr/>
          </p:nvSpPr>
          <p:spPr>
            <a:xfrm>
              <a:off x="6711992" y="3996281"/>
              <a:ext cx="2121460" cy="1525418"/>
            </a:xfrm>
            <a:prstGeom prst="rect">
              <a:avLst/>
            </a:prstGeom>
            <a:noFill/>
          </p:spPr>
          <p:txBody>
            <a:bodyPr wrap="square" rtlCol="0">
              <a:spAutoFit/>
            </a:bodyPr>
            <a:lstStyle/>
            <a:p>
              <a:pPr algn="ctr" defTabSz="457200">
                <a:lnSpc>
                  <a:spcPct val="150000"/>
                </a:lnSpc>
              </a:pPr>
              <a:r>
                <a:rPr lang="fr-FR" altLang="zh-CN" sz="1600" dirty="0">
                  <a:solidFill>
                    <a:schemeClr val="bg1">
                      <a:lumMod val="50000"/>
                    </a:schemeClr>
                  </a:solidFill>
                  <a:latin typeface="Times New Roman" panose="02020603050405020304" pitchFamily="18" charset="0"/>
                  <a:cs typeface="Times New Roman" panose="02020603050405020304" pitchFamily="18" charset="0"/>
                  <a:sym typeface="+mn-lt"/>
                </a:rPr>
                <a:t>Défaut de partager des informations potentiellement dangereuses</a:t>
              </a:r>
              <a:endParaRPr lang="zh-CN" altLang="en-US" sz="1600" dirty="0">
                <a:solidFill>
                  <a:schemeClr val="bg1">
                    <a:lumMod val="50000"/>
                  </a:schemeClr>
                </a:solidFill>
                <a:latin typeface="Times New Roman" panose="02020603050405020304" pitchFamily="18" charset="0"/>
                <a:cs typeface="Times New Roman" panose="02020603050405020304" pitchFamily="18" charset="0"/>
                <a:sym typeface="+mn-lt"/>
              </a:endParaRPr>
            </a:p>
          </p:txBody>
        </p:sp>
        <p:sp>
          <p:nvSpPr>
            <p:cNvPr id="41" name="文本框 40"/>
            <p:cNvSpPr txBox="1"/>
            <p:nvPr/>
          </p:nvSpPr>
          <p:spPr>
            <a:xfrm>
              <a:off x="6961108" y="3584704"/>
              <a:ext cx="1872344" cy="368300"/>
            </a:xfrm>
            <a:prstGeom prst="rect">
              <a:avLst/>
            </a:prstGeom>
            <a:noFill/>
          </p:spPr>
          <p:txBody>
            <a:bodyPr wrap="square" rtlCol="0">
              <a:spAutoFit/>
            </a:bodyPr>
            <a:lstStyle/>
            <a:p>
              <a:pPr marL="0" marR="0" lvl="0" indent="0" defTabSz="1219200" eaLnBrk="1" fontAlgn="auto" latinLnBrk="0" hangingPunct="1">
                <a:lnSpc>
                  <a:spcPct val="100000"/>
                </a:lnSpc>
                <a:spcBef>
                  <a:spcPts val="0"/>
                </a:spcBef>
                <a:spcAft>
                  <a:spcPts val="0"/>
                </a:spcAft>
                <a:buClrTx/>
                <a:buSzTx/>
                <a:buFontTx/>
                <a:buNone/>
                <a:defRPr/>
              </a:pPr>
              <a:r>
                <a:rPr kumimoji="0" lang="zh-CN" altLang="en-US" sz="1800" i="0" u="none" strike="noStrike" kern="0" cap="none" spc="0" normalizeH="0" baseline="0" noProof="0" dirty="0">
                  <a:ln>
                    <a:noFill/>
                  </a:ln>
                  <a:solidFill>
                    <a:srgbClr val="F0F0F0">
                      <a:lumMod val="25000"/>
                    </a:srgbClr>
                  </a:solidFill>
                  <a:effectLst/>
                  <a:uLnTx/>
                  <a:uFillTx/>
                  <a:latin typeface="Times New Roman" panose="02020603050405020304" pitchFamily="18" charset="0"/>
                  <a:cs typeface="Times New Roman" panose="02020603050405020304" pitchFamily="18" charset="0"/>
                  <a:sym typeface="+mn-lt"/>
                </a:rPr>
                <a:t>1. </a:t>
              </a:r>
            </a:p>
          </p:txBody>
        </p:sp>
      </p:grpSp>
      <p:grpSp>
        <p:nvGrpSpPr>
          <p:cNvPr id="44" name="组合 43"/>
          <p:cNvGrpSpPr/>
          <p:nvPr/>
        </p:nvGrpSpPr>
        <p:grpSpPr>
          <a:xfrm>
            <a:off x="9099097" y="2563318"/>
            <a:ext cx="2438851" cy="2553712"/>
            <a:chOff x="9099097" y="2201368"/>
            <a:chExt cx="2438851" cy="2553712"/>
          </a:xfrm>
        </p:grpSpPr>
        <p:grpSp>
          <p:nvGrpSpPr>
            <p:cNvPr id="45" name="i$líḍê" title="MJ8JxobmQhO5YsZmEcy6DZVp0AZTfE39zvT5PAyas4bMl"/>
            <p:cNvGrpSpPr/>
            <p:nvPr/>
          </p:nvGrpSpPr>
          <p:grpSpPr>
            <a:xfrm>
              <a:off x="9777181" y="2201368"/>
              <a:ext cx="792088" cy="792085"/>
              <a:chOff x="2406923" y="2845390"/>
              <a:chExt cx="571222" cy="571221"/>
            </a:xfrm>
          </p:grpSpPr>
          <p:sp>
            <p:nvSpPr>
              <p:cNvPr id="48" name="îṩľíḓê"/>
              <p:cNvSpPr/>
              <p:nvPr/>
            </p:nvSpPr>
            <p:spPr>
              <a:xfrm>
                <a:off x="2406923" y="2845390"/>
                <a:ext cx="571222" cy="571221"/>
              </a:xfrm>
              <a:prstGeom prst="ellipse">
                <a:avLst/>
              </a:prstGeom>
              <a:solidFill>
                <a:schemeClr val="accent2"/>
              </a:solidFill>
              <a:ln w="38100" cap="flat" cmpd="sng" algn="ctr">
                <a:solidFill>
                  <a:srgbClr val="FFFFFF"/>
                </a:solidFill>
                <a:prstDash val="solid"/>
              </a:ln>
              <a:effectLst/>
            </p:spPr>
            <p:txBody>
              <a:bodyPr wrap="square" lIns="91440" tIns="45720" rIns="91440" bIns="45720" anchor="ctr">
                <a:norm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sz="180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mn-lt"/>
                </a:endParaRPr>
              </a:p>
            </p:txBody>
          </p:sp>
          <p:sp>
            <p:nvSpPr>
              <p:cNvPr id="49" name="îs1îḍê" title="ry6MHxwOH8WsTKLSa514qPVJnvhhWFnRDjZGIbRZNsFBp"/>
              <p:cNvSpPr/>
              <p:nvPr/>
            </p:nvSpPr>
            <p:spPr bwMode="auto">
              <a:xfrm>
                <a:off x="2540113" y="2998523"/>
                <a:ext cx="304843" cy="264949"/>
              </a:xfrm>
              <a:custGeom>
                <a:avLst/>
                <a:gdLst>
                  <a:gd name="connsiteX0" fmla="*/ 427885 w 601094"/>
                  <a:gd name="connsiteY0" fmla="*/ 274980 h 522431"/>
                  <a:gd name="connsiteX1" fmla="*/ 432269 w 601094"/>
                  <a:gd name="connsiteY1" fmla="*/ 321660 h 522431"/>
                  <a:gd name="connsiteX2" fmla="*/ 431295 w 601094"/>
                  <a:gd name="connsiteY2" fmla="*/ 429121 h 522431"/>
                  <a:gd name="connsiteX3" fmla="*/ 453455 w 601094"/>
                  <a:gd name="connsiteY3" fmla="*/ 417208 h 522431"/>
                  <a:gd name="connsiteX4" fmla="*/ 448585 w 601094"/>
                  <a:gd name="connsiteY4" fmla="*/ 349619 h 522431"/>
                  <a:gd name="connsiteX5" fmla="*/ 448585 w 601094"/>
                  <a:gd name="connsiteY5" fmla="*/ 301238 h 522431"/>
                  <a:gd name="connsiteX6" fmla="*/ 427885 w 601094"/>
                  <a:gd name="connsiteY6" fmla="*/ 274980 h 522431"/>
                  <a:gd name="connsiteX7" fmla="*/ 352921 w 601094"/>
                  <a:gd name="connsiteY7" fmla="*/ 272822 h 522431"/>
                  <a:gd name="connsiteX8" fmla="*/ 354868 w 601094"/>
                  <a:gd name="connsiteY8" fmla="*/ 371774 h 522431"/>
                  <a:gd name="connsiteX9" fmla="*/ 351947 w 601094"/>
                  <a:gd name="connsiteY9" fmla="*/ 423317 h 522431"/>
                  <a:gd name="connsiteX10" fmla="*/ 378481 w 601094"/>
                  <a:gd name="connsiteY10" fmla="*/ 441065 h 522431"/>
                  <a:gd name="connsiteX11" fmla="*/ 386514 w 601094"/>
                  <a:gd name="connsiteY11" fmla="*/ 411647 h 522431"/>
                  <a:gd name="connsiteX12" fmla="*/ 385297 w 601094"/>
                  <a:gd name="connsiteY12" fmla="*/ 362535 h 522431"/>
                  <a:gd name="connsiteX13" fmla="*/ 388461 w 601094"/>
                  <a:gd name="connsiteY13" fmla="*/ 301511 h 522431"/>
                  <a:gd name="connsiteX14" fmla="*/ 356816 w 601094"/>
                  <a:gd name="connsiteY14" fmla="*/ 273795 h 522431"/>
                  <a:gd name="connsiteX15" fmla="*/ 352921 w 601094"/>
                  <a:gd name="connsiteY15" fmla="*/ 272822 h 522431"/>
                  <a:gd name="connsiteX16" fmla="*/ 276425 w 601094"/>
                  <a:gd name="connsiteY16" fmla="*/ 271096 h 522431"/>
                  <a:gd name="connsiteX17" fmla="*/ 279350 w 601094"/>
                  <a:gd name="connsiteY17" fmla="*/ 382676 h 522431"/>
                  <a:gd name="connsiteX18" fmla="*/ 278131 w 601094"/>
                  <a:gd name="connsiteY18" fmla="*/ 427892 h 522431"/>
                  <a:gd name="connsiteX19" fmla="*/ 302017 w 601094"/>
                  <a:gd name="connsiteY19" fmla="*/ 447096 h 522431"/>
                  <a:gd name="connsiteX20" fmla="*/ 308841 w 601094"/>
                  <a:gd name="connsiteY20" fmla="*/ 393859 h 522431"/>
                  <a:gd name="connsiteX21" fmla="*/ 309816 w 601094"/>
                  <a:gd name="connsiteY21" fmla="*/ 321660 h 522431"/>
                  <a:gd name="connsiteX22" fmla="*/ 313472 w 601094"/>
                  <a:gd name="connsiteY22" fmla="*/ 278875 h 522431"/>
                  <a:gd name="connsiteX23" fmla="*/ 281787 w 601094"/>
                  <a:gd name="connsiteY23" fmla="*/ 273041 h 522431"/>
                  <a:gd name="connsiteX24" fmla="*/ 276425 w 601094"/>
                  <a:gd name="connsiteY24" fmla="*/ 271096 h 522431"/>
                  <a:gd name="connsiteX25" fmla="*/ 207982 w 601094"/>
                  <a:gd name="connsiteY25" fmla="*/ 270139 h 522431"/>
                  <a:gd name="connsiteX26" fmla="*/ 212122 w 601094"/>
                  <a:gd name="connsiteY26" fmla="*/ 371024 h 522431"/>
                  <a:gd name="connsiteX27" fmla="*/ 213826 w 601094"/>
                  <a:gd name="connsiteY27" fmla="*/ 428880 h 522431"/>
                  <a:gd name="connsiteX28" fmla="*/ 219427 w 601094"/>
                  <a:gd name="connsiteY28" fmla="*/ 447842 h 522431"/>
                  <a:gd name="connsiteX29" fmla="*/ 237689 w 601094"/>
                  <a:gd name="connsiteY29" fmla="*/ 443709 h 522431"/>
                  <a:gd name="connsiteX30" fmla="*/ 236472 w 601094"/>
                  <a:gd name="connsiteY30" fmla="*/ 345013 h 522431"/>
                  <a:gd name="connsiteX31" fmla="*/ 237446 w 601094"/>
                  <a:gd name="connsiteY31" fmla="*/ 302228 h 522431"/>
                  <a:gd name="connsiteX32" fmla="*/ 213339 w 601094"/>
                  <a:gd name="connsiteY32" fmla="*/ 272570 h 522431"/>
                  <a:gd name="connsiteX33" fmla="*/ 207982 w 601094"/>
                  <a:gd name="connsiteY33" fmla="*/ 270139 h 522431"/>
                  <a:gd name="connsiteX34" fmla="*/ 167332 w 601094"/>
                  <a:gd name="connsiteY34" fmla="*/ 268198 h 522431"/>
                  <a:gd name="connsiteX35" fmla="*/ 141519 w 601094"/>
                  <a:gd name="connsiteY35" fmla="*/ 270872 h 522431"/>
                  <a:gd name="connsiteX36" fmla="*/ 136893 w 601094"/>
                  <a:gd name="connsiteY36" fmla="*/ 269657 h 522431"/>
                  <a:gd name="connsiteX37" fmla="*/ 141032 w 601094"/>
                  <a:gd name="connsiteY37" fmla="*/ 391464 h 522431"/>
                  <a:gd name="connsiteX38" fmla="*/ 138354 w 601094"/>
                  <a:gd name="connsiteY38" fmla="*/ 445924 h 522431"/>
                  <a:gd name="connsiteX39" fmla="*/ 167332 w 601094"/>
                  <a:gd name="connsiteY39" fmla="*/ 431823 h 522431"/>
                  <a:gd name="connsiteX40" fmla="*/ 168793 w 601094"/>
                  <a:gd name="connsiteY40" fmla="*/ 322172 h 522431"/>
                  <a:gd name="connsiteX41" fmla="*/ 167332 w 601094"/>
                  <a:gd name="connsiteY41" fmla="*/ 268198 h 522431"/>
                  <a:gd name="connsiteX42" fmla="*/ 424963 w 601094"/>
                  <a:gd name="connsiteY42" fmla="*/ 258205 h 522431"/>
                  <a:gd name="connsiteX43" fmla="*/ 470015 w 601094"/>
                  <a:gd name="connsiteY43" fmla="*/ 309504 h 522431"/>
                  <a:gd name="connsiteX44" fmla="*/ 468797 w 601094"/>
                  <a:gd name="connsiteY44" fmla="*/ 403836 h 522431"/>
                  <a:gd name="connsiteX45" fmla="*/ 467336 w 601094"/>
                  <a:gd name="connsiteY45" fmla="*/ 447112 h 522431"/>
                  <a:gd name="connsiteX46" fmla="*/ 417658 w 601094"/>
                  <a:gd name="connsiteY46" fmla="*/ 434469 h 522431"/>
                  <a:gd name="connsiteX47" fmla="*/ 418632 w 601094"/>
                  <a:gd name="connsiteY47" fmla="*/ 335761 h 522431"/>
                  <a:gd name="connsiteX48" fmla="*/ 415222 w 601094"/>
                  <a:gd name="connsiteY48" fmla="*/ 267687 h 522431"/>
                  <a:gd name="connsiteX49" fmla="*/ 419362 w 601094"/>
                  <a:gd name="connsiteY49" fmla="*/ 262824 h 522431"/>
                  <a:gd name="connsiteX50" fmla="*/ 424963 w 601094"/>
                  <a:gd name="connsiteY50" fmla="*/ 258205 h 522431"/>
                  <a:gd name="connsiteX51" fmla="*/ 356816 w 601094"/>
                  <a:gd name="connsiteY51" fmla="*/ 257749 h 522431"/>
                  <a:gd name="connsiteX52" fmla="*/ 392356 w 601094"/>
                  <a:gd name="connsiteY52" fmla="*/ 258478 h 522431"/>
                  <a:gd name="connsiteX53" fmla="*/ 398685 w 601094"/>
                  <a:gd name="connsiteY53" fmla="*/ 263340 h 522431"/>
                  <a:gd name="connsiteX54" fmla="*/ 400876 w 601094"/>
                  <a:gd name="connsiteY54" fmla="*/ 423803 h 522431"/>
                  <a:gd name="connsiteX55" fmla="*/ 366066 w 601094"/>
                  <a:gd name="connsiteY55" fmla="*/ 455652 h 522431"/>
                  <a:gd name="connsiteX56" fmla="*/ 340019 w 601094"/>
                  <a:gd name="connsiteY56" fmla="*/ 412133 h 522431"/>
                  <a:gd name="connsiteX57" fmla="*/ 344401 w 601094"/>
                  <a:gd name="connsiteY57" fmla="*/ 260909 h 522431"/>
                  <a:gd name="connsiteX58" fmla="*/ 352434 w 601094"/>
                  <a:gd name="connsiteY58" fmla="*/ 258964 h 522431"/>
                  <a:gd name="connsiteX59" fmla="*/ 356816 w 601094"/>
                  <a:gd name="connsiteY59" fmla="*/ 257749 h 522431"/>
                  <a:gd name="connsiteX60" fmla="*/ 213339 w 601094"/>
                  <a:gd name="connsiteY60" fmla="*/ 256040 h 522431"/>
                  <a:gd name="connsiteX61" fmla="*/ 252787 w 601094"/>
                  <a:gd name="connsiteY61" fmla="*/ 302228 h 522431"/>
                  <a:gd name="connsiteX62" fmla="*/ 250595 w 601094"/>
                  <a:gd name="connsiteY62" fmla="*/ 454405 h 522431"/>
                  <a:gd name="connsiteX63" fmla="*/ 243290 w 601094"/>
                  <a:gd name="connsiteY63" fmla="*/ 461455 h 522431"/>
                  <a:gd name="connsiteX64" fmla="*/ 207738 w 601094"/>
                  <a:gd name="connsiteY64" fmla="*/ 461455 h 522431"/>
                  <a:gd name="connsiteX65" fmla="*/ 201164 w 601094"/>
                  <a:gd name="connsiteY65" fmla="*/ 454891 h 522431"/>
                  <a:gd name="connsiteX66" fmla="*/ 199459 w 601094"/>
                  <a:gd name="connsiteY66" fmla="*/ 342825 h 522431"/>
                  <a:gd name="connsiteX67" fmla="*/ 198972 w 601094"/>
                  <a:gd name="connsiteY67" fmla="*/ 265277 h 522431"/>
                  <a:gd name="connsiteX68" fmla="*/ 205790 w 601094"/>
                  <a:gd name="connsiteY68" fmla="*/ 262360 h 522431"/>
                  <a:gd name="connsiteX69" fmla="*/ 213339 w 601094"/>
                  <a:gd name="connsiteY69" fmla="*/ 256040 h 522431"/>
                  <a:gd name="connsiteX70" fmla="*/ 281787 w 601094"/>
                  <a:gd name="connsiteY70" fmla="*/ 255781 h 522431"/>
                  <a:gd name="connsiteX71" fmla="*/ 327608 w 601094"/>
                  <a:gd name="connsiteY71" fmla="*/ 286897 h 522431"/>
                  <a:gd name="connsiteX72" fmla="*/ 323708 w 601094"/>
                  <a:gd name="connsiteY72" fmla="*/ 451472 h 522431"/>
                  <a:gd name="connsiteX73" fmla="*/ 316884 w 601094"/>
                  <a:gd name="connsiteY73" fmla="*/ 458279 h 522431"/>
                  <a:gd name="connsiteX74" fmla="*/ 262533 w 601094"/>
                  <a:gd name="connsiteY74" fmla="*/ 435914 h 522431"/>
                  <a:gd name="connsiteX75" fmla="*/ 267895 w 601094"/>
                  <a:gd name="connsiteY75" fmla="*/ 264289 h 522431"/>
                  <a:gd name="connsiteX76" fmla="*/ 273744 w 601094"/>
                  <a:gd name="connsiteY76" fmla="*/ 262831 h 522431"/>
                  <a:gd name="connsiteX77" fmla="*/ 281787 w 601094"/>
                  <a:gd name="connsiteY77" fmla="*/ 255781 h 522431"/>
                  <a:gd name="connsiteX78" fmla="*/ 163192 w 601094"/>
                  <a:gd name="connsiteY78" fmla="*/ 253367 h 522431"/>
                  <a:gd name="connsiteX79" fmla="*/ 179751 w 601094"/>
                  <a:gd name="connsiteY79" fmla="*/ 264794 h 522431"/>
                  <a:gd name="connsiteX80" fmla="*/ 176829 w 601094"/>
                  <a:gd name="connsiteY80" fmla="*/ 354508 h 522431"/>
                  <a:gd name="connsiteX81" fmla="*/ 177073 w 601094"/>
                  <a:gd name="connsiteY81" fmla="*/ 422341 h 522431"/>
                  <a:gd name="connsiteX82" fmla="*/ 176099 w 601094"/>
                  <a:gd name="connsiteY82" fmla="*/ 457108 h 522431"/>
                  <a:gd name="connsiteX83" fmla="*/ 132996 w 601094"/>
                  <a:gd name="connsiteY83" fmla="*/ 460755 h 522431"/>
                  <a:gd name="connsiteX84" fmla="*/ 130074 w 601094"/>
                  <a:gd name="connsiteY84" fmla="*/ 457838 h 522431"/>
                  <a:gd name="connsiteX85" fmla="*/ 132266 w 601094"/>
                  <a:gd name="connsiteY85" fmla="*/ 255312 h 522431"/>
                  <a:gd name="connsiteX86" fmla="*/ 136406 w 601094"/>
                  <a:gd name="connsiteY86" fmla="*/ 255798 h 522431"/>
                  <a:gd name="connsiteX87" fmla="*/ 141519 w 601094"/>
                  <a:gd name="connsiteY87" fmla="*/ 253610 h 522431"/>
                  <a:gd name="connsiteX88" fmla="*/ 163192 w 601094"/>
                  <a:gd name="connsiteY88" fmla="*/ 253367 h 522431"/>
                  <a:gd name="connsiteX89" fmla="*/ 15157 w 601094"/>
                  <a:gd name="connsiteY89" fmla="*/ 218612 h 522431"/>
                  <a:gd name="connsiteX90" fmla="*/ 20027 w 601094"/>
                  <a:gd name="connsiteY90" fmla="*/ 391686 h 522431"/>
                  <a:gd name="connsiteX91" fmla="*/ 17592 w 601094"/>
                  <a:gd name="connsiteY91" fmla="*/ 493293 h 522431"/>
                  <a:gd name="connsiteX92" fmla="*/ 79445 w 601094"/>
                  <a:gd name="connsiteY92" fmla="*/ 475791 h 522431"/>
                  <a:gd name="connsiteX93" fmla="*/ 83585 w 601094"/>
                  <a:gd name="connsiteY93" fmla="*/ 475548 h 522431"/>
                  <a:gd name="connsiteX94" fmla="*/ 373855 w 601094"/>
                  <a:gd name="connsiteY94" fmla="*/ 479438 h 522431"/>
                  <a:gd name="connsiteX95" fmla="*/ 582061 w 601094"/>
                  <a:gd name="connsiteY95" fmla="*/ 507149 h 522431"/>
                  <a:gd name="connsiteX96" fmla="*/ 588879 w 601094"/>
                  <a:gd name="connsiteY96" fmla="*/ 508607 h 522431"/>
                  <a:gd name="connsiteX97" fmla="*/ 582791 w 601094"/>
                  <a:gd name="connsiteY97" fmla="*/ 365433 h 522431"/>
                  <a:gd name="connsiteX98" fmla="*/ 581817 w 601094"/>
                  <a:gd name="connsiteY98" fmla="*/ 243893 h 522431"/>
                  <a:gd name="connsiteX99" fmla="*/ 479541 w 601094"/>
                  <a:gd name="connsiteY99" fmla="*/ 244622 h 522431"/>
                  <a:gd name="connsiteX100" fmla="*/ 471505 w 601094"/>
                  <a:gd name="connsiteY100" fmla="*/ 233683 h 522431"/>
                  <a:gd name="connsiteX101" fmla="*/ 471992 w 601094"/>
                  <a:gd name="connsiteY101" fmla="*/ 232711 h 522431"/>
                  <a:gd name="connsiteX102" fmla="*/ 265734 w 601094"/>
                  <a:gd name="connsiteY102" fmla="*/ 227849 h 522431"/>
                  <a:gd name="connsiteX103" fmla="*/ 119138 w 601094"/>
                  <a:gd name="connsiteY103" fmla="*/ 222988 h 522431"/>
                  <a:gd name="connsiteX104" fmla="*/ 126200 w 601094"/>
                  <a:gd name="connsiteY104" fmla="*/ 240003 h 522431"/>
                  <a:gd name="connsiteX105" fmla="*/ 126687 w 601094"/>
                  <a:gd name="connsiteY105" fmla="*/ 242920 h 522431"/>
                  <a:gd name="connsiteX106" fmla="*/ 126200 w 601094"/>
                  <a:gd name="connsiteY106" fmla="*/ 248268 h 522431"/>
                  <a:gd name="connsiteX107" fmla="*/ 69461 w 601094"/>
                  <a:gd name="connsiteY107" fmla="*/ 258721 h 522431"/>
                  <a:gd name="connsiteX108" fmla="*/ 15157 w 601094"/>
                  <a:gd name="connsiteY108" fmla="*/ 218612 h 522431"/>
                  <a:gd name="connsiteX109" fmla="*/ 300922 w 601094"/>
                  <a:gd name="connsiteY109" fmla="*/ 127898 h 522431"/>
                  <a:gd name="connsiteX110" fmla="*/ 259890 w 601094"/>
                  <a:gd name="connsiteY110" fmla="*/ 137666 h 522431"/>
                  <a:gd name="connsiteX111" fmla="*/ 169546 w 601094"/>
                  <a:gd name="connsiteY111" fmla="*/ 180449 h 522431"/>
                  <a:gd name="connsiteX112" fmla="*/ 119138 w 601094"/>
                  <a:gd name="connsiteY112" fmla="*/ 208160 h 522431"/>
                  <a:gd name="connsiteX113" fmla="*/ 288868 w 601094"/>
                  <a:gd name="connsiteY113" fmla="*/ 212292 h 522431"/>
                  <a:gd name="connsiteX114" fmla="*/ 479541 w 601094"/>
                  <a:gd name="connsiteY114" fmla="*/ 214966 h 522431"/>
                  <a:gd name="connsiteX115" fmla="*/ 420367 w 601094"/>
                  <a:gd name="connsiteY115" fmla="*/ 166593 h 522431"/>
                  <a:gd name="connsiteX116" fmla="*/ 300922 w 601094"/>
                  <a:gd name="connsiteY116" fmla="*/ 127898 h 522431"/>
                  <a:gd name="connsiteX117" fmla="*/ 304940 w 601094"/>
                  <a:gd name="connsiteY117" fmla="*/ 19043 h 522431"/>
                  <a:gd name="connsiteX118" fmla="*/ 305671 w 601094"/>
                  <a:gd name="connsiteY118" fmla="*/ 25606 h 522431"/>
                  <a:gd name="connsiteX119" fmla="*/ 320282 w 601094"/>
                  <a:gd name="connsiteY119" fmla="*/ 28766 h 522431"/>
                  <a:gd name="connsiteX120" fmla="*/ 311271 w 601094"/>
                  <a:gd name="connsiteY120" fmla="*/ 22932 h 522431"/>
                  <a:gd name="connsiteX121" fmla="*/ 304940 w 601094"/>
                  <a:gd name="connsiteY121" fmla="*/ 19043 h 522431"/>
                  <a:gd name="connsiteX122" fmla="*/ 296417 w 601094"/>
                  <a:gd name="connsiteY122" fmla="*/ 113 h 522431"/>
                  <a:gd name="connsiteX123" fmla="*/ 302992 w 601094"/>
                  <a:gd name="connsiteY123" fmla="*/ 4458 h 522431"/>
                  <a:gd name="connsiteX124" fmla="*/ 302992 w 601094"/>
                  <a:gd name="connsiteY124" fmla="*/ 4701 h 522431"/>
                  <a:gd name="connsiteX125" fmla="*/ 323691 w 601094"/>
                  <a:gd name="connsiteY125" fmla="*/ 12723 h 522431"/>
                  <a:gd name="connsiteX126" fmla="*/ 355835 w 601094"/>
                  <a:gd name="connsiteY126" fmla="*/ 31197 h 522431"/>
                  <a:gd name="connsiteX127" fmla="*/ 351451 w 601094"/>
                  <a:gd name="connsiteY127" fmla="*/ 47727 h 522431"/>
                  <a:gd name="connsiteX128" fmla="*/ 306888 w 601094"/>
                  <a:gd name="connsiteY128" fmla="*/ 47970 h 522431"/>
                  <a:gd name="connsiteX129" fmla="*/ 302018 w 601094"/>
                  <a:gd name="connsiteY129" fmla="*/ 104851 h 522431"/>
                  <a:gd name="connsiteX130" fmla="*/ 388222 w 601094"/>
                  <a:gd name="connsiteY130" fmla="*/ 131832 h 522431"/>
                  <a:gd name="connsiteX131" fmla="*/ 491960 w 601094"/>
                  <a:gd name="connsiteY131" fmla="*/ 235385 h 522431"/>
                  <a:gd name="connsiteX132" fmla="*/ 583035 w 601094"/>
                  <a:gd name="connsiteY132" fmla="*/ 217640 h 522431"/>
                  <a:gd name="connsiteX133" fmla="*/ 596185 w 601094"/>
                  <a:gd name="connsiteY133" fmla="*/ 224203 h 522431"/>
                  <a:gd name="connsiteX134" fmla="*/ 598376 w 601094"/>
                  <a:gd name="connsiteY134" fmla="*/ 229551 h 522431"/>
                  <a:gd name="connsiteX135" fmla="*/ 599107 w 601094"/>
                  <a:gd name="connsiteY135" fmla="*/ 403840 h 522431"/>
                  <a:gd name="connsiteX136" fmla="*/ 591558 w 601094"/>
                  <a:gd name="connsiteY136" fmla="*/ 516629 h 522431"/>
                  <a:gd name="connsiteX137" fmla="*/ 585470 w 601094"/>
                  <a:gd name="connsiteY137" fmla="*/ 519546 h 522431"/>
                  <a:gd name="connsiteX138" fmla="*/ 577677 w 601094"/>
                  <a:gd name="connsiteY138" fmla="*/ 522220 h 522431"/>
                  <a:gd name="connsiteX139" fmla="*/ 449101 w 601094"/>
                  <a:gd name="connsiteY139" fmla="*/ 489890 h 522431"/>
                  <a:gd name="connsiteX140" fmla="*/ 323934 w 601094"/>
                  <a:gd name="connsiteY140" fmla="*/ 501558 h 522431"/>
                  <a:gd name="connsiteX141" fmla="*/ 89429 w 601094"/>
                  <a:gd name="connsiteY141" fmla="*/ 487459 h 522431"/>
                  <a:gd name="connsiteX142" fmla="*/ 84072 w 601094"/>
                  <a:gd name="connsiteY142" fmla="*/ 492564 h 522431"/>
                  <a:gd name="connsiteX143" fmla="*/ 12966 w 601094"/>
                  <a:gd name="connsiteY143" fmla="*/ 518817 h 522431"/>
                  <a:gd name="connsiteX144" fmla="*/ 4686 w 601094"/>
                  <a:gd name="connsiteY144" fmla="*/ 512497 h 522431"/>
                  <a:gd name="connsiteX145" fmla="*/ 7121 w 601094"/>
                  <a:gd name="connsiteY145" fmla="*/ 310497 h 522431"/>
                  <a:gd name="connsiteX146" fmla="*/ 6878 w 601094"/>
                  <a:gd name="connsiteY146" fmla="*/ 210834 h 522431"/>
                  <a:gd name="connsiteX147" fmla="*/ 15888 w 601094"/>
                  <a:gd name="connsiteY147" fmla="*/ 212535 h 522431"/>
                  <a:gd name="connsiteX148" fmla="*/ 66782 w 601094"/>
                  <a:gd name="connsiteY148" fmla="*/ 247296 h 522431"/>
                  <a:gd name="connsiteX149" fmla="*/ 115485 w 601094"/>
                  <a:gd name="connsiteY149" fmla="*/ 242434 h 522431"/>
                  <a:gd name="connsiteX150" fmla="*/ 85046 w 601094"/>
                  <a:gd name="connsiteY150" fmla="*/ 211806 h 522431"/>
                  <a:gd name="connsiteX151" fmla="*/ 88212 w 601094"/>
                  <a:gd name="connsiteY151" fmla="*/ 200138 h 522431"/>
                  <a:gd name="connsiteX152" fmla="*/ 274014 w 601094"/>
                  <a:gd name="connsiteY152" fmla="*/ 111171 h 522431"/>
                  <a:gd name="connsiteX153" fmla="*/ 292521 w 601094"/>
                  <a:gd name="connsiteY153" fmla="*/ 105580 h 522431"/>
                  <a:gd name="connsiteX154" fmla="*/ 290329 w 601094"/>
                  <a:gd name="connsiteY154" fmla="*/ 40434 h 522431"/>
                  <a:gd name="connsiteX155" fmla="*/ 290086 w 601094"/>
                  <a:gd name="connsiteY155" fmla="*/ 29009 h 522431"/>
                  <a:gd name="connsiteX156" fmla="*/ 290573 w 601094"/>
                  <a:gd name="connsiteY156" fmla="*/ 6160 h 522431"/>
                  <a:gd name="connsiteX157" fmla="*/ 296417 w 601094"/>
                  <a:gd name="connsiteY157" fmla="*/ 113 h 52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Lst>
                <a:rect l="l" t="t" r="r" b="b"/>
                <a:pathLst>
                  <a:path w="601094" h="522431">
                    <a:moveTo>
                      <a:pt x="427885" y="274980"/>
                    </a:moveTo>
                    <a:cubicBezTo>
                      <a:pt x="432025" y="289568"/>
                      <a:pt x="431782" y="309261"/>
                      <a:pt x="432269" y="321660"/>
                    </a:cubicBezTo>
                    <a:cubicBezTo>
                      <a:pt x="433730" y="357156"/>
                      <a:pt x="437139" y="394111"/>
                      <a:pt x="431295" y="429121"/>
                    </a:cubicBezTo>
                    <a:cubicBezTo>
                      <a:pt x="427885" y="449300"/>
                      <a:pt x="455403" y="436171"/>
                      <a:pt x="453455" y="417208"/>
                    </a:cubicBezTo>
                    <a:cubicBezTo>
                      <a:pt x="451020" y="394840"/>
                      <a:pt x="449802" y="372230"/>
                      <a:pt x="448585" y="349619"/>
                    </a:cubicBezTo>
                    <a:cubicBezTo>
                      <a:pt x="447611" y="333330"/>
                      <a:pt x="446637" y="317527"/>
                      <a:pt x="448585" y="301238"/>
                    </a:cubicBezTo>
                    <a:cubicBezTo>
                      <a:pt x="450533" y="282760"/>
                      <a:pt x="446880" y="275224"/>
                      <a:pt x="427885" y="274980"/>
                    </a:cubicBezTo>
                    <a:close/>
                    <a:moveTo>
                      <a:pt x="352921" y="272822"/>
                    </a:moveTo>
                    <a:cubicBezTo>
                      <a:pt x="351217" y="305158"/>
                      <a:pt x="355112" y="339439"/>
                      <a:pt x="354868" y="371774"/>
                    </a:cubicBezTo>
                    <a:cubicBezTo>
                      <a:pt x="354868" y="389279"/>
                      <a:pt x="353651" y="405812"/>
                      <a:pt x="351947" y="423317"/>
                    </a:cubicBezTo>
                    <a:cubicBezTo>
                      <a:pt x="350000" y="446170"/>
                      <a:pt x="359980" y="444468"/>
                      <a:pt x="378481" y="441065"/>
                    </a:cubicBezTo>
                    <a:cubicBezTo>
                      <a:pt x="393817" y="438390"/>
                      <a:pt x="387488" y="426477"/>
                      <a:pt x="386514" y="411647"/>
                    </a:cubicBezTo>
                    <a:cubicBezTo>
                      <a:pt x="385540" y="395357"/>
                      <a:pt x="384323" y="378825"/>
                      <a:pt x="385297" y="362535"/>
                    </a:cubicBezTo>
                    <a:cubicBezTo>
                      <a:pt x="386514" y="342356"/>
                      <a:pt x="388948" y="321690"/>
                      <a:pt x="388461" y="301511"/>
                    </a:cubicBezTo>
                    <a:cubicBezTo>
                      <a:pt x="387974" y="273552"/>
                      <a:pt x="380428" y="274038"/>
                      <a:pt x="356816" y="273795"/>
                    </a:cubicBezTo>
                    <a:cubicBezTo>
                      <a:pt x="355112" y="273795"/>
                      <a:pt x="353895" y="273309"/>
                      <a:pt x="352921" y="272822"/>
                    </a:cubicBezTo>
                    <a:close/>
                    <a:moveTo>
                      <a:pt x="276425" y="271096"/>
                    </a:moveTo>
                    <a:cubicBezTo>
                      <a:pt x="286174" y="306831"/>
                      <a:pt x="280325" y="345969"/>
                      <a:pt x="279350" y="382676"/>
                    </a:cubicBezTo>
                    <a:cubicBezTo>
                      <a:pt x="278862" y="397748"/>
                      <a:pt x="278131" y="413063"/>
                      <a:pt x="278131" y="427892"/>
                    </a:cubicBezTo>
                    <a:cubicBezTo>
                      <a:pt x="278131" y="449041"/>
                      <a:pt x="279350" y="450986"/>
                      <a:pt x="302017" y="447096"/>
                    </a:cubicBezTo>
                    <a:cubicBezTo>
                      <a:pt x="317128" y="444422"/>
                      <a:pt x="309085" y="407715"/>
                      <a:pt x="308841" y="393859"/>
                    </a:cubicBezTo>
                    <a:cubicBezTo>
                      <a:pt x="308841" y="369792"/>
                      <a:pt x="308353" y="345483"/>
                      <a:pt x="309816" y="321660"/>
                    </a:cubicBezTo>
                    <a:cubicBezTo>
                      <a:pt x="310547" y="308289"/>
                      <a:pt x="314690" y="291759"/>
                      <a:pt x="313472" y="278875"/>
                    </a:cubicBezTo>
                    <a:cubicBezTo>
                      <a:pt x="312497" y="266477"/>
                      <a:pt x="288855" y="273041"/>
                      <a:pt x="281787" y="273041"/>
                    </a:cubicBezTo>
                    <a:cubicBezTo>
                      <a:pt x="279594" y="273041"/>
                      <a:pt x="277888" y="272068"/>
                      <a:pt x="276425" y="271096"/>
                    </a:cubicBezTo>
                    <a:close/>
                    <a:moveTo>
                      <a:pt x="207982" y="270139"/>
                    </a:moveTo>
                    <a:cubicBezTo>
                      <a:pt x="205060" y="301985"/>
                      <a:pt x="210174" y="339421"/>
                      <a:pt x="212122" y="371024"/>
                    </a:cubicBezTo>
                    <a:cubicBezTo>
                      <a:pt x="213339" y="390471"/>
                      <a:pt x="214800" y="409433"/>
                      <a:pt x="213826" y="428880"/>
                    </a:cubicBezTo>
                    <a:cubicBezTo>
                      <a:pt x="209687" y="437632"/>
                      <a:pt x="211635" y="443952"/>
                      <a:pt x="219427" y="447842"/>
                    </a:cubicBezTo>
                    <a:cubicBezTo>
                      <a:pt x="226732" y="450030"/>
                      <a:pt x="232576" y="448571"/>
                      <a:pt x="237689" y="443709"/>
                    </a:cubicBezTo>
                    <a:cubicBezTo>
                      <a:pt x="237933" y="410891"/>
                      <a:pt x="236472" y="377830"/>
                      <a:pt x="236472" y="345013"/>
                    </a:cubicBezTo>
                    <a:cubicBezTo>
                      <a:pt x="236228" y="330670"/>
                      <a:pt x="236715" y="316570"/>
                      <a:pt x="237446" y="302228"/>
                    </a:cubicBezTo>
                    <a:cubicBezTo>
                      <a:pt x="238663" y="279620"/>
                      <a:pt x="232819" y="274515"/>
                      <a:pt x="213339" y="272570"/>
                    </a:cubicBezTo>
                    <a:cubicBezTo>
                      <a:pt x="211148" y="272327"/>
                      <a:pt x="209200" y="271355"/>
                      <a:pt x="207982" y="270139"/>
                    </a:cubicBezTo>
                    <a:close/>
                    <a:moveTo>
                      <a:pt x="167332" y="268198"/>
                    </a:moveTo>
                    <a:cubicBezTo>
                      <a:pt x="169037" y="272817"/>
                      <a:pt x="147120" y="270629"/>
                      <a:pt x="141519" y="270872"/>
                    </a:cubicBezTo>
                    <a:cubicBezTo>
                      <a:pt x="139571" y="270872"/>
                      <a:pt x="138110" y="270386"/>
                      <a:pt x="136893" y="269657"/>
                    </a:cubicBezTo>
                    <a:cubicBezTo>
                      <a:pt x="138354" y="310259"/>
                      <a:pt x="141276" y="350861"/>
                      <a:pt x="141032" y="391464"/>
                    </a:cubicBezTo>
                    <a:cubicBezTo>
                      <a:pt x="141032" y="409698"/>
                      <a:pt x="141763" y="428176"/>
                      <a:pt x="138354" y="445924"/>
                    </a:cubicBezTo>
                    <a:cubicBezTo>
                      <a:pt x="134701" y="464645"/>
                      <a:pt x="170011" y="452002"/>
                      <a:pt x="167332" y="431823"/>
                    </a:cubicBezTo>
                    <a:cubicBezTo>
                      <a:pt x="162705" y="395354"/>
                      <a:pt x="165384" y="358641"/>
                      <a:pt x="168793" y="322172"/>
                    </a:cubicBezTo>
                    <a:cubicBezTo>
                      <a:pt x="170498" y="304910"/>
                      <a:pt x="173907" y="284974"/>
                      <a:pt x="167332" y="268198"/>
                    </a:cubicBezTo>
                    <a:close/>
                    <a:moveTo>
                      <a:pt x="424963" y="258205"/>
                    </a:moveTo>
                    <a:cubicBezTo>
                      <a:pt x="464414" y="252613"/>
                      <a:pt x="474155" y="272063"/>
                      <a:pt x="470015" y="309504"/>
                    </a:cubicBezTo>
                    <a:cubicBezTo>
                      <a:pt x="466362" y="340137"/>
                      <a:pt x="467336" y="372959"/>
                      <a:pt x="468797" y="403836"/>
                    </a:cubicBezTo>
                    <a:cubicBezTo>
                      <a:pt x="469284" y="414047"/>
                      <a:pt x="476346" y="438116"/>
                      <a:pt x="467336" y="447112"/>
                    </a:cubicBezTo>
                    <a:cubicBezTo>
                      <a:pt x="455160" y="459511"/>
                      <a:pt x="414248" y="458782"/>
                      <a:pt x="417658" y="434469"/>
                    </a:cubicBezTo>
                    <a:cubicBezTo>
                      <a:pt x="422528" y="402377"/>
                      <a:pt x="418875" y="368097"/>
                      <a:pt x="418632" y="335761"/>
                    </a:cubicBezTo>
                    <a:cubicBezTo>
                      <a:pt x="418632" y="314123"/>
                      <a:pt x="420823" y="288838"/>
                      <a:pt x="415222" y="267687"/>
                    </a:cubicBezTo>
                    <a:cubicBezTo>
                      <a:pt x="414492" y="264526"/>
                      <a:pt x="416927" y="262581"/>
                      <a:pt x="419362" y="262824"/>
                    </a:cubicBezTo>
                    <a:cubicBezTo>
                      <a:pt x="420336" y="260393"/>
                      <a:pt x="422041" y="258691"/>
                      <a:pt x="424963" y="258205"/>
                    </a:cubicBezTo>
                    <a:close/>
                    <a:moveTo>
                      <a:pt x="356816" y="257749"/>
                    </a:moveTo>
                    <a:cubicBezTo>
                      <a:pt x="368500" y="258235"/>
                      <a:pt x="380428" y="258478"/>
                      <a:pt x="392356" y="258478"/>
                    </a:cubicBezTo>
                    <a:cubicBezTo>
                      <a:pt x="395034" y="258478"/>
                      <a:pt x="398198" y="260423"/>
                      <a:pt x="398685" y="263340"/>
                    </a:cubicBezTo>
                    <a:cubicBezTo>
                      <a:pt x="408179" y="315126"/>
                      <a:pt x="399415" y="371045"/>
                      <a:pt x="400876" y="423803"/>
                    </a:cubicBezTo>
                    <a:cubicBezTo>
                      <a:pt x="401606" y="455652"/>
                      <a:pt x="396738" y="452248"/>
                      <a:pt x="366066" y="455652"/>
                    </a:cubicBezTo>
                    <a:cubicBezTo>
                      <a:pt x="335638" y="459299"/>
                      <a:pt x="336611" y="437418"/>
                      <a:pt x="340019" y="412133"/>
                    </a:cubicBezTo>
                    <a:cubicBezTo>
                      <a:pt x="346835" y="362292"/>
                      <a:pt x="337585" y="310507"/>
                      <a:pt x="344401" y="260909"/>
                    </a:cubicBezTo>
                    <a:cubicBezTo>
                      <a:pt x="344888" y="257019"/>
                      <a:pt x="350000" y="256776"/>
                      <a:pt x="352434" y="258964"/>
                    </a:cubicBezTo>
                    <a:cubicBezTo>
                      <a:pt x="353651" y="258235"/>
                      <a:pt x="354868" y="257749"/>
                      <a:pt x="356816" y="257749"/>
                    </a:cubicBezTo>
                    <a:close/>
                    <a:moveTo>
                      <a:pt x="213339" y="256040"/>
                    </a:moveTo>
                    <a:cubicBezTo>
                      <a:pt x="251569" y="254095"/>
                      <a:pt x="255709" y="265277"/>
                      <a:pt x="252787" y="302228"/>
                    </a:cubicBezTo>
                    <a:cubicBezTo>
                      <a:pt x="248891" y="352548"/>
                      <a:pt x="257170" y="404571"/>
                      <a:pt x="250595" y="454405"/>
                    </a:cubicBezTo>
                    <a:cubicBezTo>
                      <a:pt x="249865" y="458052"/>
                      <a:pt x="247673" y="461212"/>
                      <a:pt x="243290" y="461455"/>
                    </a:cubicBezTo>
                    <a:cubicBezTo>
                      <a:pt x="231602" y="461455"/>
                      <a:pt x="219670" y="461455"/>
                      <a:pt x="207738" y="461455"/>
                    </a:cubicBezTo>
                    <a:cubicBezTo>
                      <a:pt x="203842" y="461698"/>
                      <a:pt x="201407" y="458538"/>
                      <a:pt x="201164" y="454891"/>
                    </a:cubicBezTo>
                    <a:cubicBezTo>
                      <a:pt x="197755" y="418184"/>
                      <a:pt x="199216" y="379775"/>
                      <a:pt x="199459" y="342825"/>
                    </a:cubicBezTo>
                    <a:cubicBezTo>
                      <a:pt x="199459" y="318758"/>
                      <a:pt x="192885" y="288371"/>
                      <a:pt x="198972" y="265277"/>
                    </a:cubicBezTo>
                    <a:cubicBezTo>
                      <a:pt x="199703" y="262117"/>
                      <a:pt x="203355" y="261388"/>
                      <a:pt x="205790" y="262360"/>
                    </a:cubicBezTo>
                    <a:cubicBezTo>
                      <a:pt x="206521" y="259200"/>
                      <a:pt x="208956" y="256283"/>
                      <a:pt x="213339" y="256040"/>
                    </a:cubicBezTo>
                    <a:close/>
                    <a:moveTo>
                      <a:pt x="281787" y="255781"/>
                    </a:moveTo>
                    <a:cubicBezTo>
                      <a:pt x="310303" y="255052"/>
                      <a:pt x="331264" y="253107"/>
                      <a:pt x="327608" y="286897"/>
                    </a:cubicBezTo>
                    <a:cubicBezTo>
                      <a:pt x="322002" y="341350"/>
                      <a:pt x="323464" y="396533"/>
                      <a:pt x="323708" y="451472"/>
                    </a:cubicBezTo>
                    <a:cubicBezTo>
                      <a:pt x="323708" y="455605"/>
                      <a:pt x="320540" y="457793"/>
                      <a:pt x="316884" y="458279"/>
                    </a:cubicBezTo>
                    <a:cubicBezTo>
                      <a:pt x="292755" y="461196"/>
                      <a:pt x="262533" y="469461"/>
                      <a:pt x="262533" y="435914"/>
                    </a:cubicBezTo>
                    <a:cubicBezTo>
                      <a:pt x="262533" y="379030"/>
                      <a:pt x="264726" y="321173"/>
                      <a:pt x="267895" y="264289"/>
                    </a:cubicBezTo>
                    <a:cubicBezTo>
                      <a:pt x="268138" y="260886"/>
                      <a:pt x="272038" y="260157"/>
                      <a:pt x="273744" y="262831"/>
                    </a:cubicBezTo>
                    <a:cubicBezTo>
                      <a:pt x="274475" y="259184"/>
                      <a:pt x="277156" y="255781"/>
                      <a:pt x="281787" y="255781"/>
                    </a:cubicBezTo>
                    <a:close/>
                    <a:moveTo>
                      <a:pt x="163192" y="253367"/>
                    </a:moveTo>
                    <a:cubicBezTo>
                      <a:pt x="171289" y="254339"/>
                      <a:pt x="178534" y="257257"/>
                      <a:pt x="179751" y="264794"/>
                    </a:cubicBezTo>
                    <a:cubicBezTo>
                      <a:pt x="184135" y="295428"/>
                      <a:pt x="177560" y="323631"/>
                      <a:pt x="176829" y="354508"/>
                    </a:cubicBezTo>
                    <a:cubicBezTo>
                      <a:pt x="176342" y="377119"/>
                      <a:pt x="174151" y="399730"/>
                      <a:pt x="177073" y="422341"/>
                    </a:cubicBezTo>
                    <a:cubicBezTo>
                      <a:pt x="178534" y="434254"/>
                      <a:pt x="180482" y="445438"/>
                      <a:pt x="176099" y="457108"/>
                    </a:cubicBezTo>
                    <a:cubicBezTo>
                      <a:pt x="171472" y="470237"/>
                      <a:pt x="141276" y="461484"/>
                      <a:pt x="132996" y="460755"/>
                    </a:cubicBezTo>
                    <a:cubicBezTo>
                      <a:pt x="131535" y="460755"/>
                      <a:pt x="130074" y="459539"/>
                      <a:pt x="130074" y="457838"/>
                    </a:cubicBezTo>
                    <a:cubicBezTo>
                      <a:pt x="132266" y="392193"/>
                      <a:pt x="117168" y="319255"/>
                      <a:pt x="132266" y="255312"/>
                    </a:cubicBezTo>
                    <a:cubicBezTo>
                      <a:pt x="132996" y="253124"/>
                      <a:pt x="136162" y="253610"/>
                      <a:pt x="136406" y="255798"/>
                    </a:cubicBezTo>
                    <a:cubicBezTo>
                      <a:pt x="137623" y="254583"/>
                      <a:pt x="139328" y="253853"/>
                      <a:pt x="141519" y="253610"/>
                    </a:cubicBezTo>
                    <a:cubicBezTo>
                      <a:pt x="146146" y="253367"/>
                      <a:pt x="155096" y="252394"/>
                      <a:pt x="163192" y="253367"/>
                    </a:cubicBezTo>
                    <a:close/>
                    <a:moveTo>
                      <a:pt x="15157" y="218612"/>
                    </a:moveTo>
                    <a:cubicBezTo>
                      <a:pt x="5904" y="271847"/>
                      <a:pt x="21002" y="337722"/>
                      <a:pt x="20027" y="391686"/>
                    </a:cubicBezTo>
                    <a:cubicBezTo>
                      <a:pt x="19297" y="425474"/>
                      <a:pt x="17592" y="459505"/>
                      <a:pt x="17592" y="493293"/>
                    </a:cubicBezTo>
                    <a:cubicBezTo>
                      <a:pt x="17592" y="505933"/>
                      <a:pt x="71653" y="478222"/>
                      <a:pt x="79445" y="475791"/>
                    </a:cubicBezTo>
                    <a:cubicBezTo>
                      <a:pt x="80906" y="475305"/>
                      <a:pt x="82367" y="475305"/>
                      <a:pt x="83585" y="475548"/>
                    </a:cubicBezTo>
                    <a:cubicBezTo>
                      <a:pt x="180991" y="476278"/>
                      <a:pt x="276205" y="489890"/>
                      <a:pt x="373855" y="479438"/>
                    </a:cubicBezTo>
                    <a:cubicBezTo>
                      <a:pt x="455920" y="470687"/>
                      <a:pt x="510954" y="465825"/>
                      <a:pt x="582061" y="507149"/>
                    </a:cubicBezTo>
                    <a:cubicBezTo>
                      <a:pt x="584252" y="505933"/>
                      <a:pt x="586931" y="506177"/>
                      <a:pt x="588879" y="508607"/>
                    </a:cubicBezTo>
                    <a:cubicBezTo>
                      <a:pt x="566232" y="478708"/>
                      <a:pt x="581817" y="399707"/>
                      <a:pt x="582791" y="365433"/>
                    </a:cubicBezTo>
                    <a:cubicBezTo>
                      <a:pt x="584009" y="324839"/>
                      <a:pt x="584009" y="284487"/>
                      <a:pt x="581817" y="243893"/>
                    </a:cubicBezTo>
                    <a:cubicBezTo>
                      <a:pt x="554300" y="264068"/>
                      <a:pt x="507302" y="259936"/>
                      <a:pt x="479541" y="244622"/>
                    </a:cubicBezTo>
                    <a:cubicBezTo>
                      <a:pt x="473940" y="246080"/>
                      <a:pt x="467365" y="238788"/>
                      <a:pt x="471505" y="233683"/>
                    </a:cubicBezTo>
                    <a:cubicBezTo>
                      <a:pt x="471748" y="233197"/>
                      <a:pt x="471748" y="232954"/>
                      <a:pt x="471992" y="232711"/>
                    </a:cubicBezTo>
                    <a:cubicBezTo>
                      <a:pt x="405512" y="223717"/>
                      <a:pt x="332944" y="230766"/>
                      <a:pt x="265734" y="227849"/>
                    </a:cubicBezTo>
                    <a:cubicBezTo>
                      <a:pt x="217762" y="225662"/>
                      <a:pt x="167598" y="221043"/>
                      <a:pt x="119138" y="222988"/>
                    </a:cubicBezTo>
                    <a:cubicBezTo>
                      <a:pt x="120599" y="227849"/>
                      <a:pt x="122791" y="233440"/>
                      <a:pt x="126200" y="240003"/>
                    </a:cubicBezTo>
                    <a:cubicBezTo>
                      <a:pt x="126687" y="240976"/>
                      <a:pt x="126687" y="241948"/>
                      <a:pt x="126687" y="242920"/>
                    </a:cubicBezTo>
                    <a:cubicBezTo>
                      <a:pt x="127661" y="244379"/>
                      <a:pt x="127905" y="246566"/>
                      <a:pt x="126200" y="248268"/>
                    </a:cubicBezTo>
                    <a:cubicBezTo>
                      <a:pt x="112563" y="261151"/>
                      <a:pt x="86994" y="262610"/>
                      <a:pt x="69461" y="258721"/>
                    </a:cubicBezTo>
                    <a:cubicBezTo>
                      <a:pt x="45110" y="253616"/>
                      <a:pt x="31473" y="235871"/>
                      <a:pt x="15157" y="218612"/>
                    </a:cubicBezTo>
                    <a:close/>
                    <a:moveTo>
                      <a:pt x="300922" y="127898"/>
                    </a:moveTo>
                    <a:cubicBezTo>
                      <a:pt x="287057" y="128201"/>
                      <a:pt x="273283" y="131103"/>
                      <a:pt x="259890" y="137666"/>
                    </a:cubicBezTo>
                    <a:cubicBezTo>
                      <a:pt x="230181" y="152251"/>
                      <a:pt x="200229" y="167808"/>
                      <a:pt x="169546" y="180449"/>
                    </a:cubicBezTo>
                    <a:cubicBezTo>
                      <a:pt x="143490" y="191144"/>
                      <a:pt x="124008" y="195276"/>
                      <a:pt x="119138" y="208160"/>
                    </a:cubicBezTo>
                    <a:cubicBezTo>
                      <a:pt x="173198" y="199409"/>
                      <a:pt x="235782" y="209618"/>
                      <a:pt x="288868" y="212292"/>
                    </a:cubicBezTo>
                    <a:cubicBezTo>
                      <a:pt x="351451" y="215209"/>
                      <a:pt x="417932" y="207431"/>
                      <a:pt x="479541" y="214966"/>
                    </a:cubicBezTo>
                    <a:cubicBezTo>
                      <a:pt x="481732" y="190415"/>
                      <a:pt x="443501" y="177532"/>
                      <a:pt x="420367" y="166593"/>
                    </a:cubicBezTo>
                    <a:cubicBezTo>
                      <a:pt x="384935" y="149456"/>
                      <a:pt x="342518" y="126986"/>
                      <a:pt x="300922" y="127898"/>
                    </a:cubicBezTo>
                    <a:close/>
                    <a:moveTo>
                      <a:pt x="304940" y="19043"/>
                    </a:moveTo>
                    <a:cubicBezTo>
                      <a:pt x="305184" y="21231"/>
                      <a:pt x="305427" y="23419"/>
                      <a:pt x="305671" y="25606"/>
                    </a:cubicBezTo>
                    <a:cubicBezTo>
                      <a:pt x="310541" y="27308"/>
                      <a:pt x="315411" y="28280"/>
                      <a:pt x="320282" y="28766"/>
                    </a:cubicBezTo>
                    <a:cubicBezTo>
                      <a:pt x="317359" y="26822"/>
                      <a:pt x="314194" y="24877"/>
                      <a:pt x="311271" y="22932"/>
                    </a:cubicBezTo>
                    <a:cubicBezTo>
                      <a:pt x="309567" y="21717"/>
                      <a:pt x="307132" y="20502"/>
                      <a:pt x="304940" y="19043"/>
                    </a:cubicBezTo>
                    <a:close/>
                    <a:moveTo>
                      <a:pt x="296417" y="113"/>
                    </a:moveTo>
                    <a:cubicBezTo>
                      <a:pt x="299339" y="-403"/>
                      <a:pt x="302383" y="812"/>
                      <a:pt x="302992" y="4458"/>
                    </a:cubicBezTo>
                    <a:cubicBezTo>
                      <a:pt x="302992" y="4701"/>
                      <a:pt x="302992" y="4701"/>
                      <a:pt x="302992" y="4701"/>
                    </a:cubicBezTo>
                    <a:cubicBezTo>
                      <a:pt x="310054" y="5431"/>
                      <a:pt x="318090" y="10535"/>
                      <a:pt x="323691" y="12723"/>
                    </a:cubicBezTo>
                    <a:cubicBezTo>
                      <a:pt x="335136" y="17585"/>
                      <a:pt x="346338" y="23176"/>
                      <a:pt x="355835" y="31197"/>
                    </a:cubicBezTo>
                    <a:cubicBezTo>
                      <a:pt x="361192" y="35816"/>
                      <a:pt x="358757" y="46511"/>
                      <a:pt x="351451" y="47727"/>
                    </a:cubicBezTo>
                    <a:cubicBezTo>
                      <a:pt x="338302" y="49914"/>
                      <a:pt x="321499" y="51130"/>
                      <a:pt x="306888" y="47970"/>
                    </a:cubicBezTo>
                    <a:cubicBezTo>
                      <a:pt x="307375" y="67173"/>
                      <a:pt x="306158" y="86863"/>
                      <a:pt x="302018" y="104851"/>
                    </a:cubicBezTo>
                    <a:cubicBezTo>
                      <a:pt x="331727" y="105337"/>
                      <a:pt x="365819" y="122109"/>
                      <a:pt x="388222" y="131832"/>
                    </a:cubicBezTo>
                    <a:cubicBezTo>
                      <a:pt x="429620" y="149577"/>
                      <a:pt x="547238" y="184095"/>
                      <a:pt x="491960" y="235385"/>
                    </a:cubicBezTo>
                    <a:cubicBezTo>
                      <a:pt x="524348" y="245108"/>
                      <a:pt x="554300" y="233926"/>
                      <a:pt x="583035" y="217640"/>
                    </a:cubicBezTo>
                    <a:cubicBezTo>
                      <a:pt x="588879" y="214480"/>
                      <a:pt x="595454" y="218855"/>
                      <a:pt x="596185" y="224203"/>
                    </a:cubicBezTo>
                    <a:cubicBezTo>
                      <a:pt x="597402" y="225662"/>
                      <a:pt x="598376" y="227363"/>
                      <a:pt x="598376" y="229551"/>
                    </a:cubicBezTo>
                    <a:cubicBezTo>
                      <a:pt x="600811" y="287404"/>
                      <a:pt x="600081" y="345987"/>
                      <a:pt x="599107" y="403840"/>
                    </a:cubicBezTo>
                    <a:cubicBezTo>
                      <a:pt x="598620" y="440302"/>
                      <a:pt x="607386" y="482841"/>
                      <a:pt x="591558" y="516629"/>
                    </a:cubicBezTo>
                    <a:cubicBezTo>
                      <a:pt x="590584" y="518817"/>
                      <a:pt x="587905" y="519789"/>
                      <a:pt x="585470" y="519546"/>
                    </a:cubicBezTo>
                    <a:cubicBezTo>
                      <a:pt x="583765" y="521734"/>
                      <a:pt x="581087" y="522949"/>
                      <a:pt x="577677" y="522220"/>
                    </a:cubicBezTo>
                    <a:cubicBezTo>
                      <a:pt x="532871" y="510795"/>
                      <a:pt x="499996" y="485515"/>
                      <a:pt x="449101" y="489890"/>
                    </a:cubicBezTo>
                    <a:cubicBezTo>
                      <a:pt x="407460" y="493293"/>
                      <a:pt x="365819" y="499856"/>
                      <a:pt x="323934" y="501558"/>
                    </a:cubicBezTo>
                    <a:cubicBezTo>
                      <a:pt x="248445" y="504718"/>
                      <a:pt x="163458" y="506177"/>
                      <a:pt x="89429" y="487459"/>
                    </a:cubicBezTo>
                    <a:cubicBezTo>
                      <a:pt x="88455" y="489647"/>
                      <a:pt x="86751" y="491592"/>
                      <a:pt x="84072" y="492564"/>
                    </a:cubicBezTo>
                    <a:cubicBezTo>
                      <a:pt x="58990" y="501072"/>
                      <a:pt x="39265" y="515171"/>
                      <a:pt x="12966" y="518817"/>
                    </a:cubicBezTo>
                    <a:cubicBezTo>
                      <a:pt x="8582" y="519303"/>
                      <a:pt x="5173" y="517115"/>
                      <a:pt x="4686" y="512497"/>
                    </a:cubicBezTo>
                    <a:cubicBezTo>
                      <a:pt x="-915" y="445406"/>
                      <a:pt x="12235" y="377830"/>
                      <a:pt x="7121" y="310497"/>
                    </a:cubicBezTo>
                    <a:cubicBezTo>
                      <a:pt x="5173" y="283758"/>
                      <a:pt x="-7733" y="235628"/>
                      <a:pt x="6878" y="210834"/>
                    </a:cubicBezTo>
                    <a:cubicBezTo>
                      <a:pt x="9556" y="206458"/>
                      <a:pt x="15157" y="208403"/>
                      <a:pt x="15888" y="212535"/>
                    </a:cubicBezTo>
                    <a:cubicBezTo>
                      <a:pt x="32203" y="223960"/>
                      <a:pt x="46571" y="243406"/>
                      <a:pt x="66782" y="247296"/>
                    </a:cubicBezTo>
                    <a:cubicBezTo>
                      <a:pt x="84559" y="250699"/>
                      <a:pt x="99170" y="246323"/>
                      <a:pt x="115485" y="242434"/>
                    </a:cubicBezTo>
                    <a:cubicBezTo>
                      <a:pt x="103797" y="232711"/>
                      <a:pt x="94300" y="224446"/>
                      <a:pt x="85046" y="211806"/>
                    </a:cubicBezTo>
                    <a:cubicBezTo>
                      <a:pt x="82367" y="208160"/>
                      <a:pt x="84315" y="202326"/>
                      <a:pt x="88212" y="200138"/>
                    </a:cubicBezTo>
                    <a:cubicBezTo>
                      <a:pt x="148116" y="166836"/>
                      <a:pt x="213622" y="144473"/>
                      <a:pt x="274014" y="111171"/>
                    </a:cubicBezTo>
                    <a:cubicBezTo>
                      <a:pt x="279858" y="108011"/>
                      <a:pt x="285946" y="106309"/>
                      <a:pt x="292521" y="105580"/>
                    </a:cubicBezTo>
                    <a:cubicBezTo>
                      <a:pt x="292521" y="83946"/>
                      <a:pt x="290816" y="62068"/>
                      <a:pt x="290329" y="40434"/>
                    </a:cubicBezTo>
                    <a:cubicBezTo>
                      <a:pt x="287894" y="37031"/>
                      <a:pt x="288138" y="32656"/>
                      <a:pt x="290086" y="29009"/>
                    </a:cubicBezTo>
                    <a:cubicBezTo>
                      <a:pt x="289842" y="21474"/>
                      <a:pt x="290086" y="13695"/>
                      <a:pt x="290573" y="6160"/>
                    </a:cubicBezTo>
                    <a:cubicBezTo>
                      <a:pt x="290695" y="2878"/>
                      <a:pt x="293495" y="630"/>
                      <a:pt x="296417" y="113"/>
                    </a:cubicBezTo>
                    <a:close/>
                  </a:path>
                </a:pathLst>
              </a:custGeom>
              <a:solidFill>
                <a:srgbClr val="FFFFFF"/>
              </a:solidFill>
              <a:ln>
                <a:noFill/>
              </a:ln>
            </p:spPr>
            <p:txBody>
              <a:bodyPr wrap="square" lIns="91440" tIns="45720" rIns="91440" bIns="45720" anchor="ctr">
                <a:norm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sz="180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mn-lt"/>
                </a:endParaRPr>
              </a:p>
            </p:txBody>
          </p:sp>
        </p:grpSp>
        <p:sp>
          <p:nvSpPr>
            <p:cNvPr id="46" name="文本框 45"/>
            <p:cNvSpPr txBox="1"/>
            <p:nvPr/>
          </p:nvSpPr>
          <p:spPr>
            <a:xfrm>
              <a:off x="9099097" y="3598994"/>
              <a:ext cx="2438851" cy="1156086"/>
            </a:xfrm>
            <a:prstGeom prst="rect">
              <a:avLst/>
            </a:prstGeom>
            <a:noFill/>
          </p:spPr>
          <p:txBody>
            <a:bodyPr wrap="square" rtlCol="0">
              <a:spAutoFit/>
            </a:bodyPr>
            <a:lstStyle/>
            <a:p>
              <a:pPr algn="ctr" defTabSz="457200">
                <a:lnSpc>
                  <a:spcPct val="150000"/>
                </a:lnSpc>
              </a:pPr>
              <a:r>
                <a:rPr lang="fr-FR" altLang="zh-CN" sz="1600" dirty="0">
                  <a:solidFill>
                    <a:schemeClr val="bg1">
                      <a:lumMod val="50000"/>
                    </a:schemeClr>
                  </a:solidFill>
                  <a:latin typeface="Times New Roman" panose="02020603050405020304" pitchFamily="18" charset="0"/>
                  <a:cs typeface="Times New Roman" panose="02020603050405020304" pitchFamily="18" charset="0"/>
                  <a:sym typeface="+mn-lt"/>
                </a:rPr>
                <a:t>Informations sur le partage de l’information et les questions de transparence</a:t>
              </a:r>
              <a:endParaRPr lang="zh-CN" altLang="en-US" sz="1600" dirty="0">
                <a:solidFill>
                  <a:schemeClr val="bg1">
                    <a:lumMod val="50000"/>
                  </a:schemeClr>
                </a:solidFill>
                <a:latin typeface="Times New Roman" panose="02020603050405020304" pitchFamily="18" charset="0"/>
                <a:cs typeface="Times New Roman" panose="02020603050405020304" pitchFamily="18" charset="0"/>
                <a:sym typeface="+mn-lt"/>
              </a:endParaRPr>
            </a:p>
          </p:txBody>
        </p:sp>
        <p:sp>
          <p:nvSpPr>
            <p:cNvPr id="47" name="文本框 46"/>
            <p:cNvSpPr txBox="1"/>
            <p:nvPr/>
          </p:nvSpPr>
          <p:spPr>
            <a:xfrm>
              <a:off x="9409047" y="3187417"/>
              <a:ext cx="1872344" cy="368300"/>
            </a:xfrm>
            <a:prstGeom prst="rect">
              <a:avLst/>
            </a:prstGeom>
            <a:noFill/>
          </p:spPr>
          <p:txBody>
            <a:bodyPr wrap="square" rtlCol="0">
              <a:spAutoFit/>
            </a:bodyPr>
            <a:lstStyle/>
            <a:p>
              <a:pPr marL="0" marR="0" lvl="0" indent="0" defTabSz="1219200" eaLnBrk="1" fontAlgn="auto" latinLnBrk="0" hangingPunct="1">
                <a:lnSpc>
                  <a:spcPct val="100000"/>
                </a:lnSpc>
                <a:spcBef>
                  <a:spcPts val="0"/>
                </a:spcBef>
                <a:spcAft>
                  <a:spcPts val="0"/>
                </a:spcAft>
                <a:buClrTx/>
                <a:buSzTx/>
                <a:buFontTx/>
                <a:buNone/>
                <a:defRPr/>
              </a:pPr>
              <a:r>
                <a:rPr kumimoji="0" lang="zh-CN" altLang="en-US" sz="1800" i="0" u="none" strike="noStrike" kern="0" cap="none" spc="0" normalizeH="0" baseline="0" noProof="0" dirty="0">
                  <a:ln>
                    <a:noFill/>
                  </a:ln>
                  <a:solidFill>
                    <a:srgbClr val="F0F0F0">
                      <a:lumMod val="25000"/>
                    </a:srgbClr>
                  </a:solidFill>
                  <a:effectLst/>
                  <a:uLnTx/>
                  <a:uFillTx/>
                  <a:latin typeface="Times New Roman" panose="02020603050405020304" pitchFamily="18" charset="0"/>
                  <a:cs typeface="Times New Roman" panose="02020603050405020304" pitchFamily="18" charset="0"/>
                  <a:sym typeface="+mn-lt"/>
                </a:rPr>
                <a:t>2. </a:t>
              </a:r>
            </a:p>
          </p:txBody>
        </p:sp>
      </p:gr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randombar(horizontal)">
                                      <p:cBhvr>
                                        <p:cTn id="7" dur="500"/>
                                        <p:tgtEl>
                                          <p:spTgt spid="16"/>
                                        </p:tgtEl>
                                      </p:cBhvr>
                                    </p:animEffect>
                                  </p:childTnLst>
                                </p:cTn>
                              </p:par>
                            </p:childTnLst>
                          </p:cTn>
                        </p:par>
                        <p:par>
                          <p:cTn id="8" fill="hold">
                            <p:stCondLst>
                              <p:cond delay="500"/>
                            </p:stCondLst>
                            <p:childTnLst>
                              <p:par>
                                <p:cTn id="9" presetID="16" presetClass="entr" presetSubtype="42"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barn(outHorizontal)">
                                      <p:cBhvr>
                                        <p:cTn id="11" dur="500"/>
                                        <p:tgtEl>
                                          <p:spTgt spid="17"/>
                                        </p:tgtEl>
                                      </p:cBhvr>
                                    </p:animEffect>
                                  </p:childTnLst>
                                </p:cTn>
                              </p:par>
                              <p:par>
                                <p:cTn id="12" presetID="42" presetClass="entr" presetSubtype="0" fill="hold" nodeType="withEffect">
                                  <p:stCondLst>
                                    <p:cond delay="500"/>
                                  </p:stCondLst>
                                  <p:childTnLst>
                                    <p:set>
                                      <p:cBhvr>
                                        <p:cTn id="13" dur="1" fill="hold">
                                          <p:stCondLst>
                                            <p:cond delay="0"/>
                                          </p:stCondLst>
                                        </p:cTn>
                                        <p:tgtEl>
                                          <p:spTgt spid="20"/>
                                        </p:tgtEl>
                                        <p:attrNameLst>
                                          <p:attrName>style.visibility</p:attrName>
                                        </p:attrNameLst>
                                      </p:cBhvr>
                                      <p:to>
                                        <p:strVal val="visible"/>
                                      </p:to>
                                    </p:set>
                                    <p:animEffect transition="in" filter="fade">
                                      <p:cBhvr>
                                        <p:cTn id="14" dur="1000"/>
                                        <p:tgtEl>
                                          <p:spTgt spid="20"/>
                                        </p:tgtEl>
                                      </p:cBhvr>
                                    </p:animEffect>
                                    <p:anim calcmode="lin" valueType="num">
                                      <p:cBhvr>
                                        <p:cTn id="15" dur="1000" fill="hold"/>
                                        <p:tgtEl>
                                          <p:spTgt spid="20"/>
                                        </p:tgtEl>
                                        <p:attrNameLst>
                                          <p:attrName>ppt_x</p:attrName>
                                        </p:attrNameLst>
                                      </p:cBhvr>
                                      <p:tavLst>
                                        <p:tav tm="0">
                                          <p:val>
                                            <p:strVal val="#ppt_x"/>
                                          </p:val>
                                        </p:tav>
                                        <p:tav tm="100000">
                                          <p:val>
                                            <p:strVal val="#ppt_x"/>
                                          </p:val>
                                        </p:tav>
                                      </p:tavLst>
                                    </p:anim>
                                    <p:anim calcmode="lin" valueType="num">
                                      <p:cBhvr>
                                        <p:cTn id="16" dur="1000" fill="hold"/>
                                        <p:tgtEl>
                                          <p:spTgt spid="20"/>
                                        </p:tgtEl>
                                        <p:attrNameLst>
                                          <p:attrName>ppt_y</p:attrName>
                                        </p:attrNameLst>
                                      </p:cBhvr>
                                      <p:tavLst>
                                        <p:tav tm="0">
                                          <p:val>
                                            <p:strVal val="#ppt_y+.1"/>
                                          </p:val>
                                        </p:tav>
                                        <p:tav tm="100000">
                                          <p:val>
                                            <p:strVal val="#ppt_y"/>
                                          </p:val>
                                        </p:tav>
                                      </p:tavLst>
                                    </p:anim>
                                  </p:childTnLst>
                                </p:cTn>
                              </p:par>
                              <p:par>
                                <p:cTn id="17" presetID="47" presetClass="entr" presetSubtype="0" fill="hold" nodeType="withEffect">
                                  <p:stCondLst>
                                    <p:cond delay="500"/>
                                  </p:stCondLst>
                                  <p:childTnLst>
                                    <p:set>
                                      <p:cBhvr>
                                        <p:cTn id="18" dur="1" fill="hold">
                                          <p:stCondLst>
                                            <p:cond delay="0"/>
                                          </p:stCondLst>
                                        </p:cTn>
                                        <p:tgtEl>
                                          <p:spTgt spid="31"/>
                                        </p:tgtEl>
                                        <p:attrNameLst>
                                          <p:attrName>style.visibility</p:attrName>
                                        </p:attrNameLst>
                                      </p:cBhvr>
                                      <p:to>
                                        <p:strVal val="visible"/>
                                      </p:to>
                                    </p:set>
                                    <p:animEffect transition="in" filter="fade">
                                      <p:cBhvr>
                                        <p:cTn id="19" dur="1000"/>
                                        <p:tgtEl>
                                          <p:spTgt spid="31"/>
                                        </p:tgtEl>
                                      </p:cBhvr>
                                    </p:animEffect>
                                    <p:anim calcmode="lin" valueType="num">
                                      <p:cBhvr>
                                        <p:cTn id="20" dur="1000" fill="hold"/>
                                        <p:tgtEl>
                                          <p:spTgt spid="31"/>
                                        </p:tgtEl>
                                        <p:attrNameLst>
                                          <p:attrName>ppt_x</p:attrName>
                                        </p:attrNameLst>
                                      </p:cBhvr>
                                      <p:tavLst>
                                        <p:tav tm="0">
                                          <p:val>
                                            <p:strVal val="#ppt_x"/>
                                          </p:val>
                                        </p:tav>
                                        <p:tav tm="100000">
                                          <p:val>
                                            <p:strVal val="#ppt_x"/>
                                          </p:val>
                                        </p:tav>
                                      </p:tavLst>
                                    </p:anim>
                                    <p:anim calcmode="lin" valueType="num">
                                      <p:cBhvr>
                                        <p:cTn id="21" dur="1000" fill="hold"/>
                                        <p:tgtEl>
                                          <p:spTgt spid="31"/>
                                        </p:tgtEl>
                                        <p:attrNameLst>
                                          <p:attrName>ppt_y</p:attrName>
                                        </p:attrNameLst>
                                      </p:cBhvr>
                                      <p:tavLst>
                                        <p:tav tm="0">
                                          <p:val>
                                            <p:strVal val="#ppt_y-.1"/>
                                          </p:val>
                                        </p:tav>
                                        <p:tav tm="100000">
                                          <p:val>
                                            <p:strVal val="#ppt_y"/>
                                          </p:val>
                                        </p:tav>
                                      </p:tavLst>
                                    </p:anim>
                                  </p:childTnLst>
                                </p:cTn>
                              </p:par>
                            </p:childTnLst>
                          </p:cTn>
                        </p:par>
                        <p:par>
                          <p:cTn id="22" fill="hold">
                            <p:stCondLst>
                              <p:cond delay="1000"/>
                            </p:stCondLst>
                            <p:childTnLst>
                              <p:par>
                                <p:cTn id="23" presetID="14" presetClass="entr" presetSubtype="10" fill="hold" grpId="0" nodeType="after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randombar(horizontal)">
                                      <p:cBhvr>
                                        <p:cTn id="25" dur="500"/>
                                        <p:tgtEl>
                                          <p:spTgt spid="18"/>
                                        </p:tgtEl>
                                      </p:cBhvr>
                                    </p:animEffect>
                                  </p:childTnLst>
                                </p:cTn>
                              </p:par>
                            </p:childTnLst>
                          </p:cTn>
                        </p:par>
                        <p:par>
                          <p:cTn id="26" fill="hold">
                            <p:stCondLst>
                              <p:cond delay="1500"/>
                            </p:stCondLst>
                            <p:childTnLst>
                              <p:par>
                                <p:cTn id="27" presetID="16" presetClass="entr" presetSubtype="42" fill="hold" nodeType="afterEffect">
                                  <p:stCondLst>
                                    <p:cond delay="0"/>
                                  </p:stCondLst>
                                  <p:childTnLst>
                                    <p:set>
                                      <p:cBhvr>
                                        <p:cTn id="28" dur="1" fill="hold">
                                          <p:stCondLst>
                                            <p:cond delay="0"/>
                                          </p:stCondLst>
                                        </p:cTn>
                                        <p:tgtEl>
                                          <p:spTgt spid="37"/>
                                        </p:tgtEl>
                                        <p:attrNameLst>
                                          <p:attrName>style.visibility</p:attrName>
                                        </p:attrNameLst>
                                      </p:cBhvr>
                                      <p:to>
                                        <p:strVal val="visible"/>
                                      </p:to>
                                    </p:set>
                                    <p:animEffect transition="in" filter="barn(outHorizontal)">
                                      <p:cBhvr>
                                        <p:cTn id="29" dur="500"/>
                                        <p:tgtEl>
                                          <p:spTgt spid="37"/>
                                        </p:tgtEl>
                                      </p:cBhvr>
                                    </p:animEffect>
                                  </p:childTnLst>
                                </p:cTn>
                              </p:par>
                              <p:par>
                                <p:cTn id="30" presetID="42" presetClass="entr" presetSubtype="0" fill="hold" nodeType="withEffect">
                                  <p:stCondLst>
                                    <p:cond delay="500"/>
                                  </p:stCondLst>
                                  <p:childTnLst>
                                    <p:set>
                                      <p:cBhvr>
                                        <p:cTn id="31" dur="1" fill="hold">
                                          <p:stCondLst>
                                            <p:cond delay="0"/>
                                          </p:stCondLst>
                                        </p:cTn>
                                        <p:tgtEl>
                                          <p:spTgt spid="38"/>
                                        </p:tgtEl>
                                        <p:attrNameLst>
                                          <p:attrName>style.visibility</p:attrName>
                                        </p:attrNameLst>
                                      </p:cBhvr>
                                      <p:to>
                                        <p:strVal val="visible"/>
                                      </p:to>
                                    </p:set>
                                    <p:animEffect transition="in" filter="fade">
                                      <p:cBhvr>
                                        <p:cTn id="32" dur="1000"/>
                                        <p:tgtEl>
                                          <p:spTgt spid="38"/>
                                        </p:tgtEl>
                                      </p:cBhvr>
                                    </p:animEffect>
                                    <p:anim calcmode="lin" valueType="num">
                                      <p:cBhvr>
                                        <p:cTn id="33" dur="1000" fill="hold"/>
                                        <p:tgtEl>
                                          <p:spTgt spid="38"/>
                                        </p:tgtEl>
                                        <p:attrNameLst>
                                          <p:attrName>ppt_x</p:attrName>
                                        </p:attrNameLst>
                                      </p:cBhvr>
                                      <p:tavLst>
                                        <p:tav tm="0">
                                          <p:val>
                                            <p:strVal val="#ppt_x"/>
                                          </p:val>
                                        </p:tav>
                                        <p:tav tm="100000">
                                          <p:val>
                                            <p:strVal val="#ppt_x"/>
                                          </p:val>
                                        </p:tav>
                                      </p:tavLst>
                                    </p:anim>
                                    <p:anim calcmode="lin" valueType="num">
                                      <p:cBhvr>
                                        <p:cTn id="34" dur="1000" fill="hold"/>
                                        <p:tgtEl>
                                          <p:spTgt spid="38"/>
                                        </p:tgtEl>
                                        <p:attrNameLst>
                                          <p:attrName>ppt_y</p:attrName>
                                        </p:attrNameLst>
                                      </p:cBhvr>
                                      <p:tavLst>
                                        <p:tav tm="0">
                                          <p:val>
                                            <p:strVal val="#ppt_y+.1"/>
                                          </p:val>
                                        </p:tav>
                                        <p:tav tm="100000">
                                          <p:val>
                                            <p:strVal val="#ppt_y"/>
                                          </p:val>
                                        </p:tav>
                                      </p:tavLst>
                                    </p:anim>
                                  </p:childTnLst>
                                </p:cTn>
                              </p:par>
                              <p:par>
                                <p:cTn id="35" presetID="47" presetClass="entr" presetSubtype="0" fill="hold" nodeType="withEffect">
                                  <p:stCondLst>
                                    <p:cond delay="500"/>
                                  </p:stCondLst>
                                  <p:childTnLst>
                                    <p:set>
                                      <p:cBhvr>
                                        <p:cTn id="36" dur="1" fill="hold">
                                          <p:stCondLst>
                                            <p:cond delay="0"/>
                                          </p:stCondLst>
                                        </p:cTn>
                                        <p:tgtEl>
                                          <p:spTgt spid="44"/>
                                        </p:tgtEl>
                                        <p:attrNameLst>
                                          <p:attrName>style.visibility</p:attrName>
                                        </p:attrNameLst>
                                      </p:cBhvr>
                                      <p:to>
                                        <p:strVal val="visible"/>
                                      </p:to>
                                    </p:set>
                                    <p:animEffect transition="in" filter="fade">
                                      <p:cBhvr>
                                        <p:cTn id="37" dur="1000"/>
                                        <p:tgtEl>
                                          <p:spTgt spid="44"/>
                                        </p:tgtEl>
                                      </p:cBhvr>
                                    </p:animEffect>
                                    <p:anim calcmode="lin" valueType="num">
                                      <p:cBhvr>
                                        <p:cTn id="38" dur="1000" fill="hold"/>
                                        <p:tgtEl>
                                          <p:spTgt spid="44"/>
                                        </p:tgtEl>
                                        <p:attrNameLst>
                                          <p:attrName>ppt_x</p:attrName>
                                        </p:attrNameLst>
                                      </p:cBhvr>
                                      <p:tavLst>
                                        <p:tav tm="0">
                                          <p:val>
                                            <p:strVal val="#ppt_x"/>
                                          </p:val>
                                        </p:tav>
                                        <p:tav tm="100000">
                                          <p:val>
                                            <p:strVal val="#ppt_x"/>
                                          </p:val>
                                        </p:tav>
                                      </p:tavLst>
                                    </p:anim>
                                    <p:anim calcmode="lin" valueType="num">
                                      <p:cBhvr>
                                        <p:cTn id="39" dur="1000" fill="hold"/>
                                        <p:tgtEl>
                                          <p:spTgt spid="44"/>
                                        </p:tgtEl>
                                        <p:attrNameLst>
                                          <p:attrName>ppt_y</p:attrName>
                                        </p:attrNameLst>
                                      </p:cBhvr>
                                      <p:tavLst>
                                        <p:tav tm="0">
                                          <p:val>
                                            <p:strVal val="#ppt_y-.1"/>
                                          </p:val>
                                        </p:tav>
                                        <p:tav tm="100000">
                                          <p:val>
                                            <p:strVal val="#ppt_y"/>
                                          </p:val>
                                        </p:tav>
                                      </p:tavLst>
                                    </p:anim>
                                  </p:childTnLst>
                                </p:cTn>
                              </p:par>
                            </p:childTnLst>
                          </p:cTn>
                        </p:par>
                        <p:par>
                          <p:cTn id="40" fill="hold">
                            <p:stCondLst>
                              <p:cond delay="2000"/>
                            </p:stCondLst>
                            <p:childTnLst>
                              <p:par>
                                <p:cTn id="41" presetID="14" presetClass="entr" presetSubtype="10" fill="hold" grpId="0" nodeType="after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randombar(horizontal)">
                                      <p:cBhvr>
                                        <p:cTn id="4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8" grpId="0" bldLvl="0" animBg="1"/>
      <p:bldP spid="19"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íṩľïdè"/>
        <p:cNvGrpSpPr/>
        <p:nvPr/>
      </p:nvGrpSpPr>
      <p:grpSpPr>
        <a:xfrm>
          <a:off x="0" y="0"/>
          <a:ext cx="0" cy="0"/>
          <a:chOff x="0" y="0"/>
          <a:chExt cx="0" cy="0"/>
        </a:xfrm>
      </p:grpSpPr>
      <p:pic>
        <p:nvPicPr>
          <p:cNvPr id="17" name="图片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9" name="组合 18"/>
          <p:cNvGrpSpPr/>
          <p:nvPr/>
        </p:nvGrpSpPr>
        <p:grpSpPr>
          <a:xfrm rot="10800000">
            <a:off x="-598644" y="4863839"/>
            <a:ext cx="2117288" cy="2334478"/>
            <a:chOff x="9664473" y="816338"/>
            <a:chExt cx="3185286" cy="3512032"/>
          </a:xfrm>
        </p:grpSpPr>
        <p:sp>
          <p:nvSpPr>
            <p:cNvPr id="20" name="íṧḻiḋe"/>
            <p:cNvSpPr/>
            <p:nvPr/>
          </p:nvSpPr>
          <p:spPr>
            <a:xfrm>
              <a:off x="9664473" y="816338"/>
              <a:ext cx="2594163" cy="2540781"/>
            </a:xfrm>
            <a:custGeom>
              <a:avLst/>
              <a:gdLst>
                <a:gd name="connsiteX0" fmla="*/ 1096849 w 2594163"/>
                <a:gd name="connsiteY0" fmla="*/ 1533 h 2540781"/>
                <a:gd name="connsiteX1" fmla="*/ 1297103 w 2594163"/>
                <a:gd name="connsiteY1" fmla="*/ 112338 h 2540781"/>
                <a:gd name="connsiteX2" fmla="*/ 2482547 w 2594163"/>
                <a:gd name="connsiteY2" fmla="*/ 1602255 h 2540781"/>
                <a:gd name="connsiteX3" fmla="*/ 2594163 w 2594163"/>
                <a:gd name="connsiteY3" fmla="*/ 1742539 h 2540781"/>
                <a:gd name="connsiteX4" fmla="*/ 2594163 w 2594163"/>
                <a:gd name="connsiteY4" fmla="*/ 2125138 h 2540781"/>
                <a:gd name="connsiteX5" fmla="*/ 2556967 w 2594163"/>
                <a:gd name="connsiteY5" fmla="*/ 2164725 h 2540781"/>
                <a:gd name="connsiteX6" fmla="*/ 2411465 w 2594163"/>
                <a:gd name="connsiteY6" fmla="*/ 2228461 h 2540781"/>
                <a:gd name="connsiteX7" fmla="*/ 341159 w 2594163"/>
                <a:gd name="connsiteY7" fmla="*/ 2537387 h 2540781"/>
                <a:gd name="connsiteX8" fmla="*/ 20527 w 2594163"/>
                <a:gd name="connsiteY8" fmla="*/ 2136195 h 2540781"/>
                <a:gd name="connsiteX9" fmla="*/ 789206 w 2594163"/>
                <a:gd name="connsiteY9" fmla="*/ 188126 h 2540781"/>
                <a:gd name="connsiteX10" fmla="*/ 1096849 w 2594163"/>
                <a:gd name="connsiteY10" fmla="*/ 1533 h 2540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594163" h="2540781">
                  <a:moveTo>
                    <a:pt x="1096849" y="1533"/>
                  </a:moveTo>
                  <a:cubicBezTo>
                    <a:pt x="1171584" y="9139"/>
                    <a:pt x="1244300" y="45184"/>
                    <a:pt x="1297103" y="112338"/>
                  </a:cubicBezTo>
                  <a:cubicBezTo>
                    <a:pt x="1297103" y="112338"/>
                    <a:pt x="1297103" y="112338"/>
                    <a:pt x="2482547" y="1602255"/>
                  </a:cubicBezTo>
                  <a:lnTo>
                    <a:pt x="2594163" y="1742539"/>
                  </a:lnTo>
                  <a:lnTo>
                    <a:pt x="2594163" y="2125138"/>
                  </a:lnTo>
                  <a:lnTo>
                    <a:pt x="2556967" y="2164725"/>
                  </a:lnTo>
                  <a:cubicBezTo>
                    <a:pt x="2517521" y="2197076"/>
                    <a:pt x="2468404" y="2219964"/>
                    <a:pt x="2411465" y="2228461"/>
                  </a:cubicBezTo>
                  <a:cubicBezTo>
                    <a:pt x="2411465" y="2228461"/>
                    <a:pt x="2411465" y="2228461"/>
                    <a:pt x="341159" y="2537387"/>
                  </a:cubicBezTo>
                  <a:cubicBezTo>
                    <a:pt x="115680" y="2571033"/>
                    <a:pt x="-61868" y="2348579"/>
                    <a:pt x="20527" y="2136195"/>
                  </a:cubicBezTo>
                  <a:cubicBezTo>
                    <a:pt x="20527" y="2136195"/>
                    <a:pt x="20527" y="2136195"/>
                    <a:pt x="789206" y="188126"/>
                  </a:cubicBezTo>
                  <a:cubicBezTo>
                    <a:pt x="842126" y="55174"/>
                    <a:pt x="972291" y="-11145"/>
                    <a:pt x="1096849" y="1533"/>
                  </a:cubicBezTo>
                  <a:close/>
                </a:path>
              </a:pathLst>
            </a:custGeom>
            <a:solidFill>
              <a:srgbClr val="6C92C0">
                <a:alpha val="66000"/>
              </a:srgbClr>
            </a:solidFill>
            <a:ln>
              <a:noFill/>
            </a:ln>
            <a:effectLst/>
          </p:spPr>
          <p:txBody>
            <a:bodyPr vert="horz" wrap="square" lIns="91440" tIns="45720" rIns="91440" bIns="45720" numCol="1" anchor="t" anchorCtr="0" compatLnSpc="1">
              <a:noAutofit/>
            </a:bodyPr>
            <a:lstStyle/>
            <a:p>
              <a:pPr lvl="0"/>
              <a:endParaRPr lang="zh-CN" altLang="en-US" dirty="0">
                <a:solidFill>
                  <a:schemeClr val="tx1"/>
                </a:solidFill>
                <a:latin typeface="Times New Roman" panose="02020603050405020304" pitchFamily="18" charset="0"/>
                <a:cs typeface="Times New Roman" panose="02020603050405020304" pitchFamily="18" charset="0"/>
                <a:sym typeface="+mn-lt"/>
              </a:endParaRPr>
            </a:p>
          </p:txBody>
        </p:sp>
        <p:sp>
          <p:nvSpPr>
            <p:cNvPr id="21" name="íş1íḍè"/>
            <p:cNvSpPr/>
            <p:nvPr/>
          </p:nvSpPr>
          <p:spPr>
            <a:xfrm>
              <a:off x="10394558" y="1098972"/>
              <a:ext cx="2455201" cy="3229398"/>
            </a:xfrm>
            <a:custGeom>
              <a:avLst/>
              <a:gdLst>
                <a:gd name="connsiteX0" fmla="*/ 2455201 w 2455201"/>
                <a:gd name="connsiteY0" fmla="*/ 0 h 3229398"/>
                <a:gd name="connsiteX1" fmla="*/ 2455201 w 2455201"/>
                <a:gd name="connsiteY1" fmla="*/ 3229398 h 3229398"/>
                <a:gd name="connsiteX2" fmla="*/ 1689979 w 2455201"/>
                <a:gd name="connsiteY2" fmla="*/ 3229398 h 3229398"/>
                <a:gd name="connsiteX3" fmla="*/ 1422643 w 2455201"/>
                <a:gd name="connsiteY3" fmla="*/ 3097535 h 3229398"/>
                <a:gd name="connsiteX4" fmla="*/ 364836 w 2455201"/>
                <a:gd name="connsiteY4" fmla="*/ 2575771 h 3229398"/>
                <a:gd name="connsiteX5" fmla="*/ 288058 w 2455201"/>
                <a:gd name="connsiteY5" fmla="*/ 1446658 h 3229398"/>
                <a:gd name="connsiteX6" fmla="*/ 2346818 w 2455201"/>
                <a:gd name="connsiteY6" fmla="*/ 72350 h 3229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55201" h="3229398">
                  <a:moveTo>
                    <a:pt x="2455201" y="0"/>
                  </a:moveTo>
                  <a:lnTo>
                    <a:pt x="2455201" y="3229398"/>
                  </a:lnTo>
                  <a:lnTo>
                    <a:pt x="1689979" y="3229398"/>
                  </a:lnTo>
                  <a:lnTo>
                    <a:pt x="1422643" y="3097535"/>
                  </a:lnTo>
                  <a:cubicBezTo>
                    <a:pt x="1104127" y="2940426"/>
                    <a:pt x="752661" y="2767066"/>
                    <a:pt x="364836" y="2575771"/>
                  </a:cubicBezTo>
                  <a:cubicBezTo>
                    <a:pt x="-85706" y="2353540"/>
                    <a:pt x="-127848" y="1727765"/>
                    <a:pt x="288058" y="1446658"/>
                  </a:cubicBezTo>
                  <a:cubicBezTo>
                    <a:pt x="288058" y="1446658"/>
                    <a:pt x="288058" y="1446658"/>
                    <a:pt x="2346818" y="72350"/>
                  </a:cubicBezTo>
                  <a:close/>
                </a:path>
              </a:pathLst>
            </a:custGeom>
            <a:solidFill>
              <a:srgbClr val="48A2A0">
                <a:alpha val="45000"/>
              </a:srgbClr>
            </a:solidFill>
            <a:ln>
              <a:noFill/>
            </a:ln>
            <a:effectLst/>
          </p:spPr>
          <p:txBody>
            <a:bodyPr vert="horz" wrap="square" lIns="91440" tIns="45720" rIns="91440" bIns="45720" numCol="1" anchor="t" anchorCtr="0" compatLnSpc="1">
              <a:noAutofit/>
            </a:bodyPr>
            <a:lstStyle/>
            <a:p>
              <a:pPr lvl="0"/>
              <a:endParaRPr lang="zh-CN" altLang="en-US" dirty="0">
                <a:solidFill>
                  <a:schemeClr val="tx1"/>
                </a:solidFill>
                <a:latin typeface="Times New Roman" panose="02020603050405020304" pitchFamily="18" charset="0"/>
                <a:cs typeface="Times New Roman" panose="02020603050405020304" pitchFamily="18" charset="0"/>
                <a:sym typeface="+mn-lt"/>
              </a:endParaRPr>
            </a:p>
          </p:txBody>
        </p:sp>
      </p:grpSp>
      <p:grpSp>
        <p:nvGrpSpPr>
          <p:cNvPr id="22" name="组合 21"/>
          <p:cNvGrpSpPr/>
          <p:nvPr/>
        </p:nvGrpSpPr>
        <p:grpSpPr>
          <a:xfrm rot="10800000">
            <a:off x="9086997" y="-1443802"/>
            <a:ext cx="3204450" cy="4893654"/>
            <a:chOff x="-15240" y="3375944"/>
            <a:chExt cx="3204450" cy="4893654"/>
          </a:xfrm>
        </p:grpSpPr>
        <p:sp>
          <p:nvSpPr>
            <p:cNvPr id="23" name="íSliḑè"/>
            <p:cNvSpPr/>
            <p:nvPr/>
          </p:nvSpPr>
          <p:spPr>
            <a:xfrm>
              <a:off x="-15240" y="3375944"/>
              <a:ext cx="3204450" cy="3482057"/>
            </a:xfrm>
            <a:custGeom>
              <a:avLst/>
              <a:gdLst>
                <a:gd name="connsiteX0" fmla="*/ 0 w 3204450"/>
                <a:gd name="connsiteY0" fmla="*/ 0 h 3482057"/>
                <a:gd name="connsiteX1" fmla="*/ 45983 w 3204450"/>
                <a:gd name="connsiteY1" fmla="*/ 11609 h 3482057"/>
                <a:gd name="connsiteX2" fmla="*/ 334914 w 3204450"/>
                <a:gd name="connsiteY2" fmla="*/ 204539 h 3482057"/>
                <a:gd name="connsiteX3" fmla="*/ 3098684 w 3204450"/>
                <a:gd name="connsiteY3" fmla="*/ 3361253 h 3482057"/>
                <a:gd name="connsiteX4" fmla="*/ 3204450 w 3204450"/>
                <a:gd name="connsiteY4" fmla="*/ 3482057 h 3482057"/>
                <a:gd name="connsiteX5" fmla="*/ 0 w 3204450"/>
                <a:gd name="connsiteY5" fmla="*/ 3482057 h 3482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4450" h="3482057">
                  <a:moveTo>
                    <a:pt x="0" y="0"/>
                  </a:moveTo>
                  <a:lnTo>
                    <a:pt x="45983" y="11609"/>
                  </a:lnTo>
                  <a:cubicBezTo>
                    <a:pt x="152616" y="46096"/>
                    <a:pt x="252790" y="109642"/>
                    <a:pt x="334914" y="204539"/>
                  </a:cubicBezTo>
                  <a:cubicBezTo>
                    <a:pt x="334914" y="204539"/>
                    <a:pt x="334914" y="204539"/>
                    <a:pt x="3098684" y="3361253"/>
                  </a:cubicBezTo>
                  <a:lnTo>
                    <a:pt x="3204450" y="3482057"/>
                  </a:lnTo>
                  <a:lnTo>
                    <a:pt x="0" y="3482057"/>
                  </a:lnTo>
                  <a:close/>
                </a:path>
              </a:pathLst>
            </a:custGeom>
            <a:solidFill>
              <a:srgbClr val="6C92C0">
                <a:alpha val="5000"/>
              </a:srgbClr>
            </a:solidFill>
            <a:ln>
              <a:noFill/>
            </a:ln>
            <a:effectLst/>
          </p:spPr>
          <p:txBody>
            <a:bodyPr vert="horz" wrap="square" lIns="91440" tIns="45720" rIns="91440" bIns="45720" numCol="1" anchor="t" anchorCtr="0" compatLnSpc="1">
              <a:noAutofit/>
            </a:bodyPr>
            <a:lstStyle/>
            <a:p>
              <a:pPr lvl="0"/>
              <a:endParaRPr lang="zh-CN" altLang="en-US" dirty="0">
                <a:solidFill>
                  <a:schemeClr val="tx1"/>
                </a:solidFill>
                <a:latin typeface="Times New Roman" panose="02020603050405020304" pitchFamily="18" charset="0"/>
                <a:cs typeface="Times New Roman" panose="02020603050405020304" pitchFamily="18" charset="0"/>
                <a:sym typeface="+mn-lt"/>
              </a:endParaRPr>
            </a:p>
          </p:txBody>
        </p:sp>
        <p:sp>
          <p:nvSpPr>
            <p:cNvPr id="25" name="íš1ïḋe"/>
            <p:cNvSpPr/>
            <p:nvPr/>
          </p:nvSpPr>
          <p:spPr>
            <a:xfrm>
              <a:off x="1" y="3977746"/>
              <a:ext cx="1366989" cy="4291852"/>
            </a:xfrm>
            <a:custGeom>
              <a:avLst/>
              <a:gdLst>
                <a:gd name="connsiteX0" fmla="*/ 899007 w 1366989"/>
                <a:gd name="connsiteY0" fmla="*/ 633 h 4291852"/>
                <a:gd name="connsiteX1" fmla="*/ 1343821 w 1366989"/>
                <a:gd name="connsiteY1" fmla="*/ 639191 h 4291852"/>
                <a:gd name="connsiteX2" fmla="*/ 316803 w 1366989"/>
                <a:gd name="connsiteY2" fmla="*/ 3970163 h 4291852"/>
                <a:gd name="connsiteX3" fmla="*/ 14549 w 1366989"/>
                <a:gd name="connsiteY3" fmla="*/ 4287566 h 4291852"/>
                <a:gd name="connsiteX4" fmla="*/ 0 w 1366989"/>
                <a:gd name="connsiteY4" fmla="*/ 4291852 h 4291852"/>
                <a:gd name="connsiteX5" fmla="*/ 0 w 1366989"/>
                <a:gd name="connsiteY5" fmla="*/ 186094 h 4291852"/>
                <a:gd name="connsiteX6" fmla="*/ 164343 w 1366989"/>
                <a:gd name="connsiteY6" fmla="*/ 148686 h 4291852"/>
                <a:gd name="connsiteX7" fmla="*/ 762612 w 1366989"/>
                <a:gd name="connsiteY7" fmla="*/ 12505 h 4291852"/>
                <a:gd name="connsiteX8" fmla="*/ 899007 w 1366989"/>
                <a:gd name="connsiteY8" fmla="*/ 633 h 4291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6989" h="4291852">
                  <a:moveTo>
                    <a:pt x="899007" y="633"/>
                  </a:moveTo>
                  <a:cubicBezTo>
                    <a:pt x="1208404" y="16359"/>
                    <a:pt x="1443395" y="322717"/>
                    <a:pt x="1343821" y="639191"/>
                  </a:cubicBezTo>
                  <a:cubicBezTo>
                    <a:pt x="1343821" y="639191"/>
                    <a:pt x="1343821" y="639191"/>
                    <a:pt x="316803" y="3970163"/>
                  </a:cubicBezTo>
                  <a:cubicBezTo>
                    <a:pt x="267015" y="4128400"/>
                    <a:pt x="151065" y="4237937"/>
                    <a:pt x="14549" y="4287566"/>
                  </a:cubicBezTo>
                  <a:lnTo>
                    <a:pt x="0" y="4291852"/>
                  </a:lnTo>
                  <a:lnTo>
                    <a:pt x="0" y="186094"/>
                  </a:lnTo>
                  <a:lnTo>
                    <a:pt x="164343" y="148686"/>
                  </a:lnTo>
                  <a:cubicBezTo>
                    <a:pt x="351042" y="106189"/>
                    <a:pt x="550189" y="60858"/>
                    <a:pt x="762612" y="12505"/>
                  </a:cubicBezTo>
                  <a:cubicBezTo>
                    <a:pt x="809090" y="2071"/>
                    <a:pt x="854808" y="-1613"/>
                    <a:pt x="899007" y="633"/>
                  </a:cubicBezTo>
                  <a:close/>
                </a:path>
              </a:pathLst>
            </a:custGeom>
            <a:solidFill>
              <a:srgbClr val="6C92C0">
                <a:alpha val="78000"/>
              </a:srgbClr>
            </a:solidFill>
            <a:ln>
              <a:noFill/>
            </a:ln>
            <a:effectLst/>
          </p:spPr>
          <p:txBody>
            <a:bodyPr vert="horz" wrap="square" lIns="91440" tIns="45720" rIns="91440" bIns="45720" numCol="1" anchor="t" anchorCtr="0" compatLnSpc="1">
              <a:noAutofit/>
            </a:bodyPr>
            <a:lstStyle/>
            <a:p>
              <a:pPr lvl="0"/>
              <a:endParaRPr lang="zh-CN" altLang="en-US" dirty="0">
                <a:solidFill>
                  <a:schemeClr val="tx1"/>
                </a:solidFill>
                <a:latin typeface="Times New Roman" panose="02020603050405020304" pitchFamily="18" charset="0"/>
                <a:cs typeface="Times New Roman" panose="02020603050405020304" pitchFamily="18" charset="0"/>
                <a:sym typeface="+mn-lt"/>
              </a:endParaRPr>
            </a:p>
          </p:txBody>
        </p:sp>
        <p:sp>
          <p:nvSpPr>
            <p:cNvPr id="31" name="iṡḻiďè"/>
            <p:cNvSpPr/>
            <p:nvPr/>
          </p:nvSpPr>
          <p:spPr bwMode="auto">
            <a:xfrm rot="17341789">
              <a:off x="632431" y="4600824"/>
              <a:ext cx="1191816" cy="1032298"/>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48A2A0">
                <a:alpha val="68000"/>
              </a:srgbClr>
            </a:solidFill>
            <a:ln>
              <a:noFill/>
            </a:ln>
            <a:effectLst/>
          </p:spPr>
          <p:txBody>
            <a:bodyPr vert="horz" wrap="square" lIns="91440" tIns="45720" rIns="91440" bIns="45720" numCol="1" anchor="t" anchorCtr="0" compatLnSpc="1"/>
            <a:lstStyle/>
            <a:p>
              <a:endParaRPr lang="zh-CN" altLang="en-US" sz="1800" dirty="0">
                <a:latin typeface="Times New Roman" panose="02020603050405020304" pitchFamily="18" charset="0"/>
                <a:cs typeface="Times New Roman" panose="02020603050405020304" pitchFamily="18" charset="0"/>
                <a:sym typeface="+mn-lt"/>
              </a:endParaRPr>
            </a:p>
          </p:txBody>
        </p:sp>
      </p:grpSp>
      <p:sp>
        <p:nvSpPr>
          <p:cNvPr id="39" name="íşḷiḍé"/>
          <p:cNvSpPr/>
          <p:nvPr/>
        </p:nvSpPr>
        <p:spPr>
          <a:xfrm>
            <a:off x="3363903" y="1978118"/>
            <a:ext cx="137703" cy="137703"/>
          </a:xfrm>
          <a:prstGeom prst="ellipse">
            <a:avLst/>
          </a:prstGeom>
          <a:noFill/>
          <a:ln w="38100">
            <a:solidFill>
              <a:srgbClr val="6C92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sym typeface="+mn-lt"/>
            </a:endParaRPr>
          </a:p>
        </p:txBody>
      </p:sp>
      <p:sp>
        <p:nvSpPr>
          <p:cNvPr id="37" name="iṡḻiďè"/>
          <p:cNvSpPr/>
          <p:nvPr/>
        </p:nvSpPr>
        <p:spPr bwMode="auto">
          <a:xfrm rot="17590292">
            <a:off x="2495652" y="2419579"/>
            <a:ext cx="1979382" cy="1714453"/>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6C92C0">
              <a:alpha val="68000"/>
            </a:srgbClr>
          </a:solidFill>
          <a:ln>
            <a:noFill/>
          </a:ln>
          <a:effectLst/>
        </p:spPr>
        <p:txBody>
          <a:bodyPr vert="horz" wrap="square" lIns="91440" tIns="45720" rIns="91440" bIns="45720" numCol="1" anchor="t" anchorCtr="0" compatLnSpc="1"/>
          <a:lstStyle/>
          <a:p>
            <a:endParaRPr lang="zh-CN" altLang="en-US" sz="1800" dirty="0">
              <a:latin typeface="Times New Roman" panose="02020603050405020304" pitchFamily="18" charset="0"/>
              <a:cs typeface="Times New Roman" panose="02020603050405020304" pitchFamily="18" charset="0"/>
              <a:sym typeface="+mn-lt"/>
            </a:endParaRPr>
          </a:p>
        </p:txBody>
      </p:sp>
      <p:sp>
        <p:nvSpPr>
          <p:cNvPr id="36" name="iṡḻiďè"/>
          <p:cNvSpPr/>
          <p:nvPr/>
        </p:nvSpPr>
        <p:spPr bwMode="auto">
          <a:xfrm rot="17590292">
            <a:off x="1584123" y="1931786"/>
            <a:ext cx="2288396" cy="1982107"/>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48A2A0">
              <a:alpha val="68000"/>
            </a:srgbClr>
          </a:solidFill>
          <a:ln>
            <a:noFill/>
          </a:ln>
          <a:effectLst/>
        </p:spPr>
        <p:txBody>
          <a:bodyPr vert="horz" wrap="square" lIns="91440" tIns="45720" rIns="91440" bIns="45720" numCol="1" anchor="t" anchorCtr="0" compatLnSpc="1"/>
          <a:lstStyle/>
          <a:p>
            <a:endParaRPr lang="zh-CN" altLang="en-US" sz="1800" dirty="0">
              <a:latin typeface="Times New Roman" panose="02020603050405020304" pitchFamily="18" charset="0"/>
              <a:cs typeface="Times New Roman" panose="02020603050405020304" pitchFamily="18" charset="0"/>
              <a:sym typeface="+mn-lt"/>
            </a:endParaRPr>
          </a:p>
        </p:txBody>
      </p:sp>
      <p:sp>
        <p:nvSpPr>
          <p:cNvPr id="33" name="MH_Others_1"/>
          <p:cNvSpPr txBox="1"/>
          <p:nvPr>
            <p:custDataLst>
              <p:tags r:id="rId1"/>
            </p:custDataLst>
          </p:nvPr>
        </p:nvSpPr>
        <p:spPr>
          <a:xfrm>
            <a:off x="1365369" y="2922840"/>
            <a:ext cx="3955467" cy="847938"/>
          </a:xfrm>
          <a:prstGeom prst="rect">
            <a:avLst/>
          </a:prstGeom>
          <a:noFill/>
        </p:spPr>
        <p:txBody>
          <a:bodyPr wrap="square" rtlCol="0">
            <a:noAutofit/>
          </a:bodyPr>
          <a:lstStyle/>
          <a:p>
            <a:pPr algn="ctr"/>
            <a:r>
              <a:rPr lang="en-US" altLang="zh-CN" sz="44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mn-lt"/>
              </a:rPr>
              <a:t>PARTIE 3</a:t>
            </a:r>
            <a:endParaRPr lang="zh-CN" altLang="en-US" sz="44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mn-lt"/>
            </a:endParaRPr>
          </a:p>
        </p:txBody>
      </p:sp>
      <p:sp>
        <p:nvSpPr>
          <p:cNvPr id="35" name="矩形 34"/>
          <p:cNvSpPr/>
          <p:nvPr/>
        </p:nvSpPr>
        <p:spPr>
          <a:xfrm>
            <a:off x="4807717" y="2922840"/>
            <a:ext cx="7057968" cy="1200329"/>
          </a:xfrm>
          <a:prstGeom prst="rect">
            <a:avLst/>
          </a:prstGeom>
        </p:spPr>
        <p:txBody>
          <a:bodyPr wrap="square">
            <a:spAutoFit/>
          </a:bodyPr>
          <a:lstStyle/>
          <a:p>
            <a:pPr algn="l"/>
            <a:r>
              <a:rPr lang="zh-CN" altLang="en-US" sz="3600" spc="300" dirty="0">
                <a:latin typeface="Times New Roman" panose="02020603050405020304" pitchFamily="18" charset="0"/>
                <a:cs typeface="Times New Roman" panose="02020603050405020304" pitchFamily="18" charset="0"/>
                <a:sym typeface="+mn-lt"/>
              </a:rPr>
              <a:t>III. </a:t>
            </a:r>
            <a:r>
              <a:rPr lang="fr-FR" altLang="zh-CN" sz="3600" spc="300" dirty="0">
                <a:latin typeface="Times New Roman" panose="02020603050405020304" pitchFamily="18" charset="0"/>
                <a:cs typeface="Times New Roman" panose="02020603050405020304" pitchFamily="18" charset="0"/>
                <a:sym typeface="+mn-lt"/>
              </a:rPr>
              <a:t>Analyse éthique technique des mesures correctives</a:t>
            </a:r>
            <a:endParaRPr lang="zh-CN" altLang="en-US" sz="3600" spc="300" dirty="0">
              <a:latin typeface="Times New Roman" panose="02020603050405020304" pitchFamily="18" charset="0"/>
              <a:cs typeface="Times New Roman" panose="02020603050405020304" pitchFamily="18" charset="0"/>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p:cTn id="7" dur="1000" fill="hold"/>
                                        <p:tgtEl>
                                          <p:spTgt spid="37"/>
                                        </p:tgtEl>
                                        <p:attrNameLst>
                                          <p:attrName>ppt_w</p:attrName>
                                        </p:attrNameLst>
                                      </p:cBhvr>
                                      <p:tavLst>
                                        <p:tav tm="0">
                                          <p:val>
                                            <p:fltVal val="0"/>
                                          </p:val>
                                        </p:tav>
                                        <p:tav tm="100000">
                                          <p:val>
                                            <p:strVal val="#ppt_w"/>
                                          </p:val>
                                        </p:tav>
                                      </p:tavLst>
                                    </p:anim>
                                    <p:anim calcmode="lin" valueType="num">
                                      <p:cBhvr>
                                        <p:cTn id="8" dur="1000" fill="hold"/>
                                        <p:tgtEl>
                                          <p:spTgt spid="37"/>
                                        </p:tgtEl>
                                        <p:attrNameLst>
                                          <p:attrName>ppt_h</p:attrName>
                                        </p:attrNameLst>
                                      </p:cBhvr>
                                      <p:tavLst>
                                        <p:tav tm="0">
                                          <p:val>
                                            <p:fltVal val="0"/>
                                          </p:val>
                                        </p:tav>
                                        <p:tav tm="100000">
                                          <p:val>
                                            <p:strVal val="#ppt_h"/>
                                          </p:val>
                                        </p:tav>
                                      </p:tavLst>
                                    </p:anim>
                                    <p:anim calcmode="lin" valueType="num">
                                      <p:cBhvr>
                                        <p:cTn id="9" dur="1000" fill="hold"/>
                                        <p:tgtEl>
                                          <p:spTgt spid="37"/>
                                        </p:tgtEl>
                                        <p:attrNameLst>
                                          <p:attrName>style.rotation</p:attrName>
                                        </p:attrNameLst>
                                      </p:cBhvr>
                                      <p:tavLst>
                                        <p:tav tm="0">
                                          <p:val>
                                            <p:fltVal val="90"/>
                                          </p:val>
                                        </p:tav>
                                        <p:tav tm="100000">
                                          <p:val>
                                            <p:fltVal val="0"/>
                                          </p:val>
                                        </p:tav>
                                      </p:tavLst>
                                    </p:anim>
                                    <p:animEffect transition="in" filter="fade">
                                      <p:cBhvr>
                                        <p:cTn id="10" dur="1000"/>
                                        <p:tgtEl>
                                          <p:spTgt spid="37"/>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36"/>
                                        </p:tgtEl>
                                        <p:attrNameLst>
                                          <p:attrName>style.visibility</p:attrName>
                                        </p:attrNameLst>
                                      </p:cBhvr>
                                      <p:to>
                                        <p:strVal val="visible"/>
                                      </p:to>
                                    </p:set>
                                    <p:anim calcmode="lin" valueType="num">
                                      <p:cBhvr>
                                        <p:cTn id="13" dur="1000" fill="hold"/>
                                        <p:tgtEl>
                                          <p:spTgt spid="36"/>
                                        </p:tgtEl>
                                        <p:attrNameLst>
                                          <p:attrName>ppt_w</p:attrName>
                                        </p:attrNameLst>
                                      </p:cBhvr>
                                      <p:tavLst>
                                        <p:tav tm="0">
                                          <p:val>
                                            <p:fltVal val="0"/>
                                          </p:val>
                                        </p:tav>
                                        <p:tav tm="100000">
                                          <p:val>
                                            <p:strVal val="#ppt_w"/>
                                          </p:val>
                                        </p:tav>
                                      </p:tavLst>
                                    </p:anim>
                                    <p:anim calcmode="lin" valueType="num">
                                      <p:cBhvr>
                                        <p:cTn id="14" dur="1000" fill="hold"/>
                                        <p:tgtEl>
                                          <p:spTgt spid="36"/>
                                        </p:tgtEl>
                                        <p:attrNameLst>
                                          <p:attrName>ppt_h</p:attrName>
                                        </p:attrNameLst>
                                      </p:cBhvr>
                                      <p:tavLst>
                                        <p:tav tm="0">
                                          <p:val>
                                            <p:fltVal val="0"/>
                                          </p:val>
                                        </p:tav>
                                        <p:tav tm="100000">
                                          <p:val>
                                            <p:strVal val="#ppt_h"/>
                                          </p:val>
                                        </p:tav>
                                      </p:tavLst>
                                    </p:anim>
                                    <p:anim calcmode="lin" valueType="num">
                                      <p:cBhvr>
                                        <p:cTn id="15" dur="1000" fill="hold"/>
                                        <p:tgtEl>
                                          <p:spTgt spid="36"/>
                                        </p:tgtEl>
                                        <p:attrNameLst>
                                          <p:attrName>style.rotation</p:attrName>
                                        </p:attrNameLst>
                                      </p:cBhvr>
                                      <p:tavLst>
                                        <p:tav tm="0">
                                          <p:val>
                                            <p:fltVal val="90"/>
                                          </p:val>
                                        </p:tav>
                                        <p:tav tm="100000">
                                          <p:val>
                                            <p:fltVal val="0"/>
                                          </p:val>
                                        </p:tav>
                                      </p:tavLst>
                                    </p:anim>
                                    <p:animEffect transition="in" filter="fade">
                                      <p:cBhvr>
                                        <p:cTn id="16" dur="1000"/>
                                        <p:tgtEl>
                                          <p:spTgt spid="36"/>
                                        </p:tgtEl>
                                      </p:cBhvr>
                                    </p:animEffect>
                                  </p:childTnLst>
                                </p:cTn>
                              </p:par>
                              <p:par>
                                <p:cTn id="17" presetID="31" presetClass="entr" presetSubtype="0" fill="hold" grpId="0" nodeType="withEffect">
                                  <p:stCondLst>
                                    <p:cond delay="0"/>
                                  </p:stCondLst>
                                  <p:childTnLst>
                                    <p:set>
                                      <p:cBhvr>
                                        <p:cTn id="18" dur="1" fill="hold">
                                          <p:stCondLst>
                                            <p:cond delay="0"/>
                                          </p:stCondLst>
                                        </p:cTn>
                                        <p:tgtEl>
                                          <p:spTgt spid="33"/>
                                        </p:tgtEl>
                                        <p:attrNameLst>
                                          <p:attrName>style.visibility</p:attrName>
                                        </p:attrNameLst>
                                      </p:cBhvr>
                                      <p:to>
                                        <p:strVal val="visible"/>
                                      </p:to>
                                    </p:set>
                                    <p:anim calcmode="lin" valueType="num">
                                      <p:cBhvr>
                                        <p:cTn id="19" dur="1000" fill="hold"/>
                                        <p:tgtEl>
                                          <p:spTgt spid="33"/>
                                        </p:tgtEl>
                                        <p:attrNameLst>
                                          <p:attrName>ppt_w</p:attrName>
                                        </p:attrNameLst>
                                      </p:cBhvr>
                                      <p:tavLst>
                                        <p:tav tm="0">
                                          <p:val>
                                            <p:fltVal val="0"/>
                                          </p:val>
                                        </p:tav>
                                        <p:tav tm="100000">
                                          <p:val>
                                            <p:strVal val="#ppt_w"/>
                                          </p:val>
                                        </p:tav>
                                      </p:tavLst>
                                    </p:anim>
                                    <p:anim calcmode="lin" valueType="num">
                                      <p:cBhvr>
                                        <p:cTn id="20" dur="1000" fill="hold"/>
                                        <p:tgtEl>
                                          <p:spTgt spid="33"/>
                                        </p:tgtEl>
                                        <p:attrNameLst>
                                          <p:attrName>ppt_h</p:attrName>
                                        </p:attrNameLst>
                                      </p:cBhvr>
                                      <p:tavLst>
                                        <p:tav tm="0">
                                          <p:val>
                                            <p:fltVal val="0"/>
                                          </p:val>
                                        </p:tav>
                                        <p:tav tm="100000">
                                          <p:val>
                                            <p:strVal val="#ppt_h"/>
                                          </p:val>
                                        </p:tav>
                                      </p:tavLst>
                                    </p:anim>
                                    <p:anim calcmode="lin" valueType="num">
                                      <p:cBhvr>
                                        <p:cTn id="21" dur="1000" fill="hold"/>
                                        <p:tgtEl>
                                          <p:spTgt spid="33"/>
                                        </p:tgtEl>
                                        <p:attrNameLst>
                                          <p:attrName>style.rotation</p:attrName>
                                        </p:attrNameLst>
                                      </p:cBhvr>
                                      <p:tavLst>
                                        <p:tav tm="0">
                                          <p:val>
                                            <p:fltVal val="90"/>
                                          </p:val>
                                        </p:tav>
                                        <p:tav tm="100000">
                                          <p:val>
                                            <p:fltVal val="0"/>
                                          </p:val>
                                        </p:tav>
                                      </p:tavLst>
                                    </p:anim>
                                    <p:animEffect transition="in" filter="fade">
                                      <p:cBhvr>
                                        <p:cTn id="22" dur="1000"/>
                                        <p:tgtEl>
                                          <p:spTgt spid="33"/>
                                        </p:tgtEl>
                                      </p:cBhvr>
                                    </p:animEffect>
                                  </p:childTnLst>
                                </p:cTn>
                              </p:par>
                            </p:childTnLst>
                          </p:cTn>
                        </p:par>
                        <p:par>
                          <p:cTn id="23" fill="hold">
                            <p:stCondLst>
                              <p:cond delay="1000"/>
                            </p:stCondLst>
                            <p:childTnLst>
                              <p:par>
                                <p:cTn id="24" presetID="41" presetClass="entr" presetSubtype="0" fill="hold" grpId="0" nodeType="afterEffect">
                                  <p:stCondLst>
                                    <p:cond delay="0"/>
                                  </p:stCondLst>
                                  <p:iterate type="lt">
                                    <p:tmPct val="10000"/>
                                  </p:iterate>
                                  <p:childTnLst>
                                    <p:set>
                                      <p:cBhvr>
                                        <p:cTn id="25" dur="1" fill="hold">
                                          <p:stCondLst>
                                            <p:cond delay="0"/>
                                          </p:stCondLst>
                                        </p:cTn>
                                        <p:tgtEl>
                                          <p:spTgt spid="35"/>
                                        </p:tgtEl>
                                        <p:attrNameLst>
                                          <p:attrName>style.visibility</p:attrName>
                                        </p:attrNameLst>
                                      </p:cBhvr>
                                      <p:to>
                                        <p:strVal val="visible"/>
                                      </p:to>
                                    </p:set>
                                    <p:anim calcmode="lin" valueType="num">
                                      <p:cBhvr>
                                        <p:cTn id="26" dur="500" fill="hold"/>
                                        <p:tgtEl>
                                          <p:spTgt spid="35"/>
                                        </p:tgtEl>
                                        <p:attrNameLst>
                                          <p:attrName>ppt_x</p:attrName>
                                        </p:attrNameLst>
                                      </p:cBhvr>
                                      <p:tavLst>
                                        <p:tav tm="0">
                                          <p:val>
                                            <p:strVal val="#ppt_x"/>
                                          </p:val>
                                        </p:tav>
                                        <p:tav tm="50000">
                                          <p:val>
                                            <p:strVal val="#ppt_x+.1"/>
                                          </p:val>
                                        </p:tav>
                                        <p:tav tm="100000">
                                          <p:val>
                                            <p:strVal val="#ppt_x"/>
                                          </p:val>
                                        </p:tav>
                                      </p:tavLst>
                                    </p:anim>
                                    <p:anim calcmode="lin" valueType="num">
                                      <p:cBhvr>
                                        <p:cTn id="27" dur="500" fill="hold"/>
                                        <p:tgtEl>
                                          <p:spTgt spid="35"/>
                                        </p:tgtEl>
                                        <p:attrNameLst>
                                          <p:attrName>ppt_y</p:attrName>
                                        </p:attrNameLst>
                                      </p:cBhvr>
                                      <p:tavLst>
                                        <p:tav tm="0">
                                          <p:val>
                                            <p:strVal val="#ppt_y"/>
                                          </p:val>
                                        </p:tav>
                                        <p:tav tm="100000">
                                          <p:val>
                                            <p:strVal val="#ppt_y"/>
                                          </p:val>
                                        </p:tav>
                                      </p:tavLst>
                                    </p:anim>
                                    <p:anim calcmode="lin" valueType="num">
                                      <p:cBhvr>
                                        <p:cTn id="28" dur="500" fill="hold"/>
                                        <p:tgtEl>
                                          <p:spTgt spid="35"/>
                                        </p:tgtEl>
                                        <p:attrNameLst>
                                          <p:attrName>ppt_h</p:attrName>
                                        </p:attrNameLst>
                                      </p:cBhvr>
                                      <p:tavLst>
                                        <p:tav tm="0">
                                          <p:val>
                                            <p:strVal val="#ppt_h/10"/>
                                          </p:val>
                                        </p:tav>
                                        <p:tav tm="50000">
                                          <p:val>
                                            <p:strVal val="#ppt_h+.01"/>
                                          </p:val>
                                        </p:tav>
                                        <p:tav tm="100000">
                                          <p:val>
                                            <p:strVal val="#ppt_h"/>
                                          </p:val>
                                        </p:tav>
                                      </p:tavLst>
                                    </p:anim>
                                    <p:anim calcmode="lin" valueType="num">
                                      <p:cBhvr>
                                        <p:cTn id="29" dur="500" fill="hold"/>
                                        <p:tgtEl>
                                          <p:spTgt spid="35"/>
                                        </p:tgtEl>
                                        <p:attrNameLst>
                                          <p:attrName>ppt_w</p:attrName>
                                        </p:attrNameLst>
                                      </p:cBhvr>
                                      <p:tavLst>
                                        <p:tav tm="0">
                                          <p:val>
                                            <p:strVal val="#ppt_w/10"/>
                                          </p:val>
                                        </p:tav>
                                        <p:tav tm="50000">
                                          <p:val>
                                            <p:strVal val="#ppt_w+.01"/>
                                          </p:val>
                                        </p:tav>
                                        <p:tav tm="100000">
                                          <p:val>
                                            <p:strVal val="#ppt_w"/>
                                          </p:val>
                                        </p:tav>
                                      </p:tavLst>
                                    </p:anim>
                                    <p:animEffect transition="in" filter="fade">
                                      <p:cBhvr>
                                        <p:cTn id="30" dur="500" tmFilter="0,0; .5, 1; 1, 1"/>
                                        <p:tgtEl>
                                          <p:spTgt spid="35"/>
                                        </p:tgtEl>
                                      </p:cBhvr>
                                    </p:animEffect>
                                  </p:childTnLst>
                                </p:cTn>
                              </p:par>
                              <p:par>
                                <p:cTn id="31" presetID="6" presetClass="entr" presetSubtype="32" fill="hold" grpId="0" nodeType="withEffect">
                                  <p:stCondLst>
                                    <p:cond delay="0"/>
                                  </p:stCondLst>
                                  <p:childTnLst>
                                    <p:set>
                                      <p:cBhvr>
                                        <p:cTn id="32" dur="1" fill="hold">
                                          <p:stCondLst>
                                            <p:cond delay="0"/>
                                          </p:stCondLst>
                                        </p:cTn>
                                        <p:tgtEl>
                                          <p:spTgt spid="39"/>
                                        </p:tgtEl>
                                        <p:attrNameLst>
                                          <p:attrName>style.visibility</p:attrName>
                                        </p:attrNameLst>
                                      </p:cBhvr>
                                      <p:to>
                                        <p:strVal val="visible"/>
                                      </p:to>
                                    </p:set>
                                    <p:animEffect transition="in" filter="circle(out)">
                                      <p:cBhvr>
                                        <p:cTn id="33"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37" grpId="0" animBg="1"/>
      <p:bldP spid="36" grpId="0" animBg="1"/>
      <p:bldP spid="33" grpId="0"/>
      <p:bldP spid="3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206863" y="542328"/>
            <a:ext cx="7842468" cy="400110"/>
          </a:xfrm>
          <a:prstGeom prst="rect">
            <a:avLst/>
          </a:prstGeom>
        </p:spPr>
        <p:txBody>
          <a:bodyPr wrap="none">
            <a:spAutoFit/>
          </a:bodyPr>
          <a:lstStyle/>
          <a:p>
            <a:r>
              <a:rPr lang="zh-CN" altLang="en-US" sz="2000" spc="300" dirty="0">
                <a:solidFill>
                  <a:schemeClr val="tx2"/>
                </a:solidFill>
                <a:latin typeface="Times New Roman" panose="02020603050405020304" pitchFamily="18" charset="0"/>
                <a:cs typeface="Times New Roman" panose="02020603050405020304" pitchFamily="18" charset="0"/>
                <a:sym typeface="+mn-lt"/>
              </a:rPr>
              <a:t>III. </a:t>
            </a:r>
            <a:r>
              <a:rPr lang="fr-FR" altLang="zh-CN" sz="2000" spc="300" dirty="0">
                <a:solidFill>
                  <a:schemeClr val="tx2"/>
                </a:solidFill>
                <a:latin typeface="Times New Roman" panose="02020603050405020304" pitchFamily="18" charset="0"/>
                <a:cs typeface="Times New Roman" panose="02020603050405020304" pitchFamily="18" charset="0"/>
                <a:sym typeface="+mn-lt"/>
              </a:rPr>
              <a:t>Analyse éthique technique des mesures correctives</a:t>
            </a:r>
            <a:endParaRPr lang="zh-CN" altLang="en-US" sz="2000" spc="300" dirty="0">
              <a:solidFill>
                <a:schemeClr val="tx2"/>
              </a:solidFill>
              <a:latin typeface="Times New Roman" panose="02020603050405020304" pitchFamily="18" charset="0"/>
              <a:cs typeface="Times New Roman" panose="02020603050405020304" pitchFamily="18" charset="0"/>
              <a:sym typeface="+mn-lt"/>
            </a:endParaRPr>
          </a:p>
        </p:txBody>
      </p:sp>
      <p:grpSp>
        <p:nvGrpSpPr>
          <p:cNvPr id="13" name="组合 12"/>
          <p:cNvGrpSpPr/>
          <p:nvPr/>
        </p:nvGrpSpPr>
        <p:grpSpPr>
          <a:xfrm rot="10800000">
            <a:off x="0" y="304408"/>
            <a:ext cx="1010103" cy="857396"/>
            <a:chOff x="-39567" y="0"/>
            <a:chExt cx="1677745" cy="1424104"/>
          </a:xfrm>
        </p:grpSpPr>
        <p:sp>
          <p:nvSpPr>
            <p:cNvPr id="14" name="iṡḻiďè"/>
            <p:cNvSpPr/>
            <p:nvPr/>
          </p:nvSpPr>
          <p:spPr bwMode="auto">
            <a:xfrm rot="16200000">
              <a:off x="435146" y="139193"/>
              <a:ext cx="1289315" cy="1116748"/>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6C92C0">
                <a:alpha val="68000"/>
              </a:srgbClr>
            </a:solidFill>
            <a:ln>
              <a:noFill/>
            </a:ln>
            <a:effectLst/>
          </p:spPr>
          <p:txBody>
            <a:bodyPr vert="horz" wrap="square" lIns="91440" tIns="45720" rIns="91440" bIns="45720" numCol="1" anchor="t" anchorCtr="0" compatLnSpc="1"/>
            <a:lstStyle/>
            <a:p>
              <a:endParaRPr lang="zh-CN" altLang="en-US" sz="1800" dirty="0">
                <a:latin typeface="Times New Roman" panose="02020603050405020304" pitchFamily="18" charset="0"/>
                <a:cs typeface="Times New Roman" panose="02020603050405020304" pitchFamily="18" charset="0"/>
                <a:sym typeface="+mn-lt"/>
              </a:endParaRPr>
            </a:p>
          </p:txBody>
        </p:sp>
        <p:sp>
          <p:nvSpPr>
            <p:cNvPr id="15" name="iṡḻiďè"/>
            <p:cNvSpPr/>
            <p:nvPr/>
          </p:nvSpPr>
          <p:spPr bwMode="auto">
            <a:xfrm rot="16200000">
              <a:off x="-134871" y="95304"/>
              <a:ext cx="1424104" cy="1233496"/>
            </a:xfrm>
            <a:custGeom>
              <a:avLst/>
              <a:gdLst>
                <a:gd name="T0" fmla="*/ 504 w 1231"/>
                <a:gd name="T1" fmla="*/ 86 h 1067"/>
                <a:gd name="T2" fmla="*/ 49 w 1231"/>
                <a:gd name="T3" fmla="*/ 874 h 1067"/>
                <a:gd name="T4" fmla="*/ 161 w 1231"/>
                <a:gd name="T5" fmla="*/ 1067 h 1067"/>
                <a:gd name="T6" fmla="*/ 1070 w 1231"/>
                <a:gd name="T7" fmla="*/ 1067 h 1067"/>
                <a:gd name="T8" fmla="*/ 1182 w 1231"/>
                <a:gd name="T9" fmla="*/ 874 h 1067"/>
                <a:gd name="T10" fmla="*/ 727 w 1231"/>
                <a:gd name="T11" fmla="*/ 86 h 1067"/>
                <a:gd name="T12" fmla="*/ 504 w 1231"/>
                <a:gd name="T13" fmla="*/ 86 h 1067"/>
              </a:gdLst>
              <a:ahLst/>
              <a:cxnLst>
                <a:cxn ang="0">
                  <a:pos x="T0" y="T1"/>
                </a:cxn>
                <a:cxn ang="0">
                  <a:pos x="T2" y="T3"/>
                </a:cxn>
                <a:cxn ang="0">
                  <a:pos x="T4" y="T5"/>
                </a:cxn>
                <a:cxn ang="0">
                  <a:pos x="T6" y="T7"/>
                </a:cxn>
                <a:cxn ang="0">
                  <a:pos x="T8" y="T9"/>
                </a:cxn>
                <a:cxn ang="0">
                  <a:pos x="T10" y="T11"/>
                </a:cxn>
                <a:cxn ang="0">
                  <a:pos x="T12" y="T13"/>
                </a:cxn>
              </a:cxnLst>
              <a:rect l="0" t="0" r="r" b="b"/>
              <a:pathLst>
                <a:path w="1231" h="1067">
                  <a:moveTo>
                    <a:pt x="504" y="86"/>
                  </a:moveTo>
                  <a:cubicBezTo>
                    <a:pt x="49" y="874"/>
                    <a:pt x="49" y="874"/>
                    <a:pt x="49" y="874"/>
                  </a:cubicBezTo>
                  <a:cubicBezTo>
                    <a:pt x="0" y="960"/>
                    <a:pt x="62" y="1067"/>
                    <a:pt x="161" y="1067"/>
                  </a:cubicBezTo>
                  <a:cubicBezTo>
                    <a:pt x="1070" y="1067"/>
                    <a:pt x="1070" y="1067"/>
                    <a:pt x="1070" y="1067"/>
                  </a:cubicBezTo>
                  <a:cubicBezTo>
                    <a:pt x="1170" y="1067"/>
                    <a:pt x="1231" y="960"/>
                    <a:pt x="1182" y="874"/>
                  </a:cubicBezTo>
                  <a:cubicBezTo>
                    <a:pt x="727" y="86"/>
                    <a:pt x="727" y="86"/>
                    <a:pt x="727" y="86"/>
                  </a:cubicBezTo>
                  <a:cubicBezTo>
                    <a:pt x="678" y="0"/>
                    <a:pt x="554" y="0"/>
                    <a:pt x="504" y="86"/>
                  </a:cubicBezTo>
                  <a:close/>
                </a:path>
              </a:pathLst>
            </a:custGeom>
            <a:solidFill>
              <a:srgbClr val="48A2A0">
                <a:alpha val="68000"/>
              </a:srgbClr>
            </a:solidFill>
            <a:ln>
              <a:noFill/>
            </a:ln>
            <a:effectLst/>
          </p:spPr>
          <p:txBody>
            <a:bodyPr vert="horz" wrap="square" lIns="91440" tIns="45720" rIns="91440" bIns="45720" numCol="1" anchor="t" anchorCtr="0" compatLnSpc="1"/>
            <a:lstStyle/>
            <a:p>
              <a:endParaRPr lang="zh-CN" altLang="en-US" sz="1800" dirty="0">
                <a:latin typeface="Times New Roman" panose="02020603050405020304" pitchFamily="18" charset="0"/>
                <a:cs typeface="Times New Roman" panose="02020603050405020304" pitchFamily="18" charset="0"/>
                <a:sym typeface="+mn-lt"/>
              </a:endParaRPr>
            </a:p>
          </p:txBody>
        </p:sp>
      </p:grpSp>
      <p:sp>
        <p:nvSpPr>
          <p:cNvPr id="17" name="矩形: 圆角 2"/>
          <p:cNvSpPr/>
          <p:nvPr/>
        </p:nvSpPr>
        <p:spPr>
          <a:xfrm>
            <a:off x="851925" y="2145245"/>
            <a:ext cx="2538730" cy="360807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Times New Roman" panose="02020603050405020304" pitchFamily="18" charset="0"/>
              <a:cs typeface="Times New Roman" panose="02020603050405020304" pitchFamily="18" charset="0"/>
              <a:sym typeface="+mn-lt"/>
            </a:endParaRPr>
          </a:p>
        </p:txBody>
      </p:sp>
      <p:sp>
        <p:nvSpPr>
          <p:cNvPr id="18" name="矩形: 圆角 17"/>
          <p:cNvSpPr/>
          <p:nvPr/>
        </p:nvSpPr>
        <p:spPr>
          <a:xfrm>
            <a:off x="4704715" y="2148840"/>
            <a:ext cx="2538730" cy="360807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Times New Roman" panose="02020603050405020304" pitchFamily="18" charset="0"/>
              <a:cs typeface="Times New Roman" panose="02020603050405020304" pitchFamily="18" charset="0"/>
              <a:sym typeface="+mn-lt"/>
            </a:endParaRPr>
          </a:p>
        </p:txBody>
      </p:sp>
      <p:sp>
        <p:nvSpPr>
          <p:cNvPr id="19" name="矩形: 圆角 18"/>
          <p:cNvSpPr/>
          <p:nvPr/>
        </p:nvSpPr>
        <p:spPr>
          <a:xfrm>
            <a:off x="8454390" y="2159547"/>
            <a:ext cx="2538730" cy="360807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Times New Roman" panose="02020603050405020304" pitchFamily="18" charset="0"/>
              <a:cs typeface="Times New Roman" panose="02020603050405020304" pitchFamily="18" charset="0"/>
              <a:sym typeface="+mn-lt"/>
            </a:endParaRPr>
          </a:p>
        </p:txBody>
      </p:sp>
      <p:sp>
        <p:nvSpPr>
          <p:cNvPr id="21" name="矩形 20"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p:cNvSpPr/>
          <p:nvPr/>
        </p:nvSpPr>
        <p:spPr>
          <a:xfrm>
            <a:off x="913733" y="3329805"/>
            <a:ext cx="2441344" cy="707886"/>
          </a:xfrm>
          <a:prstGeom prst="rect">
            <a:avLst/>
          </a:prstGeom>
        </p:spPr>
        <p:txBody>
          <a:bodyPr wrap="square">
            <a:spAutoFit/>
          </a:bodyPr>
          <a:lstStyle/>
          <a:p>
            <a:pPr algn="ctr"/>
            <a:r>
              <a:rPr lang="zh-CN" altLang="en-US" sz="2000" b="1" dirty="0">
                <a:solidFill>
                  <a:schemeClr val="bg1"/>
                </a:solidFill>
                <a:latin typeface="Times New Roman" panose="02020603050405020304" pitchFamily="18" charset="0"/>
                <a:cs typeface="Times New Roman" panose="02020603050405020304" pitchFamily="18" charset="0"/>
                <a:sym typeface="+mn-lt"/>
              </a:rPr>
              <a:t>A. </a:t>
            </a:r>
            <a:r>
              <a:rPr lang="fr-FR" altLang="zh-CN" sz="2000" b="1" dirty="0">
                <a:solidFill>
                  <a:schemeClr val="bg1"/>
                </a:solidFill>
                <a:latin typeface="Times New Roman" panose="02020603050405020304" pitchFamily="18" charset="0"/>
                <a:cs typeface="Times New Roman" panose="02020603050405020304" pitchFamily="18" charset="0"/>
                <a:sym typeface="+mn-lt"/>
              </a:rPr>
              <a:t>Restauration de l’environnement</a:t>
            </a:r>
            <a:endParaRPr lang="zh-CN" altLang="en-US" sz="2000" b="1" dirty="0">
              <a:solidFill>
                <a:schemeClr val="bg1"/>
              </a:solidFill>
              <a:latin typeface="Times New Roman" panose="02020603050405020304" pitchFamily="18" charset="0"/>
              <a:cs typeface="Times New Roman" panose="02020603050405020304" pitchFamily="18" charset="0"/>
              <a:sym typeface="+mn-lt"/>
            </a:endParaRPr>
          </a:p>
        </p:txBody>
      </p:sp>
      <p:sp>
        <p:nvSpPr>
          <p:cNvPr id="22" name="文本框 21"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p:cNvSpPr txBox="1"/>
          <p:nvPr/>
        </p:nvSpPr>
        <p:spPr>
          <a:xfrm>
            <a:off x="954195" y="3963582"/>
            <a:ext cx="2360420" cy="1669496"/>
          </a:xfrm>
          <a:prstGeom prst="rect">
            <a:avLst/>
          </a:prstGeom>
          <a:noFill/>
        </p:spPr>
        <p:txBody>
          <a:bodyPr wrap="square" rtlCol="0">
            <a:spAutoFit/>
          </a:bodyPr>
          <a:lstStyle/>
          <a:p>
            <a:pPr algn="ctr">
              <a:lnSpc>
                <a:spcPct val="150000"/>
              </a:lnSpc>
            </a:pPr>
            <a:r>
              <a:rPr lang="zh-CN" altLang="en-US" sz="1400" dirty="0">
                <a:solidFill>
                  <a:schemeClr val="bg1"/>
                </a:solidFill>
                <a:latin typeface="Times New Roman" panose="02020603050405020304" pitchFamily="18" charset="0"/>
                <a:cs typeface="Times New Roman" panose="02020603050405020304" pitchFamily="18" charset="0"/>
                <a:sym typeface="+mn-lt"/>
              </a:rPr>
              <a:t>1. </a:t>
            </a:r>
            <a:r>
              <a:rPr lang="fr-FR" altLang="zh-CN" sz="1400" dirty="0">
                <a:solidFill>
                  <a:schemeClr val="bg1"/>
                </a:solidFill>
                <a:latin typeface="Times New Roman" panose="02020603050405020304" pitchFamily="18" charset="0"/>
                <a:cs typeface="Times New Roman" panose="02020603050405020304" pitchFamily="18" charset="0"/>
                <a:sym typeface="+mn-lt"/>
              </a:rPr>
              <a:t>Restaurer les communautés et les écosystèmes touchés</a:t>
            </a:r>
            <a:endParaRPr lang="zh-CN" altLang="en-US" sz="1400" dirty="0">
              <a:solidFill>
                <a:schemeClr val="bg1"/>
              </a:solidFill>
              <a:latin typeface="Times New Roman" panose="02020603050405020304" pitchFamily="18" charset="0"/>
              <a:cs typeface="Times New Roman" panose="02020603050405020304" pitchFamily="18" charset="0"/>
              <a:sym typeface="+mn-lt"/>
            </a:endParaRPr>
          </a:p>
          <a:p>
            <a:pPr algn="ctr">
              <a:lnSpc>
                <a:spcPct val="150000"/>
              </a:lnSpc>
            </a:pPr>
            <a:r>
              <a:rPr lang="zh-CN" altLang="en-US" sz="1400" dirty="0">
                <a:solidFill>
                  <a:schemeClr val="bg1"/>
                </a:solidFill>
                <a:latin typeface="Times New Roman" panose="02020603050405020304" pitchFamily="18" charset="0"/>
                <a:cs typeface="Times New Roman" panose="02020603050405020304" pitchFamily="18" charset="0"/>
                <a:sym typeface="+mn-lt"/>
              </a:rPr>
              <a:t>2. </a:t>
            </a:r>
            <a:r>
              <a:rPr lang="fr-FR" altLang="zh-CN" sz="1400" dirty="0">
                <a:solidFill>
                  <a:schemeClr val="bg1"/>
                </a:solidFill>
                <a:latin typeface="Times New Roman" panose="02020603050405020304" pitchFamily="18" charset="0"/>
                <a:cs typeface="Times New Roman" panose="02020603050405020304" pitchFamily="18" charset="0"/>
                <a:sym typeface="+mn-lt"/>
              </a:rPr>
              <a:t>Données sur l’état du nettoyage et de la restauration de l’environnement</a:t>
            </a:r>
            <a:endParaRPr lang="zh-CN" altLang="en-US" sz="1400" dirty="0">
              <a:solidFill>
                <a:schemeClr val="bg1"/>
              </a:solidFill>
              <a:latin typeface="Times New Roman" panose="02020603050405020304" pitchFamily="18" charset="0"/>
              <a:cs typeface="Times New Roman" panose="02020603050405020304" pitchFamily="18" charset="0"/>
              <a:sym typeface="+mn-lt"/>
            </a:endParaRPr>
          </a:p>
        </p:txBody>
      </p:sp>
      <p:sp>
        <p:nvSpPr>
          <p:cNvPr id="23" name="矩形 22"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p:cNvSpPr/>
          <p:nvPr/>
        </p:nvSpPr>
        <p:spPr>
          <a:xfrm>
            <a:off x="5150307" y="3369598"/>
            <a:ext cx="1891843" cy="707886"/>
          </a:xfrm>
          <a:prstGeom prst="rect">
            <a:avLst/>
          </a:prstGeom>
        </p:spPr>
        <p:txBody>
          <a:bodyPr wrap="square">
            <a:spAutoFit/>
          </a:bodyPr>
          <a:lstStyle/>
          <a:p>
            <a:pPr algn="ctr"/>
            <a:r>
              <a:rPr lang="zh-CN" altLang="en-US" sz="2000" b="1" dirty="0">
                <a:solidFill>
                  <a:schemeClr val="bg1"/>
                </a:solidFill>
                <a:latin typeface="Times New Roman" panose="02020603050405020304" pitchFamily="18" charset="0"/>
                <a:cs typeface="Times New Roman" panose="02020603050405020304" pitchFamily="18" charset="0"/>
                <a:sym typeface="+mn-lt"/>
              </a:rPr>
              <a:t>B. </a:t>
            </a:r>
            <a:r>
              <a:rPr lang="en-US" altLang="zh-CN" sz="2000" b="1" dirty="0" err="1">
                <a:solidFill>
                  <a:schemeClr val="bg1"/>
                </a:solidFill>
                <a:latin typeface="Times New Roman" panose="02020603050405020304" pitchFamily="18" charset="0"/>
                <a:cs typeface="Times New Roman" panose="02020603050405020304" pitchFamily="18" charset="0"/>
                <a:sym typeface="+mn-lt"/>
              </a:rPr>
              <a:t>Améliorer</a:t>
            </a:r>
            <a:r>
              <a:rPr lang="en-US" altLang="zh-CN" sz="2000" b="1" dirty="0">
                <a:solidFill>
                  <a:schemeClr val="bg1"/>
                </a:solidFill>
                <a:latin typeface="Times New Roman" panose="02020603050405020304" pitchFamily="18" charset="0"/>
                <a:cs typeface="Times New Roman" panose="02020603050405020304" pitchFamily="18" charset="0"/>
                <a:sym typeface="+mn-lt"/>
              </a:rPr>
              <a:t> la </a:t>
            </a:r>
            <a:r>
              <a:rPr lang="en-US" altLang="zh-CN" sz="2000" b="1" dirty="0" err="1">
                <a:solidFill>
                  <a:schemeClr val="bg1"/>
                </a:solidFill>
                <a:latin typeface="Times New Roman" panose="02020603050405020304" pitchFamily="18" charset="0"/>
                <a:cs typeface="Times New Roman" panose="02020603050405020304" pitchFamily="18" charset="0"/>
                <a:sym typeface="+mn-lt"/>
              </a:rPr>
              <a:t>réglementation</a:t>
            </a:r>
            <a:endParaRPr lang="zh-CN" altLang="en-US" sz="2000" b="1" dirty="0">
              <a:solidFill>
                <a:schemeClr val="bg1"/>
              </a:solidFill>
              <a:latin typeface="Times New Roman" panose="02020603050405020304" pitchFamily="18" charset="0"/>
              <a:cs typeface="Times New Roman" panose="02020603050405020304" pitchFamily="18" charset="0"/>
              <a:sym typeface="+mn-lt"/>
            </a:endParaRPr>
          </a:p>
        </p:txBody>
      </p:sp>
      <p:sp>
        <p:nvSpPr>
          <p:cNvPr id="24" name="文本框 23"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p:cNvSpPr txBox="1"/>
          <p:nvPr/>
        </p:nvSpPr>
        <p:spPr>
          <a:xfrm>
            <a:off x="4793755" y="3963582"/>
            <a:ext cx="2449690" cy="1346331"/>
          </a:xfrm>
          <a:prstGeom prst="rect">
            <a:avLst/>
          </a:prstGeom>
          <a:noFill/>
        </p:spPr>
        <p:txBody>
          <a:bodyPr wrap="square" rtlCol="0">
            <a:spAutoFit/>
          </a:bodyPr>
          <a:lstStyle/>
          <a:p>
            <a:pPr marL="342900" indent="-342900" algn="ctr">
              <a:lnSpc>
                <a:spcPct val="150000"/>
              </a:lnSpc>
              <a:buAutoNum type="arabicPeriod"/>
            </a:pPr>
            <a:r>
              <a:rPr lang="fr-FR" altLang="zh-CN" sz="1400" dirty="0">
                <a:solidFill>
                  <a:schemeClr val="bg1"/>
                </a:solidFill>
                <a:latin typeface="Times New Roman" panose="02020603050405020304" pitchFamily="18" charset="0"/>
                <a:cs typeface="Times New Roman" panose="02020603050405020304" pitchFamily="18" charset="0"/>
                <a:sym typeface="+mn-lt"/>
              </a:rPr>
              <a:t>Assurer la conformité et la sécurité du projet</a:t>
            </a:r>
          </a:p>
          <a:p>
            <a:pPr marL="342900" indent="-342900" algn="ctr">
              <a:lnSpc>
                <a:spcPct val="150000"/>
              </a:lnSpc>
              <a:buAutoNum type="arabicPeriod"/>
            </a:pPr>
            <a:r>
              <a:rPr lang="en-US" altLang="zh-CN" sz="1400" dirty="0">
                <a:solidFill>
                  <a:schemeClr val="bg1"/>
                </a:solidFill>
                <a:latin typeface="Times New Roman" panose="02020603050405020304" pitchFamily="18" charset="0"/>
                <a:cs typeface="Times New Roman" panose="02020603050405020304" pitchFamily="18" charset="0"/>
                <a:sym typeface="+mn-lt"/>
              </a:rPr>
              <a:t>Des Nouvelles </a:t>
            </a:r>
            <a:r>
              <a:rPr lang="en-US" altLang="zh-CN" sz="1400" dirty="0" err="1">
                <a:solidFill>
                  <a:schemeClr val="bg1"/>
                </a:solidFill>
                <a:latin typeface="Times New Roman" panose="02020603050405020304" pitchFamily="18" charset="0"/>
                <a:cs typeface="Times New Roman" panose="02020603050405020304" pitchFamily="18" charset="0"/>
                <a:sym typeface="+mn-lt"/>
              </a:rPr>
              <a:t>réglementations</a:t>
            </a:r>
            <a:r>
              <a:rPr lang="en-US" altLang="zh-CN" sz="1400" dirty="0">
                <a:solidFill>
                  <a:schemeClr val="bg1"/>
                </a:solidFill>
                <a:latin typeface="Times New Roman" panose="02020603050405020304" pitchFamily="18" charset="0"/>
                <a:cs typeface="Times New Roman" panose="02020603050405020304" pitchFamily="18" charset="0"/>
                <a:sym typeface="+mn-lt"/>
              </a:rPr>
              <a:t> et </a:t>
            </a:r>
            <a:r>
              <a:rPr lang="en-US" altLang="zh-CN" sz="1400" dirty="0" err="1">
                <a:solidFill>
                  <a:schemeClr val="bg1"/>
                </a:solidFill>
                <a:latin typeface="Times New Roman" panose="02020603050405020304" pitchFamily="18" charset="0"/>
                <a:cs typeface="Times New Roman" panose="02020603050405020304" pitchFamily="18" charset="0"/>
                <a:sym typeface="+mn-lt"/>
              </a:rPr>
              <a:t>normes</a:t>
            </a:r>
            <a:endParaRPr lang="zh-CN" altLang="en-US" sz="1400" dirty="0">
              <a:solidFill>
                <a:schemeClr val="bg1"/>
              </a:solidFill>
              <a:latin typeface="Times New Roman" panose="02020603050405020304" pitchFamily="18" charset="0"/>
              <a:cs typeface="Times New Roman" panose="02020603050405020304" pitchFamily="18" charset="0"/>
              <a:sym typeface="+mn-lt"/>
            </a:endParaRPr>
          </a:p>
        </p:txBody>
      </p:sp>
      <p:sp>
        <p:nvSpPr>
          <p:cNvPr id="25" name="矩形 24"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p:cNvSpPr/>
          <p:nvPr/>
        </p:nvSpPr>
        <p:spPr>
          <a:xfrm>
            <a:off x="8635654" y="3355205"/>
            <a:ext cx="2268546" cy="707886"/>
          </a:xfrm>
          <a:prstGeom prst="rect">
            <a:avLst/>
          </a:prstGeom>
        </p:spPr>
        <p:txBody>
          <a:bodyPr wrap="square">
            <a:spAutoFit/>
          </a:bodyPr>
          <a:lstStyle/>
          <a:p>
            <a:pPr algn="ctr"/>
            <a:r>
              <a:rPr lang="zh-CN" altLang="en-US" sz="2000" b="1" dirty="0">
                <a:solidFill>
                  <a:schemeClr val="bg1"/>
                </a:solidFill>
                <a:latin typeface="Times New Roman" panose="02020603050405020304" pitchFamily="18" charset="0"/>
                <a:cs typeface="Times New Roman" panose="02020603050405020304" pitchFamily="18" charset="0"/>
                <a:sym typeface="+mn-lt"/>
              </a:rPr>
              <a:t>C. </a:t>
            </a:r>
            <a:r>
              <a:rPr lang="en-US" altLang="zh-CN" sz="2000" b="1" dirty="0" err="1">
                <a:solidFill>
                  <a:schemeClr val="bg1"/>
                </a:solidFill>
                <a:latin typeface="Times New Roman" panose="02020603050405020304" pitchFamily="18" charset="0"/>
                <a:cs typeface="Times New Roman" panose="02020603050405020304" pitchFamily="18" charset="0"/>
                <a:sym typeface="+mn-lt"/>
              </a:rPr>
              <a:t>Indemniser</a:t>
            </a:r>
            <a:r>
              <a:rPr lang="en-US" altLang="zh-CN" sz="2000" b="1" dirty="0">
                <a:solidFill>
                  <a:schemeClr val="bg1"/>
                </a:solidFill>
                <a:latin typeface="Times New Roman" panose="02020603050405020304" pitchFamily="18" charset="0"/>
                <a:cs typeface="Times New Roman" panose="02020603050405020304" pitchFamily="18" charset="0"/>
                <a:sym typeface="+mn-lt"/>
              </a:rPr>
              <a:t> les parties </a:t>
            </a:r>
            <a:r>
              <a:rPr lang="en-US" altLang="zh-CN" sz="2000" b="1" dirty="0" err="1">
                <a:solidFill>
                  <a:schemeClr val="bg1"/>
                </a:solidFill>
                <a:latin typeface="Times New Roman" panose="02020603050405020304" pitchFamily="18" charset="0"/>
                <a:cs typeface="Times New Roman" panose="02020603050405020304" pitchFamily="18" charset="0"/>
                <a:sym typeface="+mn-lt"/>
              </a:rPr>
              <a:t>concernées</a:t>
            </a:r>
            <a:endParaRPr lang="zh-CN" altLang="en-US" sz="2000" b="1" dirty="0">
              <a:solidFill>
                <a:schemeClr val="bg1"/>
              </a:solidFill>
              <a:latin typeface="Times New Roman" panose="02020603050405020304" pitchFamily="18" charset="0"/>
              <a:cs typeface="Times New Roman" panose="02020603050405020304" pitchFamily="18" charset="0"/>
              <a:sym typeface="+mn-lt"/>
            </a:endParaRPr>
          </a:p>
        </p:txBody>
      </p:sp>
      <p:sp>
        <p:nvSpPr>
          <p:cNvPr id="26" name="文本框 25"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p:cNvSpPr txBox="1"/>
          <p:nvPr/>
        </p:nvSpPr>
        <p:spPr>
          <a:xfrm>
            <a:off x="8342015" y="3855520"/>
            <a:ext cx="2651105" cy="1993110"/>
          </a:xfrm>
          <a:prstGeom prst="rect">
            <a:avLst/>
          </a:prstGeom>
          <a:noFill/>
        </p:spPr>
        <p:txBody>
          <a:bodyPr wrap="square" rtlCol="0">
            <a:spAutoFit/>
          </a:bodyPr>
          <a:lstStyle/>
          <a:p>
            <a:pPr marL="342900" indent="-342900" algn="ctr">
              <a:lnSpc>
                <a:spcPct val="150000"/>
              </a:lnSpc>
              <a:buAutoNum type="arabicPeriod"/>
            </a:pPr>
            <a:r>
              <a:rPr lang="fr-FR" altLang="zh-CN" sz="1400" dirty="0">
                <a:solidFill>
                  <a:schemeClr val="bg1"/>
                </a:solidFill>
                <a:latin typeface="Times New Roman" panose="02020603050405020304" pitchFamily="18" charset="0"/>
                <a:cs typeface="Times New Roman" panose="02020603050405020304" pitchFamily="18" charset="0"/>
                <a:sym typeface="+mn-lt"/>
              </a:rPr>
              <a:t>Les entreprises sont éthiquement responsables des conséquences de leurs actions d’ingénierie</a:t>
            </a:r>
          </a:p>
          <a:p>
            <a:pPr marL="342900" indent="-342900" algn="ctr">
              <a:lnSpc>
                <a:spcPct val="150000"/>
              </a:lnSpc>
              <a:buAutoNum type="arabicPeriod"/>
            </a:pPr>
            <a:r>
              <a:rPr lang="zh-CN" altLang="en-US" sz="1400" dirty="0">
                <a:solidFill>
                  <a:schemeClr val="bg1"/>
                </a:solidFill>
                <a:latin typeface="Times New Roman" panose="02020603050405020304" pitchFamily="18" charset="0"/>
                <a:cs typeface="Times New Roman" panose="02020603050405020304" pitchFamily="18" charset="0"/>
                <a:sym typeface="+mn-lt"/>
              </a:rPr>
              <a:t> </a:t>
            </a:r>
            <a:r>
              <a:rPr lang="fr-FR" altLang="zh-CN" sz="1400" dirty="0">
                <a:solidFill>
                  <a:schemeClr val="bg1"/>
                </a:solidFill>
                <a:latin typeface="Times New Roman" panose="02020603050405020304" pitchFamily="18" charset="0"/>
                <a:cs typeface="Times New Roman" panose="02020603050405020304" pitchFamily="18" charset="0"/>
                <a:sym typeface="+mn-lt"/>
              </a:rPr>
              <a:t>Données sur les indemnités versées par BP</a:t>
            </a:r>
            <a:endParaRPr lang="zh-CN" altLang="en-US" sz="1400" dirty="0">
              <a:solidFill>
                <a:schemeClr val="bg1"/>
              </a:solidFill>
              <a:latin typeface="Times New Roman" panose="02020603050405020304" pitchFamily="18" charset="0"/>
              <a:cs typeface="Times New Roman" panose="02020603050405020304" pitchFamily="18" charset="0"/>
              <a:sym typeface="+mn-lt"/>
            </a:endParaRPr>
          </a:p>
        </p:txBody>
      </p:sp>
      <p:grpSp>
        <p:nvGrpSpPr>
          <p:cNvPr id="30" name="Group 112"/>
          <p:cNvGrpSpPr/>
          <p:nvPr/>
        </p:nvGrpSpPr>
        <p:grpSpPr>
          <a:xfrm>
            <a:off x="9390007" y="2648404"/>
            <a:ext cx="667963" cy="625788"/>
            <a:chOff x="5368132" y="3540125"/>
            <a:chExt cx="465138" cy="435769"/>
          </a:xfrm>
          <a:solidFill>
            <a:schemeClr val="bg1"/>
          </a:solidFill>
        </p:grpSpPr>
        <p:sp>
          <p:nvSpPr>
            <p:cNvPr id="31" name="AutoShape 110"/>
            <p:cNvSpPr/>
            <p:nvPr/>
          </p:nvSpPr>
          <p:spPr bwMode="auto">
            <a:xfrm>
              <a:off x="5426869" y="3598069"/>
              <a:ext cx="347663" cy="2325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grpFill/>
            <a:ln>
              <a:noFill/>
            </a:ln>
            <a:effectLst/>
          </p:spPr>
          <p:txBody>
            <a:bodyPr lIns="25400" tIns="25400" rIns="25400" bIns="2540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2000" b="0" i="0" u="none" strike="noStrike" kern="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cs typeface="Times New Roman" panose="02020603050405020304" pitchFamily="18" charset="0"/>
                <a:sym typeface="+mn-lt"/>
              </a:endParaRPr>
            </a:p>
          </p:txBody>
        </p:sp>
        <p:sp>
          <p:nvSpPr>
            <p:cNvPr id="32" name="AutoShape 111"/>
            <p:cNvSpPr/>
            <p:nvPr/>
          </p:nvSpPr>
          <p:spPr bwMode="auto">
            <a:xfrm>
              <a:off x="5368132" y="3540125"/>
              <a:ext cx="465138"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grpFill/>
            <a:ln>
              <a:noFill/>
            </a:ln>
            <a:effectLst/>
          </p:spPr>
          <p:txBody>
            <a:bodyPr lIns="25400" tIns="25400" rIns="25400" bIns="2540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2000" b="0" i="0" u="none" strike="noStrike" kern="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cs typeface="Times New Roman" panose="02020603050405020304" pitchFamily="18" charset="0"/>
                <a:sym typeface="+mn-lt"/>
              </a:endParaRPr>
            </a:p>
          </p:txBody>
        </p:sp>
      </p:grpSp>
      <p:sp>
        <p:nvSpPr>
          <p:cNvPr id="33" name="AutoShape 112"/>
          <p:cNvSpPr/>
          <p:nvPr/>
        </p:nvSpPr>
        <p:spPr bwMode="auto">
          <a:xfrm>
            <a:off x="5639441" y="2628248"/>
            <a:ext cx="669049" cy="666100"/>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bg1"/>
          </a:solidFill>
          <a:ln>
            <a:noFill/>
          </a:ln>
          <a:effectLst/>
        </p:spPr>
        <p:txBody>
          <a:bodyPr lIns="25400" tIns="25400" rIns="25400" bIns="2540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2000" b="0" i="0" u="none" strike="noStrike" kern="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cs typeface="Times New Roman" panose="02020603050405020304" pitchFamily="18" charset="0"/>
              <a:sym typeface="+mn-lt"/>
            </a:endParaRPr>
          </a:p>
        </p:txBody>
      </p:sp>
      <p:grpSp>
        <p:nvGrpSpPr>
          <p:cNvPr id="34" name="组合 33"/>
          <p:cNvGrpSpPr/>
          <p:nvPr/>
        </p:nvGrpSpPr>
        <p:grpSpPr>
          <a:xfrm>
            <a:off x="1905292" y="2627317"/>
            <a:ext cx="458228" cy="667963"/>
            <a:chOff x="2528974" y="2863357"/>
            <a:chExt cx="246811" cy="359779"/>
          </a:xfrm>
          <a:solidFill>
            <a:schemeClr val="bg1"/>
          </a:solidFill>
        </p:grpSpPr>
        <p:sp>
          <p:nvSpPr>
            <p:cNvPr id="35" name="AutoShape 113"/>
            <p:cNvSpPr/>
            <p:nvPr/>
          </p:nvSpPr>
          <p:spPr bwMode="auto">
            <a:xfrm>
              <a:off x="2528974" y="2863357"/>
              <a:ext cx="246811" cy="3597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p:spPr>
          <p:txBody>
            <a:bodyPr lIns="25400" tIns="25400" rIns="25400" bIns="2540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2000" b="0" i="0" u="none" strike="noStrike" kern="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cs typeface="Times New Roman" panose="02020603050405020304" pitchFamily="18" charset="0"/>
                <a:sym typeface="+mn-lt"/>
              </a:endParaRPr>
            </a:p>
          </p:txBody>
        </p:sp>
        <p:sp>
          <p:nvSpPr>
            <p:cNvPr id="36" name="AutoShape 114"/>
            <p:cNvSpPr/>
            <p:nvPr/>
          </p:nvSpPr>
          <p:spPr bwMode="auto">
            <a:xfrm>
              <a:off x="2584843" y="2919841"/>
              <a:ext cx="73061" cy="7306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p:spPr>
          <p:txBody>
            <a:bodyPr lIns="25400" tIns="25400" rIns="25400" bIns="2540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2000" b="0" i="0" u="none" strike="noStrike" kern="0" cap="none" spc="0" normalizeH="0" baseline="0" noProof="0" dirty="0">
                <a:ln>
                  <a:noFill/>
                </a:ln>
                <a:solidFill>
                  <a:srgbClr val="FFFFFF"/>
                </a:solidFill>
                <a:effectLst>
                  <a:outerShdw blurRad="38100" dist="38100" dir="2700000" algn="tl">
                    <a:srgbClr val="000000"/>
                  </a:outerShdw>
                </a:effectLst>
                <a:uLnTx/>
                <a:uFillTx/>
                <a:latin typeface="Times New Roman" panose="02020603050405020304" pitchFamily="18" charset="0"/>
                <a:cs typeface="Times New Roman" panose="02020603050405020304" pitchFamily="18" charset="0"/>
                <a:sym typeface="+mn-lt"/>
              </a:endParaRPr>
            </a:p>
          </p:txBody>
        </p:sp>
      </p:gr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fltVal val="0"/>
                                          </p:val>
                                        </p:tav>
                                        <p:tav tm="100000">
                                          <p:val>
                                            <p:strVal val="#ppt_h"/>
                                          </p:val>
                                        </p:tav>
                                      </p:tavLst>
                                    </p:anim>
                                    <p:animEffect transition="in" filter="fade">
                                      <p:cBhvr>
                                        <p:cTn id="9" dur="500"/>
                                        <p:tgtEl>
                                          <p:spTgt spid="17"/>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8"/>
                                        </p:tgtEl>
                                        <p:attrNameLst>
                                          <p:attrName>style.visibility</p:attrName>
                                        </p:attrNameLst>
                                      </p:cBhvr>
                                      <p:to>
                                        <p:strVal val="visible"/>
                                      </p:to>
                                    </p:set>
                                    <p:anim calcmode="lin" valueType="num">
                                      <p:cBhvr>
                                        <p:cTn id="12" dur="500" fill="hold"/>
                                        <p:tgtEl>
                                          <p:spTgt spid="18"/>
                                        </p:tgtEl>
                                        <p:attrNameLst>
                                          <p:attrName>ppt_w</p:attrName>
                                        </p:attrNameLst>
                                      </p:cBhvr>
                                      <p:tavLst>
                                        <p:tav tm="0">
                                          <p:val>
                                            <p:fltVal val="0"/>
                                          </p:val>
                                        </p:tav>
                                        <p:tav tm="100000">
                                          <p:val>
                                            <p:strVal val="#ppt_w"/>
                                          </p:val>
                                        </p:tav>
                                      </p:tavLst>
                                    </p:anim>
                                    <p:anim calcmode="lin" valueType="num">
                                      <p:cBhvr>
                                        <p:cTn id="13" dur="500" fill="hold"/>
                                        <p:tgtEl>
                                          <p:spTgt spid="18"/>
                                        </p:tgtEl>
                                        <p:attrNameLst>
                                          <p:attrName>ppt_h</p:attrName>
                                        </p:attrNameLst>
                                      </p:cBhvr>
                                      <p:tavLst>
                                        <p:tav tm="0">
                                          <p:val>
                                            <p:fltVal val="0"/>
                                          </p:val>
                                        </p:tav>
                                        <p:tav tm="100000">
                                          <p:val>
                                            <p:strVal val="#ppt_h"/>
                                          </p:val>
                                        </p:tav>
                                      </p:tavLst>
                                    </p:anim>
                                    <p:animEffect transition="in" filter="fade">
                                      <p:cBhvr>
                                        <p:cTn id="14" dur="500"/>
                                        <p:tgtEl>
                                          <p:spTgt spid="18"/>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anim calcmode="lin" valueType="num">
                                      <p:cBhvr>
                                        <p:cTn id="17" dur="500" fill="hold"/>
                                        <p:tgtEl>
                                          <p:spTgt spid="19"/>
                                        </p:tgtEl>
                                        <p:attrNameLst>
                                          <p:attrName>ppt_w</p:attrName>
                                        </p:attrNameLst>
                                      </p:cBhvr>
                                      <p:tavLst>
                                        <p:tav tm="0">
                                          <p:val>
                                            <p:fltVal val="0"/>
                                          </p:val>
                                        </p:tav>
                                        <p:tav tm="100000">
                                          <p:val>
                                            <p:strVal val="#ppt_w"/>
                                          </p:val>
                                        </p:tav>
                                      </p:tavLst>
                                    </p:anim>
                                    <p:anim calcmode="lin" valueType="num">
                                      <p:cBhvr>
                                        <p:cTn id="18" dur="500" fill="hold"/>
                                        <p:tgtEl>
                                          <p:spTgt spid="19"/>
                                        </p:tgtEl>
                                        <p:attrNameLst>
                                          <p:attrName>ppt_h</p:attrName>
                                        </p:attrNameLst>
                                      </p:cBhvr>
                                      <p:tavLst>
                                        <p:tav tm="0">
                                          <p:val>
                                            <p:fltVal val="0"/>
                                          </p:val>
                                        </p:tav>
                                        <p:tav tm="100000">
                                          <p:val>
                                            <p:strVal val="#ppt_h"/>
                                          </p:val>
                                        </p:tav>
                                      </p:tavLst>
                                    </p:anim>
                                    <p:animEffect transition="in" filter="fade">
                                      <p:cBhvr>
                                        <p:cTn id="19" dur="500"/>
                                        <p:tgtEl>
                                          <p:spTgt spid="19"/>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21"/>
                                        </p:tgtEl>
                                        <p:attrNameLst>
                                          <p:attrName>style.visibility</p:attrName>
                                        </p:attrNameLst>
                                      </p:cBhvr>
                                      <p:to>
                                        <p:strVal val="visible"/>
                                      </p:to>
                                    </p:set>
                                    <p:anim calcmode="lin" valueType="num">
                                      <p:cBhvr>
                                        <p:cTn id="22" dur="500" fill="hold"/>
                                        <p:tgtEl>
                                          <p:spTgt spid="21"/>
                                        </p:tgtEl>
                                        <p:attrNameLst>
                                          <p:attrName>ppt_w</p:attrName>
                                        </p:attrNameLst>
                                      </p:cBhvr>
                                      <p:tavLst>
                                        <p:tav tm="0">
                                          <p:val>
                                            <p:fltVal val="0"/>
                                          </p:val>
                                        </p:tav>
                                        <p:tav tm="100000">
                                          <p:val>
                                            <p:strVal val="#ppt_w"/>
                                          </p:val>
                                        </p:tav>
                                      </p:tavLst>
                                    </p:anim>
                                    <p:anim calcmode="lin" valueType="num">
                                      <p:cBhvr>
                                        <p:cTn id="23" dur="500" fill="hold"/>
                                        <p:tgtEl>
                                          <p:spTgt spid="21"/>
                                        </p:tgtEl>
                                        <p:attrNameLst>
                                          <p:attrName>ppt_h</p:attrName>
                                        </p:attrNameLst>
                                      </p:cBhvr>
                                      <p:tavLst>
                                        <p:tav tm="0">
                                          <p:val>
                                            <p:fltVal val="0"/>
                                          </p:val>
                                        </p:tav>
                                        <p:tav tm="100000">
                                          <p:val>
                                            <p:strVal val="#ppt_h"/>
                                          </p:val>
                                        </p:tav>
                                      </p:tavLst>
                                    </p:anim>
                                    <p:animEffect transition="in" filter="fade">
                                      <p:cBhvr>
                                        <p:cTn id="24" dur="500"/>
                                        <p:tgtEl>
                                          <p:spTgt spid="21"/>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anim calcmode="lin" valueType="num">
                                      <p:cBhvr>
                                        <p:cTn id="27" dur="500" fill="hold"/>
                                        <p:tgtEl>
                                          <p:spTgt spid="22"/>
                                        </p:tgtEl>
                                        <p:attrNameLst>
                                          <p:attrName>ppt_w</p:attrName>
                                        </p:attrNameLst>
                                      </p:cBhvr>
                                      <p:tavLst>
                                        <p:tav tm="0">
                                          <p:val>
                                            <p:fltVal val="0"/>
                                          </p:val>
                                        </p:tav>
                                        <p:tav tm="100000">
                                          <p:val>
                                            <p:strVal val="#ppt_w"/>
                                          </p:val>
                                        </p:tav>
                                      </p:tavLst>
                                    </p:anim>
                                    <p:anim calcmode="lin" valueType="num">
                                      <p:cBhvr>
                                        <p:cTn id="28" dur="500" fill="hold"/>
                                        <p:tgtEl>
                                          <p:spTgt spid="22"/>
                                        </p:tgtEl>
                                        <p:attrNameLst>
                                          <p:attrName>ppt_h</p:attrName>
                                        </p:attrNameLst>
                                      </p:cBhvr>
                                      <p:tavLst>
                                        <p:tav tm="0">
                                          <p:val>
                                            <p:fltVal val="0"/>
                                          </p:val>
                                        </p:tav>
                                        <p:tav tm="100000">
                                          <p:val>
                                            <p:strVal val="#ppt_h"/>
                                          </p:val>
                                        </p:tav>
                                      </p:tavLst>
                                    </p:anim>
                                    <p:animEffect transition="in" filter="fade">
                                      <p:cBhvr>
                                        <p:cTn id="29" dur="500"/>
                                        <p:tgtEl>
                                          <p:spTgt spid="22"/>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23"/>
                                        </p:tgtEl>
                                        <p:attrNameLst>
                                          <p:attrName>style.visibility</p:attrName>
                                        </p:attrNameLst>
                                      </p:cBhvr>
                                      <p:to>
                                        <p:strVal val="visible"/>
                                      </p:to>
                                    </p:set>
                                    <p:anim calcmode="lin" valueType="num">
                                      <p:cBhvr>
                                        <p:cTn id="32" dur="500" fill="hold"/>
                                        <p:tgtEl>
                                          <p:spTgt spid="23"/>
                                        </p:tgtEl>
                                        <p:attrNameLst>
                                          <p:attrName>ppt_w</p:attrName>
                                        </p:attrNameLst>
                                      </p:cBhvr>
                                      <p:tavLst>
                                        <p:tav tm="0">
                                          <p:val>
                                            <p:fltVal val="0"/>
                                          </p:val>
                                        </p:tav>
                                        <p:tav tm="100000">
                                          <p:val>
                                            <p:strVal val="#ppt_w"/>
                                          </p:val>
                                        </p:tav>
                                      </p:tavLst>
                                    </p:anim>
                                    <p:anim calcmode="lin" valueType="num">
                                      <p:cBhvr>
                                        <p:cTn id="33" dur="500" fill="hold"/>
                                        <p:tgtEl>
                                          <p:spTgt spid="23"/>
                                        </p:tgtEl>
                                        <p:attrNameLst>
                                          <p:attrName>ppt_h</p:attrName>
                                        </p:attrNameLst>
                                      </p:cBhvr>
                                      <p:tavLst>
                                        <p:tav tm="0">
                                          <p:val>
                                            <p:fltVal val="0"/>
                                          </p:val>
                                        </p:tav>
                                        <p:tav tm="100000">
                                          <p:val>
                                            <p:strVal val="#ppt_h"/>
                                          </p:val>
                                        </p:tav>
                                      </p:tavLst>
                                    </p:anim>
                                    <p:animEffect transition="in" filter="fade">
                                      <p:cBhvr>
                                        <p:cTn id="34" dur="500"/>
                                        <p:tgtEl>
                                          <p:spTgt spid="23"/>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24"/>
                                        </p:tgtEl>
                                        <p:attrNameLst>
                                          <p:attrName>style.visibility</p:attrName>
                                        </p:attrNameLst>
                                      </p:cBhvr>
                                      <p:to>
                                        <p:strVal val="visible"/>
                                      </p:to>
                                    </p:set>
                                    <p:anim calcmode="lin" valueType="num">
                                      <p:cBhvr>
                                        <p:cTn id="37" dur="500" fill="hold"/>
                                        <p:tgtEl>
                                          <p:spTgt spid="24"/>
                                        </p:tgtEl>
                                        <p:attrNameLst>
                                          <p:attrName>ppt_w</p:attrName>
                                        </p:attrNameLst>
                                      </p:cBhvr>
                                      <p:tavLst>
                                        <p:tav tm="0">
                                          <p:val>
                                            <p:fltVal val="0"/>
                                          </p:val>
                                        </p:tav>
                                        <p:tav tm="100000">
                                          <p:val>
                                            <p:strVal val="#ppt_w"/>
                                          </p:val>
                                        </p:tav>
                                      </p:tavLst>
                                    </p:anim>
                                    <p:anim calcmode="lin" valueType="num">
                                      <p:cBhvr>
                                        <p:cTn id="38" dur="500" fill="hold"/>
                                        <p:tgtEl>
                                          <p:spTgt spid="24"/>
                                        </p:tgtEl>
                                        <p:attrNameLst>
                                          <p:attrName>ppt_h</p:attrName>
                                        </p:attrNameLst>
                                      </p:cBhvr>
                                      <p:tavLst>
                                        <p:tav tm="0">
                                          <p:val>
                                            <p:fltVal val="0"/>
                                          </p:val>
                                        </p:tav>
                                        <p:tav tm="100000">
                                          <p:val>
                                            <p:strVal val="#ppt_h"/>
                                          </p:val>
                                        </p:tav>
                                      </p:tavLst>
                                    </p:anim>
                                    <p:animEffect transition="in" filter="fade">
                                      <p:cBhvr>
                                        <p:cTn id="39" dur="500"/>
                                        <p:tgtEl>
                                          <p:spTgt spid="24"/>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25"/>
                                        </p:tgtEl>
                                        <p:attrNameLst>
                                          <p:attrName>style.visibility</p:attrName>
                                        </p:attrNameLst>
                                      </p:cBhvr>
                                      <p:to>
                                        <p:strVal val="visible"/>
                                      </p:to>
                                    </p:set>
                                    <p:anim calcmode="lin" valueType="num">
                                      <p:cBhvr>
                                        <p:cTn id="42" dur="500" fill="hold"/>
                                        <p:tgtEl>
                                          <p:spTgt spid="25"/>
                                        </p:tgtEl>
                                        <p:attrNameLst>
                                          <p:attrName>ppt_w</p:attrName>
                                        </p:attrNameLst>
                                      </p:cBhvr>
                                      <p:tavLst>
                                        <p:tav tm="0">
                                          <p:val>
                                            <p:fltVal val="0"/>
                                          </p:val>
                                        </p:tav>
                                        <p:tav tm="100000">
                                          <p:val>
                                            <p:strVal val="#ppt_w"/>
                                          </p:val>
                                        </p:tav>
                                      </p:tavLst>
                                    </p:anim>
                                    <p:anim calcmode="lin" valueType="num">
                                      <p:cBhvr>
                                        <p:cTn id="43" dur="500" fill="hold"/>
                                        <p:tgtEl>
                                          <p:spTgt spid="25"/>
                                        </p:tgtEl>
                                        <p:attrNameLst>
                                          <p:attrName>ppt_h</p:attrName>
                                        </p:attrNameLst>
                                      </p:cBhvr>
                                      <p:tavLst>
                                        <p:tav tm="0">
                                          <p:val>
                                            <p:fltVal val="0"/>
                                          </p:val>
                                        </p:tav>
                                        <p:tav tm="100000">
                                          <p:val>
                                            <p:strVal val="#ppt_h"/>
                                          </p:val>
                                        </p:tav>
                                      </p:tavLst>
                                    </p:anim>
                                    <p:animEffect transition="in" filter="fade">
                                      <p:cBhvr>
                                        <p:cTn id="44" dur="500"/>
                                        <p:tgtEl>
                                          <p:spTgt spid="25"/>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26"/>
                                        </p:tgtEl>
                                        <p:attrNameLst>
                                          <p:attrName>style.visibility</p:attrName>
                                        </p:attrNameLst>
                                      </p:cBhvr>
                                      <p:to>
                                        <p:strVal val="visible"/>
                                      </p:to>
                                    </p:set>
                                    <p:anim calcmode="lin" valueType="num">
                                      <p:cBhvr>
                                        <p:cTn id="47" dur="500" fill="hold"/>
                                        <p:tgtEl>
                                          <p:spTgt spid="26"/>
                                        </p:tgtEl>
                                        <p:attrNameLst>
                                          <p:attrName>ppt_w</p:attrName>
                                        </p:attrNameLst>
                                      </p:cBhvr>
                                      <p:tavLst>
                                        <p:tav tm="0">
                                          <p:val>
                                            <p:fltVal val="0"/>
                                          </p:val>
                                        </p:tav>
                                        <p:tav tm="100000">
                                          <p:val>
                                            <p:strVal val="#ppt_w"/>
                                          </p:val>
                                        </p:tav>
                                      </p:tavLst>
                                    </p:anim>
                                    <p:anim calcmode="lin" valueType="num">
                                      <p:cBhvr>
                                        <p:cTn id="48" dur="500" fill="hold"/>
                                        <p:tgtEl>
                                          <p:spTgt spid="26"/>
                                        </p:tgtEl>
                                        <p:attrNameLst>
                                          <p:attrName>ppt_h</p:attrName>
                                        </p:attrNameLst>
                                      </p:cBhvr>
                                      <p:tavLst>
                                        <p:tav tm="0">
                                          <p:val>
                                            <p:fltVal val="0"/>
                                          </p:val>
                                        </p:tav>
                                        <p:tav tm="100000">
                                          <p:val>
                                            <p:strVal val="#ppt_h"/>
                                          </p:val>
                                        </p:tav>
                                      </p:tavLst>
                                    </p:anim>
                                    <p:animEffect transition="in" filter="fade">
                                      <p:cBhvr>
                                        <p:cTn id="49" dur="500"/>
                                        <p:tgtEl>
                                          <p:spTgt spid="26"/>
                                        </p:tgtEl>
                                      </p:cBhvr>
                                    </p:animEffect>
                                  </p:childTnLst>
                                </p:cTn>
                              </p:par>
                              <p:par>
                                <p:cTn id="50" presetID="53" presetClass="entr" presetSubtype="16" fill="hold" nodeType="withEffect">
                                  <p:stCondLst>
                                    <p:cond delay="0"/>
                                  </p:stCondLst>
                                  <p:childTnLst>
                                    <p:set>
                                      <p:cBhvr>
                                        <p:cTn id="51" dur="1" fill="hold">
                                          <p:stCondLst>
                                            <p:cond delay="0"/>
                                          </p:stCondLst>
                                        </p:cTn>
                                        <p:tgtEl>
                                          <p:spTgt spid="30"/>
                                        </p:tgtEl>
                                        <p:attrNameLst>
                                          <p:attrName>style.visibility</p:attrName>
                                        </p:attrNameLst>
                                      </p:cBhvr>
                                      <p:to>
                                        <p:strVal val="visible"/>
                                      </p:to>
                                    </p:set>
                                    <p:anim calcmode="lin" valueType="num">
                                      <p:cBhvr>
                                        <p:cTn id="52" dur="500" fill="hold"/>
                                        <p:tgtEl>
                                          <p:spTgt spid="30"/>
                                        </p:tgtEl>
                                        <p:attrNameLst>
                                          <p:attrName>ppt_w</p:attrName>
                                        </p:attrNameLst>
                                      </p:cBhvr>
                                      <p:tavLst>
                                        <p:tav tm="0">
                                          <p:val>
                                            <p:fltVal val="0"/>
                                          </p:val>
                                        </p:tav>
                                        <p:tav tm="100000">
                                          <p:val>
                                            <p:strVal val="#ppt_w"/>
                                          </p:val>
                                        </p:tav>
                                      </p:tavLst>
                                    </p:anim>
                                    <p:anim calcmode="lin" valueType="num">
                                      <p:cBhvr>
                                        <p:cTn id="53" dur="500" fill="hold"/>
                                        <p:tgtEl>
                                          <p:spTgt spid="30"/>
                                        </p:tgtEl>
                                        <p:attrNameLst>
                                          <p:attrName>ppt_h</p:attrName>
                                        </p:attrNameLst>
                                      </p:cBhvr>
                                      <p:tavLst>
                                        <p:tav tm="0">
                                          <p:val>
                                            <p:fltVal val="0"/>
                                          </p:val>
                                        </p:tav>
                                        <p:tav tm="100000">
                                          <p:val>
                                            <p:strVal val="#ppt_h"/>
                                          </p:val>
                                        </p:tav>
                                      </p:tavLst>
                                    </p:anim>
                                    <p:animEffect transition="in" filter="fade">
                                      <p:cBhvr>
                                        <p:cTn id="54" dur="500"/>
                                        <p:tgtEl>
                                          <p:spTgt spid="30"/>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33"/>
                                        </p:tgtEl>
                                        <p:attrNameLst>
                                          <p:attrName>style.visibility</p:attrName>
                                        </p:attrNameLst>
                                      </p:cBhvr>
                                      <p:to>
                                        <p:strVal val="visible"/>
                                      </p:to>
                                    </p:set>
                                    <p:anim calcmode="lin" valueType="num">
                                      <p:cBhvr>
                                        <p:cTn id="57" dur="500" fill="hold"/>
                                        <p:tgtEl>
                                          <p:spTgt spid="33"/>
                                        </p:tgtEl>
                                        <p:attrNameLst>
                                          <p:attrName>ppt_w</p:attrName>
                                        </p:attrNameLst>
                                      </p:cBhvr>
                                      <p:tavLst>
                                        <p:tav tm="0">
                                          <p:val>
                                            <p:fltVal val="0"/>
                                          </p:val>
                                        </p:tav>
                                        <p:tav tm="100000">
                                          <p:val>
                                            <p:strVal val="#ppt_w"/>
                                          </p:val>
                                        </p:tav>
                                      </p:tavLst>
                                    </p:anim>
                                    <p:anim calcmode="lin" valueType="num">
                                      <p:cBhvr>
                                        <p:cTn id="58" dur="500" fill="hold"/>
                                        <p:tgtEl>
                                          <p:spTgt spid="33"/>
                                        </p:tgtEl>
                                        <p:attrNameLst>
                                          <p:attrName>ppt_h</p:attrName>
                                        </p:attrNameLst>
                                      </p:cBhvr>
                                      <p:tavLst>
                                        <p:tav tm="0">
                                          <p:val>
                                            <p:fltVal val="0"/>
                                          </p:val>
                                        </p:tav>
                                        <p:tav tm="100000">
                                          <p:val>
                                            <p:strVal val="#ppt_h"/>
                                          </p:val>
                                        </p:tav>
                                      </p:tavLst>
                                    </p:anim>
                                    <p:animEffect transition="in" filter="fade">
                                      <p:cBhvr>
                                        <p:cTn id="59" dur="500"/>
                                        <p:tgtEl>
                                          <p:spTgt spid="33"/>
                                        </p:tgtEl>
                                      </p:cBhvr>
                                    </p:animEffect>
                                  </p:childTnLst>
                                </p:cTn>
                              </p:par>
                              <p:par>
                                <p:cTn id="60" presetID="53" presetClass="entr" presetSubtype="16" fill="hold" nodeType="withEffect">
                                  <p:stCondLst>
                                    <p:cond delay="0"/>
                                  </p:stCondLst>
                                  <p:childTnLst>
                                    <p:set>
                                      <p:cBhvr>
                                        <p:cTn id="61" dur="1" fill="hold">
                                          <p:stCondLst>
                                            <p:cond delay="0"/>
                                          </p:stCondLst>
                                        </p:cTn>
                                        <p:tgtEl>
                                          <p:spTgt spid="34"/>
                                        </p:tgtEl>
                                        <p:attrNameLst>
                                          <p:attrName>style.visibility</p:attrName>
                                        </p:attrNameLst>
                                      </p:cBhvr>
                                      <p:to>
                                        <p:strVal val="visible"/>
                                      </p:to>
                                    </p:set>
                                    <p:anim calcmode="lin" valueType="num">
                                      <p:cBhvr>
                                        <p:cTn id="62" dur="500" fill="hold"/>
                                        <p:tgtEl>
                                          <p:spTgt spid="34"/>
                                        </p:tgtEl>
                                        <p:attrNameLst>
                                          <p:attrName>ppt_w</p:attrName>
                                        </p:attrNameLst>
                                      </p:cBhvr>
                                      <p:tavLst>
                                        <p:tav tm="0">
                                          <p:val>
                                            <p:fltVal val="0"/>
                                          </p:val>
                                        </p:tav>
                                        <p:tav tm="100000">
                                          <p:val>
                                            <p:strVal val="#ppt_w"/>
                                          </p:val>
                                        </p:tav>
                                      </p:tavLst>
                                    </p:anim>
                                    <p:anim calcmode="lin" valueType="num">
                                      <p:cBhvr>
                                        <p:cTn id="63" dur="500" fill="hold"/>
                                        <p:tgtEl>
                                          <p:spTgt spid="34"/>
                                        </p:tgtEl>
                                        <p:attrNameLst>
                                          <p:attrName>ppt_h</p:attrName>
                                        </p:attrNameLst>
                                      </p:cBhvr>
                                      <p:tavLst>
                                        <p:tav tm="0">
                                          <p:val>
                                            <p:fltVal val="0"/>
                                          </p:val>
                                        </p:tav>
                                        <p:tav tm="100000">
                                          <p:val>
                                            <p:strVal val="#ppt_h"/>
                                          </p:val>
                                        </p:tav>
                                      </p:tavLst>
                                    </p:anim>
                                    <p:animEffect transition="in" filter="fade">
                                      <p:cBhvr>
                                        <p:cTn id="64"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P spid="17" grpId="1" animBg="1"/>
      <p:bldP spid="18" grpId="0" bldLvl="0" animBg="1"/>
      <p:bldP spid="18" grpId="1" animBg="1"/>
      <p:bldP spid="19" grpId="0" bldLvl="0" animBg="1"/>
      <p:bldP spid="19" grpId="1" animBg="1"/>
      <p:bldP spid="21" grpId="0"/>
      <p:bldP spid="21" grpId="1"/>
      <p:bldP spid="22" grpId="0"/>
      <p:bldP spid="22" grpId="1"/>
      <p:bldP spid="23" grpId="0"/>
      <p:bldP spid="23" grpId="1"/>
      <p:bldP spid="24" grpId="0"/>
      <p:bldP spid="24" grpId="1"/>
      <p:bldP spid="25" grpId="0"/>
      <p:bldP spid="25" grpId="1"/>
      <p:bldP spid="26" grpId="0"/>
      <p:bldP spid="26" grpId="1"/>
      <p:bldP spid="33" grpId="0" bldLvl="0" animBg="1"/>
      <p:bldP spid="33" grpId="1" animBg="1"/>
    </p:bldLst>
  </p:timing>
</p:sld>
</file>

<file path=ppt/tags/tag1.xml><?xml version="1.0" encoding="utf-8"?>
<p:tagLst xmlns:a="http://schemas.openxmlformats.org/drawingml/2006/main" xmlns:r="http://schemas.openxmlformats.org/officeDocument/2006/relationships" xmlns:p="http://schemas.openxmlformats.org/presentationml/2006/main">
  <p:tag name="ISPRING_SCORM_RATE_SLIDES" val="0"/>
  <p:tag name="ISPRING_SCORM_RATE_QUIZZES" val="0"/>
  <p:tag name="ISPRING_SCORM_PASSING_SCORE" val="0.000000"/>
  <p:tag name="ISPRING_ULTRA_SCORM_COURSE_ID" val="B5C05C61-D5D4-44B4-B47F-C512FD34F8AA"/>
  <p:tag name="ISPRING_SCORM_ENDPOINT" val="&lt;endpoint&gt;&lt;enable&gt;0&lt;/enable&gt;&lt;lrs&gt;http://&lt;/lrs&gt;&lt;auth&gt;0&lt;/auth&gt;&lt;login&gt;&lt;/login&gt;&lt;password&gt;&lt;/password&gt;&lt;key&gt;&lt;/key&gt;&lt;name&gt;&lt;/name&gt;&lt;email&gt;&lt;/email&gt;&lt;/endpoint&gt;&#10;"/>
  <p:tag name="ISPRINGONLINEFOLDERID" val="0"/>
  <p:tag name="ISPRINGONLINEFOLDERPATH" val="Content List"/>
  <p:tag name="ISPRINGCLOUDFOLDERID" val="0"/>
  <p:tag name="ISPRINGCLOUDFOLDERPATH" val="Repository"/>
  <p:tag name="ISPRING_OUTPUT_FOLDER" val="C:\Users\codi\Desktop\20190715包图\2"/>
  <p:tag name="ISPRING_PRESENTATION_TITLE" val="橙色稳重商务风商业计划书PPT模板"/>
  <p:tag name="ISPRING_FIRST_PUBLISH" val="1"/>
  <p:tag name="KSO_WPP_MARK_KEY" val="d8fe9c00-c015-4eab-9e27-6c604413e428"/>
  <p:tag name="COMMONDATA" val="eyJoZGlkIjoiNTFkZTMxZjZkMGFkMmVlNTA4NmVjYmNhODMzNjQwMzEifQ=="/>
</p:tagLst>
</file>

<file path=ppt/tags/tag2.xml><?xml version="1.0" encoding="utf-8"?>
<p:tagLst xmlns:a="http://schemas.openxmlformats.org/drawingml/2006/main" xmlns:r="http://schemas.openxmlformats.org/officeDocument/2006/relationships" xmlns:p="http://schemas.openxmlformats.org/presentationml/2006/main">
  <p:tag name="MH" val="20151230141854"/>
  <p:tag name="MH_LIBRARY" val="CONTENTS"/>
  <p:tag name="MH_TYPE" val="OTHERS"/>
  <p:tag name="ID" val="545839"/>
</p:tagLst>
</file>

<file path=ppt/tags/tag3.xml><?xml version="1.0" encoding="utf-8"?>
<p:tagLst xmlns:a="http://schemas.openxmlformats.org/drawingml/2006/main" xmlns:r="http://schemas.openxmlformats.org/officeDocument/2006/relationships" xmlns:p="http://schemas.openxmlformats.org/presentationml/2006/main">
  <p:tag name="MH" val="20151230141854"/>
  <p:tag name="MH_LIBRARY" val="CONTENTS"/>
  <p:tag name="MH_TYPE" val="OTHERS"/>
  <p:tag name="ID" val="545839"/>
</p:tagLst>
</file>

<file path=ppt/tags/tag4.xml><?xml version="1.0" encoding="utf-8"?>
<p:tagLst xmlns:a="http://schemas.openxmlformats.org/drawingml/2006/main" xmlns:r="http://schemas.openxmlformats.org/officeDocument/2006/relationships" xmlns:p="http://schemas.openxmlformats.org/presentationml/2006/main">
  <p:tag name="MH" val="20151230141854"/>
  <p:tag name="MH_LIBRARY" val="CONTENTS"/>
  <p:tag name="MH_TYPE" val="OTHERS"/>
  <p:tag name="ID" val="545839"/>
</p:tagLst>
</file>

<file path=ppt/tags/tag5.xml><?xml version="1.0" encoding="utf-8"?>
<p:tagLst xmlns:a="http://schemas.openxmlformats.org/drawingml/2006/main" xmlns:r="http://schemas.openxmlformats.org/officeDocument/2006/relationships" xmlns:p="http://schemas.openxmlformats.org/presentationml/2006/main">
  <p:tag name="MH" val="20151230141854"/>
  <p:tag name="MH_LIBRARY" val="CONTENTS"/>
  <p:tag name="MH_TYPE" val="OTHERS"/>
  <p:tag name="ID" val="545839"/>
</p:tagLst>
</file>

<file path=ppt/tags/tag6.xml><?xml version="1.0" encoding="utf-8"?>
<p:tagLst xmlns:a="http://schemas.openxmlformats.org/drawingml/2006/main" xmlns:r="http://schemas.openxmlformats.org/officeDocument/2006/relationships" xmlns:p="http://schemas.openxmlformats.org/presentationml/2006/main">
  <p:tag name="MH" val="20151230141854"/>
  <p:tag name="MH_LIBRARY" val="CONTENTS"/>
  <p:tag name="MH_TYPE" val="OTHERS"/>
  <p:tag name="ID" val="545839"/>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www.2ppt.com">
  <a:themeElements>
    <a:clrScheme name="自定义 317">
      <a:dk1>
        <a:srgbClr val="000000"/>
      </a:dk1>
      <a:lt1>
        <a:srgbClr val="FFFFFF"/>
      </a:lt1>
      <a:dk2>
        <a:srgbClr val="768394"/>
      </a:dk2>
      <a:lt2>
        <a:srgbClr val="F0F0F0"/>
      </a:lt2>
      <a:accent1>
        <a:srgbClr val="48A2A0"/>
      </a:accent1>
      <a:accent2>
        <a:srgbClr val="6C92C0"/>
      </a:accent2>
      <a:accent3>
        <a:srgbClr val="3EA592"/>
      </a:accent3>
      <a:accent4>
        <a:srgbClr val="5066A1"/>
      </a:accent4>
      <a:accent5>
        <a:srgbClr val="5E5CA2"/>
      </a:accent5>
      <a:accent6>
        <a:srgbClr val="768394"/>
      </a:accent6>
      <a:hlink>
        <a:srgbClr val="4276AA"/>
      </a:hlink>
      <a:folHlink>
        <a:srgbClr val="BFBFBF"/>
      </a:folHlink>
    </a:clrScheme>
    <a:fontScheme name="ha1jvetz">
      <a:majorFont>
        <a:latin typeface="印品黑体"/>
        <a:ea typeface="印品黑体"/>
        <a:cs typeface=""/>
      </a:majorFont>
      <a:minorFont>
        <a:latin typeface="印品黑体"/>
        <a:ea typeface="印品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414</Words>
  <Application>Microsoft Office PowerPoint</Application>
  <PresentationFormat>宽屏</PresentationFormat>
  <Paragraphs>67</Paragraphs>
  <Slides>13</Slides>
  <Notes>7</Notes>
  <HiddenSlides>0</HiddenSlides>
  <MMClips>0</MMClips>
  <ScaleCrop>false</ScaleCrop>
  <HeadingPairs>
    <vt:vector size="6" baseType="variant">
      <vt:variant>
        <vt:lpstr>已用的字体</vt:lpstr>
      </vt:variant>
      <vt:variant>
        <vt:i4>5</vt:i4>
      </vt:variant>
      <vt:variant>
        <vt:lpstr>主题</vt:lpstr>
      </vt:variant>
      <vt:variant>
        <vt:i4>2</vt:i4>
      </vt:variant>
      <vt:variant>
        <vt:lpstr>幻灯片标题</vt:lpstr>
      </vt:variant>
      <vt:variant>
        <vt:i4>13</vt:i4>
      </vt:variant>
    </vt:vector>
  </HeadingPairs>
  <TitlesOfParts>
    <vt:vector size="20" baseType="lpstr">
      <vt:lpstr>等线</vt:lpstr>
      <vt:lpstr>微软雅黑</vt:lpstr>
      <vt:lpstr>Arial</vt:lpstr>
      <vt:lpstr>Calibri</vt:lpstr>
      <vt:lpstr>Times New Roman</vt:lpstr>
      <vt:lpstr>www.2ppt.com</vt:lpstr>
      <vt:lpstr>自定义设计方案</vt:lpstr>
      <vt:lpstr>Déversement de pétrole de Deepwater Horizon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www.2ppt.com-爱PPT提供免费下载</dc:title>
  <dc:creator/>
  <cp:lastModifiedBy/>
  <cp:revision>30</cp:revision>
  <dcterms:created xsi:type="dcterms:W3CDTF">2021-08-15T13:41:00Z</dcterms:created>
  <dcterms:modified xsi:type="dcterms:W3CDTF">2023-10-19T09:44:00Z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B8475393755144F1BA72BEECD60966A6_13</vt:lpwstr>
  </property>
  <property fmtid="{D5CDD505-2E9C-101B-9397-08002B2CF9AE}" pid="3" name="KSOProductBuildVer">
    <vt:lpwstr>2052-12.1.0.15374</vt:lpwstr>
  </property>
</Properties>
</file>