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3" r:id="rId3"/>
  </p:sldMasterIdLst>
  <p:notesMasterIdLst>
    <p:notesMasterId r:id="rId6"/>
  </p:notesMasterIdLst>
  <p:handoutMasterIdLst>
    <p:handoutMasterId r:id="rId18"/>
  </p:handoutMasterIdLst>
  <p:sldIdLst>
    <p:sldId id="2630" r:id="rId4"/>
    <p:sldId id="2617" r:id="rId5"/>
    <p:sldId id="2631" r:id="rId7"/>
    <p:sldId id="2622" r:id="rId8"/>
    <p:sldId id="2644" r:id="rId9"/>
    <p:sldId id="2641" r:id="rId10"/>
    <p:sldId id="2627" r:id="rId11"/>
    <p:sldId id="2645" r:id="rId12"/>
    <p:sldId id="2629" r:id="rId13"/>
    <p:sldId id="2646" r:id="rId14"/>
    <p:sldId id="2636" r:id="rId15"/>
    <p:sldId id="2637" r:id="rId16"/>
    <p:sldId id="2642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436B9B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84" y="1230"/>
      </p:cViewPr>
      <p:guideLst>
        <p:guide orient="horz" pos="2433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582" y="84"/>
      </p:cViewPr>
      <p:guideLst>
        <p:guide orient="horz" pos="2851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615933" y="637444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îṣ1ïḍe"/>
          <p:cNvSpPr>
            <a:spLocks noGrp="1"/>
          </p:cNvSpPr>
          <p:nvPr>
            <p:ph type="ctrTitle" idx="4294967295"/>
          </p:nvPr>
        </p:nvSpPr>
        <p:spPr>
          <a:xfrm>
            <a:off x="2003902" y="2981803"/>
            <a:ext cx="7825898" cy="1113016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en-US" altLang="zh-CN" sz="5600" spc="-150" dirty="0">
                <a:latin typeface="+mn-lt"/>
                <a:ea typeface="+mn-ea"/>
                <a:cs typeface="+mn-ea"/>
                <a:sym typeface="+mn-lt"/>
              </a:rPr>
              <a:t>墨西哥湾漏油事故</a:t>
            </a:r>
            <a:endParaRPr lang="en-US" altLang="zh-CN" sz="5600" spc="-15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íṧļîḍè"/>
          <p:cNvSpPr>
            <a:spLocks noGrp="1"/>
          </p:cNvSpPr>
          <p:nvPr>
            <p:ph type="body" sz="quarter" idx="4294967295"/>
          </p:nvPr>
        </p:nvSpPr>
        <p:spPr>
          <a:xfrm>
            <a:off x="7939552" y="6033342"/>
            <a:ext cx="3651251" cy="3921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Time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2023.10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íşḷiḍé"/>
          <p:cNvSpPr/>
          <p:nvPr/>
        </p:nvSpPr>
        <p:spPr>
          <a:xfrm>
            <a:off x="6027093" y="428189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iṡḷîďê"/>
          <p:cNvSpPr txBox="1"/>
          <p:nvPr/>
        </p:nvSpPr>
        <p:spPr>
          <a:xfrm>
            <a:off x="2600325" y="2283342"/>
            <a:ext cx="7181850" cy="7556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0" dirty="0">
                <a:solidFill>
                  <a:srgbClr val="6C92C0"/>
                </a:solidFill>
                <a:latin typeface="+mn-lt"/>
                <a:ea typeface="+mn-ea"/>
                <a:cs typeface="+mn-ea"/>
                <a:sym typeface="+mn-lt"/>
              </a:rPr>
              <a:t>总结汇报</a:t>
            </a:r>
            <a:r>
              <a:rPr lang="en-US" altLang="zh-CN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lang="zh-CN" altLang="en-US" sz="3600" b="0" dirty="0">
              <a:solidFill>
                <a:srgbClr val="48A2A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ïşļidè"/>
          <p:cNvGrpSpPr/>
          <p:nvPr/>
        </p:nvGrpSpPr>
        <p:grpSpPr>
          <a:xfrm>
            <a:off x="6399679" y="4095009"/>
            <a:ext cx="3430287" cy="346061"/>
            <a:chOff x="1124864" y="5921828"/>
            <a:chExt cx="2883037" cy="290853"/>
          </a:xfrm>
        </p:grpSpPr>
        <p:sp>
          <p:nvSpPr>
            <p:cNvPr id="16" name="íṥļîḍe"/>
            <p:cNvSpPr/>
            <p:nvPr/>
          </p:nvSpPr>
          <p:spPr>
            <a:xfrm>
              <a:off x="1124864" y="5921828"/>
              <a:ext cx="2592158" cy="272719"/>
            </a:xfrm>
            <a:prstGeom prst="roundRect">
              <a:avLst>
                <a:gd name="adj" fmla="val 50000"/>
              </a:avLst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演讲者：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18" name="ïšḻíḋê"/>
            <p:cNvSpPr/>
            <p:nvPr/>
          </p:nvSpPr>
          <p:spPr>
            <a:xfrm>
              <a:off x="3717048" y="5921828"/>
              <a:ext cx="290853" cy="290853"/>
            </a:xfrm>
            <a:prstGeom prst="ellipse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4" grpId="0" bldLvl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04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2240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spc="300" dirty="0">
                <a:cs typeface="+mn-ea"/>
                <a:sym typeface="+mn-lt"/>
              </a:rPr>
              <a:t>IV. 结论</a:t>
            </a:r>
            <a:endParaRPr lang="zh-CN" altLang="en-US" sz="3600" spc="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206863" y="534073"/>
            <a:ext cx="14274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IV. 结论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5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6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17" name="íṡḷiḋè"/>
          <p:cNvSpPr/>
          <p:nvPr/>
        </p:nvSpPr>
        <p:spPr>
          <a:xfrm rot="5400000">
            <a:off x="2231445" y="1733616"/>
            <a:ext cx="4369058" cy="3768562"/>
          </a:xfrm>
          <a:prstGeom prst="blockArc">
            <a:avLst>
              <a:gd name="adj1" fmla="val 12357386"/>
              <a:gd name="adj2" fmla="val 20163184"/>
              <a:gd name="adj3" fmla="val 6776"/>
            </a:avLst>
          </a:prstGeom>
          <a:gradFill>
            <a:gsLst>
              <a:gs pos="0">
                <a:sysClr val="window" lastClr="FFFFFF">
                  <a:lumMod val="85000"/>
                  <a:alpha val="51000"/>
                </a:sysClr>
              </a:gs>
              <a:gs pos="10000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63920" y="1320165"/>
            <a:ext cx="5060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A. 总结工程伦理在墨西哥湾漏油事故中的应用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和重要性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62420" y="3306445"/>
            <a:ext cx="471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B. 强调事故的教训和工程伦理的指导作用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63920" y="4912360"/>
            <a:ext cx="4716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C. 提出工程伦理在工程决策中的普遍原则，即平衡经济利益与社会和环境责任的重要性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63586" y="1711691"/>
            <a:ext cx="3730892" cy="3730892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860857" y="1470067"/>
            <a:ext cx="789924" cy="789920"/>
            <a:chOff x="4860857" y="1605726"/>
            <a:chExt cx="789924" cy="789920"/>
          </a:xfrm>
        </p:grpSpPr>
        <p:sp>
          <p:nvSpPr>
            <p:cNvPr id="41" name="î$1íḑe"/>
            <p:cNvSpPr/>
            <p:nvPr/>
          </p:nvSpPr>
          <p:spPr>
            <a:xfrm>
              <a:off x="4860857" y="1605726"/>
              <a:ext cx="789924" cy="78992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Oval 10"/>
            <p:cNvSpPr/>
            <p:nvPr/>
          </p:nvSpPr>
          <p:spPr>
            <a:xfrm>
              <a:off x="5098844" y="1819275"/>
              <a:ext cx="377008" cy="375748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79835" y="3079892"/>
            <a:ext cx="789924" cy="789920"/>
            <a:chOff x="5779835" y="3215551"/>
            <a:chExt cx="789924" cy="789920"/>
          </a:xfrm>
        </p:grpSpPr>
        <p:sp>
          <p:nvSpPr>
            <p:cNvPr id="44" name="íṡḷíḋê"/>
            <p:cNvSpPr/>
            <p:nvPr/>
          </p:nvSpPr>
          <p:spPr>
            <a:xfrm>
              <a:off x="5779835" y="3215551"/>
              <a:ext cx="789924" cy="78992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Oval 33"/>
            <p:cNvSpPr/>
            <p:nvPr/>
          </p:nvSpPr>
          <p:spPr>
            <a:xfrm>
              <a:off x="5959108" y="3410456"/>
              <a:ext cx="400762" cy="400110"/>
            </a:xfrm>
            <a:custGeom>
              <a:avLst/>
              <a:gdLst>
                <a:gd name="connsiteX0" fmla="*/ 279086 w 606580"/>
                <a:gd name="connsiteY0" fmla="*/ 279044 h 605592"/>
                <a:gd name="connsiteX1" fmla="*/ 279086 w 606580"/>
                <a:gd name="connsiteY1" fmla="*/ 338184 h 605592"/>
                <a:gd name="connsiteX2" fmla="*/ 297654 w 606580"/>
                <a:gd name="connsiteY2" fmla="*/ 327710 h 605592"/>
                <a:gd name="connsiteX3" fmla="*/ 304802 w 606580"/>
                <a:gd name="connsiteY3" fmla="*/ 307873 h 605592"/>
                <a:gd name="connsiteX4" fmla="*/ 298768 w 606580"/>
                <a:gd name="connsiteY4" fmla="*/ 290353 h 605592"/>
                <a:gd name="connsiteX5" fmla="*/ 279086 w 606580"/>
                <a:gd name="connsiteY5" fmla="*/ 279044 h 605592"/>
                <a:gd name="connsiteX6" fmla="*/ 257084 w 606580"/>
                <a:gd name="connsiteY6" fmla="*/ 176799 h 605592"/>
                <a:gd name="connsiteX7" fmla="*/ 242880 w 606580"/>
                <a:gd name="connsiteY7" fmla="*/ 187181 h 605592"/>
                <a:gd name="connsiteX8" fmla="*/ 237495 w 606580"/>
                <a:gd name="connsiteY8" fmla="*/ 203218 h 605592"/>
                <a:gd name="connsiteX9" fmla="*/ 242323 w 606580"/>
                <a:gd name="connsiteY9" fmla="*/ 218142 h 605592"/>
                <a:gd name="connsiteX10" fmla="*/ 257084 w 606580"/>
                <a:gd name="connsiteY10" fmla="*/ 229266 h 605592"/>
                <a:gd name="connsiteX11" fmla="*/ 257084 w 606580"/>
                <a:gd name="connsiteY11" fmla="*/ 128782 h 605592"/>
                <a:gd name="connsiteX12" fmla="*/ 279086 w 606580"/>
                <a:gd name="connsiteY12" fmla="*/ 128782 h 605592"/>
                <a:gd name="connsiteX13" fmla="*/ 279086 w 606580"/>
                <a:gd name="connsiteY13" fmla="*/ 143799 h 605592"/>
                <a:gd name="connsiteX14" fmla="*/ 317521 w 606580"/>
                <a:gd name="connsiteY14" fmla="*/ 160206 h 605592"/>
                <a:gd name="connsiteX15" fmla="*/ 335810 w 606580"/>
                <a:gd name="connsiteY15" fmla="*/ 196543 h 605592"/>
                <a:gd name="connsiteX16" fmla="*/ 297375 w 606580"/>
                <a:gd name="connsiteY16" fmla="*/ 201549 h 605592"/>
                <a:gd name="connsiteX17" fmla="*/ 279086 w 606580"/>
                <a:gd name="connsiteY17" fmla="*/ 177263 h 605592"/>
                <a:gd name="connsiteX18" fmla="*/ 279086 w 606580"/>
                <a:gd name="connsiteY18" fmla="*/ 236589 h 605592"/>
                <a:gd name="connsiteX19" fmla="*/ 328754 w 606580"/>
                <a:gd name="connsiteY19" fmla="*/ 262173 h 605592"/>
                <a:gd name="connsiteX20" fmla="*/ 342030 w 606580"/>
                <a:gd name="connsiteY20" fmla="*/ 302403 h 605592"/>
                <a:gd name="connsiteX21" fmla="*/ 325412 w 606580"/>
                <a:gd name="connsiteY21" fmla="*/ 348659 h 605592"/>
                <a:gd name="connsiteX22" fmla="*/ 279086 w 606580"/>
                <a:gd name="connsiteY22" fmla="*/ 371741 h 605592"/>
                <a:gd name="connsiteX23" fmla="*/ 279086 w 606580"/>
                <a:gd name="connsiteY23" fmla="*/ 400106 h 605592"/>
                <a:gd name="connsiteX24" fmla="*/ 257084 w 606580"/>
                <a:gd name="connsiteY24" fmla="*/ 400106 h 605592"/>
                <a:gd name="connsiteX25" fmla="*/ 257084 w 606580"/>
                <a:gd name="connsiteY25" fmla="*/ 372482 h 605592"/>
                <a:gd name="connsiteX26" fmla="*/ 214471 w 606580"/>
                <a:gd name="connsiteY26" fmla="*/ 352923 h 605592"/>
                <a:gd name="connsiteX27" fmla="*/ 193490 w 606580"/>
                <a:gd name="connsiteY27" fmla="*/ 306667 h 605592"/>
                <a:gd name="connsiteX28" fmla="*/ 233132 w 606580"/>
                <a:gd name="connsiteY28" fmla="*/ 302403 h 605592"/>
                <a:gd name="connsiteX29" fmla="*/ 242230 w 606580"/>
                <a:gd name="connsiteY29" fmla="*/ 323353 h 605592"/>
                <a:gd name="connsiteX30" fmla="*/ 257084 w 606580"/>
                <a:gd name="connsiteY30" fmla="*/ 336052 h 605592"/>
                <a:gd name="connsiteX31" fmla="*/ 257084 w 606580"/>
                <a:gd name="connsiteY31" fmla="*/ 272555 h 605592"/>
                <a:gd name="connsiteX32" fmla="*/ 213450 w 606580"/>
                <a:gd name="connsiteY32" fmla="*/ 246878 h 605592"/>
                <a:gd name="connsiteX33" fmla="*/ 199525 w 606580"/>
                <a:gd name="connsiteY33" fmla="*/ 205072 h 605592"/>
                <a:gd name="connsiteX34" fmla="*/ 215307 w 606580"/>
                <a:gd name="connsiteY34" fmla="*/ 163265 h 605592"/>
                <a:gd name="connsiteX35" fmla="*/ 257084 w 606580"/>
                <a:gd name="connsiteY35" fmla="*/ 143799 h 605592"/>
                <a:gd name="connsiteX36" fmla="*/ 265083 w 606580"/>
                <a:gd name="connsiteY36" fmla="*/ 37821 h 605592"/>
                <a:gd name="connsiteX37" fmla="*/ 37882 w 606580"/>
                <a:gd name="connsiteY37" fmla="*/ 264651 h 605592"/>
                <a:gd name="connsiteX38" fmla="*/ 265083 w 606580"/>
                <a:gd name="connsiteY38" fmla="*/ 491574 h 605592"/>
                <a:gd name="connsiteX39" fmla="*/ 492376 w 606580"/>
                <a:gd name="connsiteY39" fmla="*/ 264651 h 605592"/>
                <a:gd name="connsiteX40" fmla="*/ 265083 w 606580"/>
                <a:gd name="connsiteY40" fmla="*/ 37821 h 605592"/>
                <a:gd name="connsiteX41" fmla="*/ 265083 w 606580"/>
                <a:gd name="connsiteY41" fmla="*/ 0 h 605592"/>
                <a:gd name="connsiteX42" fmla="*/ 530259 w 606580"/>
                <a:gd name="connsiteY42" fmla="*/ 264651 h 605592"/>
                <a:gd name="connsiteX43" fmla="*/ 465357 w 606580"/>
                <a:gd name="connsiteY43" fmla="*/ 437810 h 605592"/>
                <a:gd name="connsiteX44" fmla="*/ 606580 w 606580"/>
                <a:gd name="connsiteY44" fmla="*/ 578895 h 605592"/>
                <a:gd name="connsiteX45" fmla="*/ 579840 w 606580"/>
                <a:gd name="connsiteY45" fmla="*/ 605592 h 605592"/>
                <a:gd name="connsiteX46" fmla="*/ 438524 w 606580"/>
                <a:gd name="connsiteY46" fmla="*/ 464599 h 605592"/>
                <a:gd name="connsiteX47" fmla="*/ 265083 w 606580"/>
                <a:gd name="connsiteY47" fmla="*/ 529395 h 605592"/>
                <a:gd name="connsiteX48" fmla="*/ 0 w 606580"/>
                <a:gd name="connsiteY48" fmla="*/ 264651 h 605592"/>
                <a:gd name="connsiteX49" fmla="*/ 265083 w 606580"/>
                <a:gd name="connsiteY49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6580" h="605592">
                  <a:moveTo>
                    <a:pt x="279086" y="279044"/>
                  </a:moveTo>
                  <a:lnTo>
                    <a:pt x="279086" y="338184"/>
                  </a:lnTo>
                  <a:cubicBezTo>
                    <a:pt x="286699" y="336794"/>
                    <a:pt x="292919" y="333271"/>
                    <a:pt x="297654" y="327710"/>
                  </a:cubicBezTo>
                  <a:cubicBezTo>
                    <a:pt x="302388" y="322055"/>
                    <a:pt x="304802" y="315474"/>
                    <a:pt x="304802" y="307873"/>
                  </a:cubicBezTo>
                  <a:cubicBezTo>
                    <a:pt x="304802" y="301106"/>
                    <a:pt x="302760" y="295266"/>
                    <a:pt x="298768" y="290353"/>
                  </a:cubicBezTo>
                  <a:cubicBezTo>
                    <a:pt x="294776" y="285440"/>
                    <a:pt x="288277" y="281732"/>
                    <a:pt x="279086" y="279044"/>
                  </a:cubicBezTo>
                  <a:close/>
                  <a:moveTo>
                    <a:pt x="257084" y="176799"/>
                  </a:moveTo>
                  <a:cubicBezTo>
                    <a:pt x="251142" y="178838"/>
                    <a:pt x="246407" y="182268"/>
                    <a:pt x="242880" y="187181"/>
                  </a:cubicBezTo>
                  <a:cubicBezTo>
                    <a:pt x="239259" y="192001"/>
                    <a:pt x="237495" y="197378"/>
                    <a:pt x="237495" y="203218"/>
                  </a:cubicBezTo>
                  <a:cubicBezTo>
                    <a:pt x="237495" y="208594"/>
                    <a:pt x="239166" y="213600"/>
                    <a:pt x="242323" y="218142"/>
                  </a:cubicBezTo>
                  <a:cubicBezTo>
                    <a:pt x="245572" y="222777"/>
                    <a:pt x="250492" y="226485"/>
                    <a:pt x="257084" y="229266"/>
                  </a:cubicBezTo>
                  <a:close/>
                  <a:moveTo>
                    <a:pt x="257084" y="128782"/>
                  </a:moveTo>
                  <a:lnTo>
                    <a:pt x="279086" y="128782"/>
                  </a:lnTo>
                  <a:lnTo>
                    <a:pt x="279086" y="143799"/>
                  </a:lnTo>
                  <a:cubicBezTo>
                    <a:pt x="295240" y="145653"/>
                    <a:pt x="308052" y="151215"/>
                    <a:pt x="317521" y="160206"/>
                  </a:cubicBezTo>
                  <a:cubicBezTo>
                    <a:pt x="327083" y="169291"/>
                    <a:pt x="333118" y="181434"/>
                    <a:pt x="335810" y="196543"/>
                  </a:cubicBezTo>
                  <a:lnTo>
                    <a:pt x="297375" y="201549"/>
                  </a:lnTo>
                  <a:cubicBezTo>
                    <a:pt x="295054" y="189684"/>
                    <a:pt x="288927" y="181527"/>
                    <a:pt x="279086" y="177263"/>
                  </a:cubicBezTo>
                  <a:lnTo>
                    <a:pt x="279086" y="236589"/>
                  </a:lnTo>
                  <a:cubicBezTo>
                    <a:pt x="303410" y="243170"/>
                    <a:pt x="320028" y="251698"/>
                    <a:pt x="328754" y="262173"/>
                  </a:cubicBezTo>
                  <a:cubicBezTo>
                    <a:pt x="337574" y="272648"/>
                    <a:pt x="342030" y="285996"/>
                    <a:pt x="342030" y="302403"/>
                  </a:cubicBezTo>
                  <a:cubicBezTo>
                    <a:pt x="342030" y="320757"/>
                    <a:pt x="336460" y="336145"/>
                    <a:pt x="325412" y="348659"/>
                  </a:cubicBezTo>
                  <a:cubicBezTo>
                    <a:pt x="314272" y="361266"/>
                    <a:pt x="298861" y="368867"/>
                    <a:pt x="279086" y="371741"/>
                  </a:cubicBezTo>
                  <a:lnTo>
                    <a:pt x="279086" y="400106"/>
                  </a:lnTo>
                  <a:lnTo>
                    <a:pt x="257084" y="400106"/>
                  </a:lnTo>
                  <a:lnTo>
                    <a:pt x="257084" y="372482"/>
                  </a:lnTo>
                  <a:cubicBezTo>
                    <a:pt x="239630" y="370350"/>
                    <a:pt x="225333" y="363861"/>
                    <a:pt x="214471" y="352923"/>
                  </a:cubicBezTo>
                  <a:cubicBezTo>
                    <a:pt x="203517" y="341985"/>
                    <a:pt x="196554" y="326597"/>
                    <a:pt x="193490" y="306667"/>
                  </a:cubicBezTo>
                  <a:lnTo>
                    <a:pt x="233132" y="302403"/>
                  </a:lnTo>
                  <a:cubicBezTo>
                    <a:pt x="234710" y="310561"/>
                    <a:pt x="237774" y="317513"/>
                    <a:pt x="242230" y="323353"/>
                  </a:cubicBezTo>
                  <a:cubicBezTo>
                    <a:pt x="246686" y="329193"/>
                    <a:pt x="251606" y="333457"/>
                    <a:pt x="257084" y="336052"/>
                  </a:cubicBezTo>
                  <a:lnTo>
                    <a:pt x="257084" y="272555"/>
                  </a:lnTo>
                  <a:cubicBezTo>
                    <a:pt x="237217" y="266900"/>
                    <a:pt x="222734" y="258280"/>
                    <a:pt x="213450" y="246878"/>
                  </a:cubicBezTo>
                  <a:cubicBezTo>
                    <a:pt x="204166" y="235383"/>
                    <a:pt x="199525" y="221479"/>
                    <a:pt x="199525" y="205072"/>
                  </a:cubicBezTo>
                  <a:cubicBezTo>
                    <a:pt x="199525" y="188479"/>
                    <a:pt x="204816" y="174574"/>
                    <a:pt x="215307" y="163265"/>
                  </a:cubicBezTo>
                  <a:cubicBezTo>
                    <a:pt x="225705" y="151956"/>
                    <a:pt x="239723" y="145467"/>
                    <a:pt x="257084" y="143799"/>
                  </a:cubicBezTo>
                  <a:close/>
                  <a:moveTo>
                    <a:pt x="265083" y="37821"/>
                  </a:moveTo>
                  <a:cubicBezTo>
                    <a:pt x="139830" y="37821"/>
                    <a:pt x="37882" y="139602"/>
                    <a:pt x="37882" y="264651"/>
                  </a:cubicBezTo>
                  <a:cubicBezTo>
                    <a:pt x="37882" y="389793"/>
                    <a:pt x="139830" y="491574"/>
                    <a:pt x="265083" y="491574"/>
                  </a:cubicBezTo>
                  <a:cubicBezTo>
                    <a:pt x="390429" y="491574"/>
                    <a:pt x="492376" y="389793"/>
                    <a:pt x="492376" y="264651"/>
                  </a:cubicBezTo>
                  <a:cubicBezTo>
                    <a:pt x="492376" y="139602"/>
                    <a:pt x="390429" y="37821"/>
                    <a:pt x="265083" y="37821"/>
                  </a:cubicBezTo>
                  <a:close/>
                  <a:moveTo>
                    <a:pt x="265083" y="0"/>
                  </a:moveTo>
                  <a:cubicBezTo>
                    <a:pt x="411505" y="0"/>
                    <a:pt x="530259" y="118467"/>
                    <a:pt x="530259" y="264651"/>
                  </a:cubicBezTo>
                  <a:cubicBezTo>
                    <a:pt x="530259" y="330930"/>
                    <a:pt x="505654" y="391368"/>
                    <a:pt x="465357" y="437810"/>
                  </a:cubicBezTo>
                  <a:lnTo>
                    <a:pt x="606580" y="578895"/>
                  </a:lnTo>
                  <a:lnTo>
                    <a:pt x="579840" y="605592"/>
                  </a:lnTo>
                  <a:lnTo>
                    <a:pt x="438524" y="464599"/>
                  </a:lnTo>
                  <a:cubicBezTo>
                    <a:pt x="392007" y="504830"/>
                    <a:pt x="331470" y="529395"/>
                    <a:pt x="265083" y="529395"/>
                  </a:cubicBezTo>
                  <a:cubicBezTo>
                    <a:pt x="118661" y="529395"/>
                    <a:pt x="0" y="410835"/>
                    <a:pt x="0" y="264651"/>
                  </a:cubicBezTo>
                  <a:cubicBezTo>
                    <a:pt x="0" y="118467"/>
                    <a:pt x="118753" y="0"/>
                    <a:pt x="265083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60857" y="4912049"/>
            <a:ext cx="789924" cy="789920"/>
            <a:chOff x="4860857" y="5047708"/>
            <a:chExt cx="789924" cy="789920"/>
          </a:xfrm>
        </p:grpSpPr>
        <p:sp>
          <p:nvSpPr>
            <p:cNvPr id="47" name="í$1îḍe"/>
            <p:cNvSpPr/>
            <p:nvPr/>
          </p:nvSpPr>
          <p:spPr>
            <a:xfrm>
              <a:off x="4860857" y="5047708"/>
              <a:ext cx="789924" cy="78992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Oval 41"/>
            <p:cNvSpPr/>
            <p:nvPr/>
          </p:nvSpPr>
          <p:spPr>
            <a:xfrm>
              <a:off x="5098844" y="5288973"/>
              <a:ext cx="313518" cy="307751"/>
            </a:xfrm>
            <a:custGeom>
              <a:avLst/>
              <a:gdLst>
                <a:gd name="connsiteX0" fmla="*/ 244277 w 606086"/>
                <a:gd name="connsiteY0" fmla="*/ 198378 h 594937"/>
                <a:gd name="connsiteX1" fmla="*/ 198685 w 606086"/>
                <a:gd name="connsiteY1" fmla="*/ 243894 h 594937"/>
                <a:gd name="connsiteX2" fmla="*/ 198685 w 606086"/>
                <a:gd name="connsiteY2" fmla="*/ 340675 h 594937"/>
                <a:gd name="connsiteX3" fmla="*/ 228863 w 606086"/>
                <a:gd name="connsiteY3" fmla="*/ 383317 h 594937"/>
                <a:gd name="connsiteX4" fmla="*/ 238798 w 606086"/>
                <a:gd name="connsiteY4" fmla="*/ 397501 h 594937"/>
                <a:gd name="connsiteX5" fmla="*/ 238798 w 606086"/>
                <a:gd name="connsiteY5" fmla="*/ 534235 h 594937"/>
                <a:gd name="connsiteX6" fmla="*/ 268884 w 606086"/>
                <a:gd name="connsiteY6" fmla="*/ 564271 h 594937"/>
                <a:gd name="connsiteX7" fmla="*/ 337690 w 606086"/>
                <a:gd name="connsiteY7" fmla="*/ 564271 h 594937"/>
                <a:gd name="connsiteX8" fmla="*/ 367775 w 606086"/>
                <a:gd name="connsiteY8" fmla="*/ 534235 h 594937"/>
                <a:gd name="connsiteX9" fmla="*/ 367775 w 606086"/>
                <a:gd name="connsiteY9" fmla="*/ 397501 h 594937"/>
                <a:gd name="connsiteX10" fmla="*/ 377710 w 606086"/>
                <a:gd name="connsiteY10" fmla="*/ 383317 h 594937"/>
                <a:gd name="connsiteX11" fmla="*/ 407517 w 606086"/>
                <a:gd name="connsiteY11" fmla="*/ 340675 h 594937"/>
                <a:gd name="connsiteX12" fmla="*/ 407517 w 606086"/>
                <a:gd name="connsiteY12" fmla="*/ 243894 h 594937"/>
                <a:gd name="connsiteX13" fmla="*/ 362018 w 606086"/>
                <a:gd name="connsiteY13" fmla="*/ 198378 h 594937"/>
                <a:gd name="connsiteX14" fmla="*/ 465039 w 606086"/>
                <a:gd name="connsiteY14" fmla="*/ 168299 h 594937"/>
                <a:gd name="connsiteX15" fmla="*/ 530224 w 606086"/>
                <a:gd name="connsiteY15" fmla="*/ 168299 h 594937"/>
                <a:gd name="connsiteX16" fmla="*/ 606086 w 606086"/>
                <a:gd name="connsiteY16" fmla="*/ 243932 h 594937"/>
                <a:gd name="connsiteX17" fmla="*/ 606086 w 606086"/>
                <a:gd name="connsiteY17" fmla="*/ 340697 h 594937"/>
                <a:gd name="connsiteX18" fmla="*/ 566251 w 606086"/>
                <a:gd name="connsiteY18" fmla="*/ 407339 h 594937"/>
                <a:gd name="connsiteX19" fmla="*/ 566251 w 606086"/>
                <a:gd name="connsiteY19" fmla="*/ 534598 h 594937"/>
                <a:gd name="connsiteX20" fmla="*/ 505803 w 606086"/>
                <a:gd name="connsiteY20" fmla="*/ 594937 h 594937"/>
                <a:gd name="connsiteX21" fmla="*/ 436997 w 606086"/>
                <a:gd name="connsiteY21" fmla="*/ 594937 h 594937"/>
                <a:gd name="connsiteX22" fmla="*/ 421769 w 606086"/>
                <a:gd name="connsiteY22" fmla="*/ 579736 h 594937"/>
                <a:gd name="connsiteX23" fmla="*/ 436997 w 606086"/>
                <a:gd name="connsiteY23" fmla="*/ 564536 h 594937"/>
                <a:gd name="connsiteX24" fmla="*/ 505803 w 606086"/>
                <a:gd name="connsiteY24" fmla="*/ 564536 h 594937"/>
                <a:gd name="connsiteX25" fmla="*/ 535888 w 606086"/>
                <a:gd name="connsiteY25" fmla="*/ 534505 h 594937"/>
                <a:gd name="connsiteX26" fmla="*/ 535888 w 606086"/>
                <a:gd name="connsiteY26" fmla="*/ 397792 h 594937"/>
                <a:gd name="connsiteX27" fmla="*/ 545823 w 606086"/>
                <a:gd name="connsiteY27" fmla="*/ 383611 h 594937"/>
                <a:gd name="connsiteX28" fmla="*/ 575722 w 606086"/>
                <a:gd name="connsiteY28" fmla="*/ 340975 h 594937"/>
                <a:gd name="connsiteX29" fmla="*/ 575722 w 606086"/>
                <a:gd name="connsiteY29" fmla="*/ 244210 h 594937"/>
                <a:gd name="connsiteX30" fmla="*/ 530224 w 606086"/>
                <a:gd name="connsiteY30" fmla="*/ 198700 h 594937"/>
                <a:gd name="connsiteX31" fmla="*/ 465039 w 606086"/>
                <a:gd name="connsiteY31" fmla="*/ 198700 h 594937"/>
                <a:gd name="connsiteX32" fmla="*/ 449811 w 606086"/>
                <a:gd name="connsiteY32" fmla="*/ 183500 h 594937"/>
                <a:gd name="connsiteX33" fmla="*/ 465039 w 606086"/>
                <a:gd name="connsiteY33" fmla="*/ 168299 h 594937"/>
                <a:gd name="connsiteX34" fmla="*/ 244091 w 606086"/>
                <a:gd name="connsiteY34" fmla="*/ 168157 h 594937"/>
                <a:gd name="connsiteX35" fmla="*/ 361832 w 606086"/>
                <a:gd name="connsiteY35" fmla="*/ 168157 h 594937"/>
                <a:gd name="connsiteX36" fmla="*/ 437788 w 606086"/>
                <a:gd name="connsiteY36" fmla="*/ 243894 h 594937"/>
                <a:gd name="connsiteX37" fmla="*/ 437788 w 606086"/>
                <a:gd name="connsiteY37" fmla="*/ 340675 h 594937"/>
                <a:gd name="connsiteX38" fmla="*/ 397860 w 606086"/>
                <a:gd name="connsiteY38" fmla="*/ 407327 h 594937"/>
                <a:gd name="connsiteX39" fmla="*/ 397860 w 606086"/>
                <a:gd name="connsiteY39" fmla="*/ 534235 h 594937"/>
                <a:gd name="connsiteX40" fmla="*/ 337504 w 606086"/>
                <a:gd name="connsiteY40" fmla="*/ 594584 h 594937"/>
                <a:gd name="connsiteX41" fmla="*/ 268605 w 606086"/>
                <a:gd name="connsiteY41" fmla="*/ 594584 h 594937"/>
                <a:gd name="connsiteX42" fmla="*/ 208063 w 606086"/>
                <a:gd name="connsiteY42" fmla="*/ 534235 h 594937"/>
                <a:gd name="connsiteX43" fmla="*/ 208063 w 606086"/>
                <a:gd name="connsiteY43" fmla="*/ 407327 h 594937"/>
                <a:gd name="connsiteX44" fmla="*/ 168228 w 606086"/>
                <a:gd name="connsiteY44" fmla="*/ 340675 h 594937"/>
                <a:gd name="connsiteX45" fmla="*/ 168228 w 606086"/>
                <a:gd name="connsiteY45" fmla="*/ 243894 h 594937"/>
                <a:gd name="connsiteX46" fmla="*/ 244091 w 606086"/>
                <a:gd name="connsiteY46" fmla="*/ 168157 h 594937"/>
                <a:gd name="connsiteX47" fmla="*/ 75862 w 606086"/>
                <a:gd name="connsiteY47" fmla="*/ 168016 h 594937"/>
                <a:gd name="connsiteX48" fmla="*/ 140861 w 606086"/>
                <a:gd name="connsiteY48" fmla="*/ 168016 h 594937"/>
                <a:gd name="connsiteX49" fmla="*/ 156089 w 606086"/>
                <a:gd name="connsiteY49" fmla="*/ 183217 h 594937"/>
                <a:gd name="connsiteX50" fmla="*/ 140861 w 606086"/>
                <a:gd name="connsiteY50" fmla="*/ 198419 h 594937"/>
                <a:gd name="connsiteX51" fmla="*/ 76048 w 606086"/>
                <a:gd name="connsiteY51" fmla="*/ 198419 h 594937"/>
                <a:gd name="connsiteX52" fmla="*/ 30456 w 606086"/>
                <a:gd name="connsiteY52" fmla="*/ 243931 h 594937"/>
                <a:gd name="connsiteX53" fmla="*/ 30456 w 606086"/>
                <a:gd name="connsiteY53" fmla="*/ 340701 h 594937"/>
                <a:gd name="connsiteX54" fmla="*/ 60263 w 606086"/>
                <a:gd name="connsiteY54" fmla="*/ 383339 h 594937"/>
                <a:gd name="connsiteX55" fmla="*/ 70198 w 606086"/>
                <a:gd name="connsiteY55" fmla="*/ 397521 h 594937"/>
                <a:gd name="connsiteX56" fmla="*/ 70198 w 606086"/>
                <a:gd name="connsiteY56" fmla="*/ 534149 h 594937"/>
                <a:gd name="connsiteX57" fmla="*/ 100283 w 606086"/>
                <a:gd name="connsiteY57" fmla="*/ 564181 h 594937"/>
                <a:gd name="connsiteX58" fmla="*/ 169089 w 606086"/>
                <a:gd name="connsiteY58" fmla="*/ 564181 h 594937"/>
                <a:gd name="connsiteX59" fmla="*/ 184317 w 606086"/>
                <a:gd name="connsiteY59" fmla="*/ 579383 h 594937"/>
                <a:gd name="connsiteX60" fmla="*/ 169089 w 606086"/>
                <a:gd name="connsiteY60" fmla="*/ 594584 h 594937"/>
                <a:gd name="connsiteX61" fmla="*/ 100283 w 606086"/>
                <a:gd name="connsiteY61" fmla="*/ 594584 h 594937"/>
                <a:gd name="connsiteX62" fmla="*/ 39835 w 606086"/>
                <a:gd name="connsiteY62" fmla="*/ 534149 h 594937"/>
                <a:gd name="connsiteX63" fmla="*/ 39835 w 606086"/>
                <a:gd name="connsiteY63" fmla="*/ 407161 h 594937"/>
                <a:gd name="connsiteX64" fmla="*/ 0 w 606086"/>
                <a:gd name="connsiteY64" fmla="*/ 340608 h 594937"/>
                <a:gd name="connsiteX65" fmla="*/ 0 w 606086"/>
                <a:gd name="connsiteY65" fmla="*/ 243838 h 594937"/>
                <a:gd name="connsiteX66" fmla="*/ 75862 w 606086"/>
                <a:gd name="connsiteY66" fmla="*/ 168016 h 594937"/>
                <a:gd name="connsiteX67" fmla="*/ 478786 w 606086"/>
                <a:gd name="connsiteY67" fmla="*/ 30314 h 594937"/>
                <a:gd name="connsiteX68" fmla="*/ 432649 w 606086"/>
                <a:gd name="connsiteY68" fmla="*/ 76387 h 594937"/>
                <a:gd name="connsiteX69" fmla="*/ 478786 w 606086"/>
                <a:gd name="connsiteY69" fmla="*/ 122553 h 594937"/>
                <a:gd name="connsiteX70" fmla="*/ 525016 w 606086"/>
                <a:gd name="connsiteY70" fmla="*/ 76387 h 594937"/>
                <a:gd name="connsiteX71" fmla="*/ 478786 w 606086"/>
                <a:gd name="connsiteY71" fmla="*/ 30314 h 594937"/>
                <a:gd name="connsiteX72" fmla="*/ 303043 w 606086"/>
                <a:gd name="connsiteY72" fmla="*/ 30314 h 594937"/>
                <a:gd name="connsiteX73" fmla="*/ 256885 w 606086"/>
                <a:gd name="connsiteY73" fmla="*/ 76387 h 594937"/>
                <a:gd name="connsiteX74" fmla="*/ 303043 w 606086"/>
                <a:gd name="connsiteY74" fmla="*/ 122553 h 594937"/>
                <a:gd name="connsiteX75" fmla="*/ 349201 w 606086"/>
                <a:gd name="connsiteY75" fmla="*/ 76387 h 594937"/>
                <a:gd name="connsiteX76" fmla="*/ 303043 w 606086"/>
                <a:gd name="connsiteY76" fmla="*/ 30314 h 594937"/>
                <a:gd name="connsiteX77" fmla="*/ 127300 w 606086"/>
                <a:gd name="connsiteY77" fmla="*/ 30314 h 594937"/>
                <a:gd name="connsiteX78" fmla="*/ 81070 w 606086"/>
                <a:gd name="connsiteY78" fmla="*/ 76387 h 594937"/>
                <a:gd name="connsiteX79" fmla="*/ 127300 w 606086"/>
                <a:gd name="connsiteY79" fmla="*/ 122553 h 594937"/>
                <a:gd name="connsiteX80" fmla="*/ 173437 w 606086"/>
                <a:gd name="connsiteY80" fmla="*/ 76387 h 594937"/>
                <a:gd name="connsiteX81" fmla="*/ 127300 w 606086"/>
                <a:gd name="connsiteY81" fmla="*/ 30314 h 594937"/>
                <a:gd name="connsiteX82" fmla="*/ 478786 w 606086"/>
                <a:gd name="connsiteY82" fmla="*/ 0 h 594937"/>
                <a:gd name="connsiteX83" fmla="*/ 555279 w 606086"/>
                <a:gd name="connsiteY83" fmla="*/ 76387 h 594937"/>
                <a:gd name="connsiteX84" fmla="*/ 478786 w 606086"/>
                <a:gd name="connsiteY84" fmla="*/ 152774 h 594937"/>
                <a:gd name="connsiteX85" fmla="*/ 402293 w 606086"/>
                <a:gd name="connsiteY85" fmla="*/ 76387 h 594937"/>
                <a:gd name="connsiteX86" fmla="*/ 478786 w 606086"/>
                <a:gd name="connsiteY86" fmla="*/ 0 h 594937"/>
                <a:gd name="connsiteX87" fmla="*/ 303043 w 606086"/>
                <a:gd name="connsiteY87" fmla="*/ 0 h 594937"/>
                <a:gd name="connsiteX88" fmla="*/ 379571 w 606086"/>
                <a:gd name="connsiteY88" fmla="*/ 76387 h 594937"/>
                <a:gd name="connsiteX89" fmla="*/ 303043 w 606086"/>
                <a:gd name="connsiteY89" fmla="*/ 152774 h 594937"/>
                <a:gd name="connsiteX90" fmla="*/ 226515 w 606086"/>
                <a:gd name="connsiteY90" fmla="*/ 76387 h 594937"/>
                <a:gd name="connsiteX91" fmla="*/ 303043 w 606086"/>
                <a:gd name="connsiteY91" fmla="*/ 0 h 594937"/>
                <a:gd name="connsiteX92" fmla="*/ 127300 w 606086"/>
                <a:gd name="connsiteY92" fmla="*/ 0 h 594937"/>
                <a:gd name="connsiteX93" fmla="*/ 203793 w 606086"/>
                <a:gd name="connsiteY93" fmla="*/ 76387 h 594937"/>
                <a:gd name="connsiteX94" fmla="*/ 127300 w 606086"/>
                <a:gd name="connsiteY94" fmla="*/ 152774 h 594937"/>
                <a:gd name="connsiteX95" fmla="*/ 50807 w 606086"/>
                <a:gd name="connsiteY95" fmla="*/ 76387 h 594937"/>
                <a:gd name="connsiteX96" fmla="*/ 127300 w 606086"/>
                <a:gd name="connsiteY96" fmla="*/ 0 h 59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606086" h="594937">
                  <a:moveTo>
                    <a:pt x="244277" y="198378"/>
                  </a:moveTo>
                  <a:cubicBezTo>
                    <a:pt x="219113" y="198378"/>
                    <a:pt x="198685" y="218772"/>
                    <a:pt x="198685" y="243894"/>
                  </a:cubicBezTo>
                  <a:lnTo>
                    <a:pt x="198685" y="340675"/>
                  </a:lnTo>
                  <a:cubicBezTo>
                    <a:pt x="198685" y="359586"/>
                    <a:pt x="210663" y="376735"/>
                    <a:pt x="228863" y="383317"/>
                  </a:cubicBezTo>
                  <a:cubicBezTo>
                    <a:pt x="234806" y="385542"/>
                    <a:pt x="238798" y="391197"/>
                    <a:pt x="238798" y="397501"/>
                  </a:cubicBezTo>
                  <a:lnTo>
                    <a:pt x="238798" y="534235"/>
                  </a:lnTo>
                  <a:cubicBezTo>
                    <a:pt x="238798" y="550829"/>
                    <a:pt x="252262" y="564271"/>
                    <a:pt x="268884" y="564271"/>
                  </a:cubicBezTo>
                  <a:lnTo>
                    <a:pt x="337690" y="564271"/>
                  </a:lnTo>
                  <a:cubicBezTo>
                    <a:pt x="354311" y="564271"/>
                    <a:pt x="367775" y="550829"/>
                    <a:pt x="367775" y="534235"/>
                  </a:cubicBezTo>
                  <a:lnTo>
                    <a:pt x="367775" y="397501"/>
                  </a:lnTo>
                  <a:cubicBezTo>
                    <a:pt x="367775" y="391197"/>
                    <a:pt x="371768" y="385542"/>
                    <a:pt x="377710" y="383317"/>
                  </a:cubicBezTo>
                  <a:cubicBezTo>
                    <a:pt x="395539" y="376735"/>
                    <a:pt x="407517" y="359586"/>
                    <a:pt x="407517" y="340675"/>
                  </a:cubicBezTo>
                  <a:lnTo>
                    <a:pt x="407517" y="243894"/>
                  </a:lnTo>
                  <a:cubicBezTo>
                    <a:pt x="407517" y="218772"/>
                    <a:pt x="387089" y="198378"/>
                    <a:pt x="362018" y="198378"/>
                  </a:cubicBezTo>
                  <a:close/>
                  <a:moveTo>
                    <a:pt x="465039" y="168299"/>
                  </a:moveTo>
                  <a:lnTo>
                    <a:pt x="530224" y="168299"/>
                  </a:lnTo>
                  <a:cubicBezTo>
                    <a:pt x="572008" y="168299"/>
                    <a:pt x="606086" y="202130"/>
                    <a:pt x="606086" y="243932"/>
                  </a:cubicBezTo>
                  <a:lnTo>
                    <a:pt x="606086" y="340697"/>
                  </a:lnTo>
                  <a:cubicBezTo>
                    <a:pt x="606086" y="368595"/>
                    <a:pt x="590486" y="394177"/>
                    <a:pt x="566251" y="407339"/>
                  </a:cubicBezTo>
                  <a:lnTo>
                    <a:pt x="566251" y="534598"/>
                  </a:lnTo>
                  <a:cubicBezTo>
                    <a:pt x="566251" y="567872"/>
                    <a:pt x="539138" y="594937"/>
                    <a:pt x="505803" y="594937"/>
                  </a:cubicBezTo>
                  <a:lnTo>
                    <a:pt x="436997" y="594937"/>
                  </a:lnTo>
                  <a:cubicBezTo>
                    <a:pt x="428547" y="594937"/>
                    <a:pt x="421769" y="588078"/>
                    <a:pt x="421769" y="579736"/>
                  </a:cubicBezTo>
                  <a:cubicBezTo>
                    <a:pt x="421769" y="571302"/>
                    <a:pt x="428547" y="564536"/>
                    <a:pt x="436997" y="564536"/>
                  </a:cubicBezTo>
                  <a:lnTo>
                    <a:pt x="505803" y="564536"/>
                  </a:lnTo>
                  <a:cubicBezTo>
                    <a:pt x="522424" y="564536"/>
                    <a:pt x="535888" y="551003"/>
                    <a:pt x="535888" y="534505"/>
                  </a:cubicBezTo>
                  <a:lnTo>
                    <a:pt x="535888" y="397792"/>
                  </a:lnTo>
                  <a:cubicBezTo>
                    <a:pt x="535888" y="391489"/>
                    <a:pt x="539880" y="385835"/>
                    <a:pt x="545823" y="383611"/>
                  </a:cubicBezTo>
                  <a:cubicBezTo>
                    <a:pt x="563744" y="377030"/>
                    <a:pt x="575722" y="359883"/>
                    <a:pt x="575722" y="340975"/>
                  </a:cubicBezTo>
                  <a:lnTo>
                    <a:pt x="575722" y="244210"/>
                  </a:lnTo>
                  <a:cubicBezTo>
                    <a:pt x="575722" y="219091"/>
                    <a:pt x="555294" y="198700"/>
                    <a:pt x="530224" y="198700"/>
                  </a:cubicBezTo>
                  <a:lnTo>
                    <a:pt x="465039" y="198700"/>
                  </a:lnTo>
                  <a:cubicBezTo>
                    <a:pt x="456682" y="198700"/>
                    <a:pt x="449811" y="191934"/>
                    <a:pt x="449811" y="183500"/>
                  </a:cubicBezTo>
                  <a:cubicBezTo>
                    <a:pt x="449811" y="175065"/>
                    <a:pt x="456682" y="168299"/>
                    <a:pt x="465039" y="168299"/>
                  </a:cubicBezTo>
                  <a:close/>
                  <a:moveTo>
                    <a:pt x="244091" y="168157"/>
                  </a:moveTo>
                  <a:lnTo>
                    <a:pt x="361832" y="168157"/>
                  </a:lnTo>
                  <a:cubicBezTo>
                    <a:pt x="403710" y="168157"/>
                    <a:pt x="437788" y="202086"/>
                    <a:pt x="437788" y="243894"/>
                  </a:cubicBezTo>
                  <a:lnTo>
                    <a:pt x="437788" y="340675"/>
                  </a:lnTo>
                  <a:cubicBezTo>
                    <a:pt x="437788" y="368578"/>
                    <a:pt x="422188" y="394163"/>
                    <a:pt x="397860" y="407327"/>
                  </a:cubicBezTo>
                  <a:lnTo>
                    <a:pt x="397860" y="534235"/>
                  </a:lnTo>
                  <a:cubicBezTo>
                    <a:pt x="397860" y="567515"/>
                    <a:pt x="370746" y="594584"/>
                    <a:pt x="337504" y="594584"/>
                  </a:cubicBezTo>
                  <a:lnTo>
                    <a:pt x="268605" y="594584"/>
                  </a:lnTo>
                  <a:cubicBezTo>
                    <a:pt x="235363" y="594584"/>
                    <a:pt x="208249" y="567515"/>
                    <a:pt x="208063" y="534235"/>
                  </a:cubicBezTo>
                  <a:lnTo>
                    <a:pt x="208063" y="407327"/>
                  </a:lnTo>
                  <a:cubicBezTo>
                    <a:pt x="183828" y="394163"/>
                    <a:pt x="168228" y="368578"/>
                    <a:pt x="168228" y="340675"/>
                  </a:cubicBezTo>
                  <a:lnTo>
                    <a:pt x="168228" y="243894"/>
                  </a:lnTo>
                  <a:cubicBezTo>
                    <a:pt x="168228" y="202086"/>
                    <a:pt x="202306" y="168157"/>
                    <a:pt x="244091" y="168157"/>
                  </a:cubicBezTo>
                  <a:close/>
                  <a:moveTo>
                    <a:pt x="75862" y="168016"/>
                  </a:moveTo>
                  <a:lnTo>
                    <a:pt x="140861" y="168016"/>
                  </a:lnTo>
                  <a:cubicBezTo>
                    <a:pt x="149311" y="168016"/>
                    <a:pt x="156089" y="174875"/>
                    <a:pt x="156089" y="183217"/>
                  </a:cubicBezTo>
                  <a:cubicBezTo>
                    <a:pt x="156089" y="191652"/>
                    <a:pt x="149311" y="198419"/>
                    <a:pt x="140861" y="198419"/>
                  </a:cubicBezTo>
                  <a:lnTo>
                    <a:pt x="76048" y="198419"/>
                  </a:lnTo>
                  <a:cubicBezTo>
                    <a:pt x="50884" y="198419"/>
                    <a:pt x="30456" y="218811"/>
                    <a:pt x="30456" y="243931"/>
                  </a:cubicBezTo>
                  <a:lnTo>
                    <a:pt x="30456" y="340701"/>
                  </a:lnTo>
                  <a:cubicBezTo>
                    <a:pt x="30456" y="359703"/>
                    <a:pt x="42435" y="376758"/>
                    <a:pt x="60263" y="383339"/>
                  </a:cubicBezTo>
                  <a:cubicBezTo>
                    <a:pt x="66206" y="385564"/>
                    <a:pt x="70198" y="391218"/>
                    <a:pt x="70198" y="397521"/>
                  </a:cubicBezTo>
                  <a:lnTo>
                    <a:pt x="70198" y="534149"/>
                  </a:lnTo>
                  <a:cubicBezTo>
                    <a:pt x="70198" y="550648"/>
                    <a:pt x="83662" y="564181"/>
                    <a:pt x="100283" y="564181"/>
                  </a:cubicBezTo>
                  <a:lnTo>
                    <a:pt x="169089" y="564181"/>
                  </a:lnTo>
                  <a:cubicBezTo>
                    <a:pt x="177539" y="564181"/>
                    <a:pt x="184317" y="570948"/>
                    <a:pt x="184317" y="579383"/>
                  </a:cubicBezTo>
                  <a:cubicBezTo>
                    <a:pt x="184317" y="587725"/>
                    <a:pt x="177539" y="594584"/>
                    <a:pt x="169089" y="594584"/>
                  </a:cubicBezTo>
                  <a:lnTo>
                    <a:pt x="100283" y="594584"/>
                  </a:lnTo>
                  <a:cubicBezTo>
                    <a:pt x="66948" y="594584"/>
                    <a:pt x="39835" y="567518"/>
                    <a:pt x="39835" y="534149"/>
                  </a:cubicBezTo>
                  <a:lnTo>
                    <a:pt x="39835" y="407161"/>
                  </a:lnTo>
                  <a:cubicBezTo>
                    <a:pt x="15600" y="394091"/>
                    <a:pt x="0" y="368509"/>
                    <a:pt x="0" y="340608"/>
                  </a:cubicBezTo>
                  <a:lnTo>
                    <a:pt x="0" y="243838"/>
                  </a:lnTo>
                  <a:cubicBezTo>
                    <a:pt x="0" y="202034"/>
                    <a:pt x="34078" y="168016"/>
                    <a:pt x="75862" y="168016"/>
                  </a:cubicBezTo>
                  <a:close/>
                  <a:moveTo>
                    <a:pt x="478786" y="30314"/>
                  </a:moveTo>
                  <a:cubicBezTo>
                    <a:pt x="453350" y="30314"/>
                    <a:pt x="432649" y="50986"/>
                    <a:pt x="432649" y="76387"/>
                  </a:cubicBezTo>
                  <a:cubicBezTo>
                    <a:pt x="432649" y="101880"/>
                    <a:pt x="453350" y="122553"/>
                    <a:pt x="478786" y="122553"/>
                  </a:cubicBezTo>
                  <a:cubicBezTo>
                    <a:pt x="504315" y="122553"/>
                    <a:pt x="525016" y="101880"/>
                    <a:pt x="525016" y="76387"/>
                  </a:cubicBezTo>
                  <a:cubicBezTo>
                    <a:pt x="525016" y="50986"/>
                    <a:pt x="504315" y="30314"/>
                    <a:pt x="478786" y="30314"/>
                  </a:cubicBezTo>
                  <a:close/>
                  <a:moveTo>
                    <a:pt x="303043" y="30314"/>
                  </a:moveTo>
                  <a:cubicBezTo>
                    <a:pt x="277503" y="30314"/>
                    <a:pt x="256885" y="51079"/>
                    <a:pt x="256885" y="76387"/>
                  </a:cubicBezTo>
                  <a:cubicBezTo>
                    <a:pt x="256885" y="101880"/>
                    <a:pt x="277503" y="122553"/>
                    <a:pt x="303043" y="122553"/>
                  </a:cubicBezTo>
                  <a:cubicBezTo>
                    <a:pt x="328583" y="122553"/>
                    <a:pt x="349201" y="101880"/>
                    <a:pt x="349201" y="76387"/>
                  </a:cubicBezTo>
                  <a:cubicBezTo>
                    <a:pt x="349201" y="50986"/>
                    <a:pt x="328583" y="30314"/>
                    <a:pt x="303043" y="30314"/>
                  </a:cubicBezTo>
                  <a:close/>
                  <a:moveTo>
                    <a:pt x="127300" y="30314"/>
                  </a:moveTo>
                  <a:cubicBezTo>
                    <a:pt x="101771" y="30314"/>
                    <a:pt x="81070" y="51079"/>
                    <a:pt x="81070" y="76387"/>
                  </a:cubicBezTo>
                  <a:cubicBezTo>
                    <a:pt x="81070" y="101880"/>
                    <a:pt x="101771" y="122553"/>
                    <a:pt x="127300" y="122553"/>
                  </a:cubicBezTo>
                  <a:cubicBezTo>
                    <a:pt x="152736" y="122553"/>
                    <a:pt x="173437" y="101880"/>
                    <a:pt x="173437" y="76387"/>
                  </a:cubicBezTo>
                  <a:cubicBezTo>
                    <a:pt x="173437" y="50986"/>
                    <a:pt x="152736" y="30314"/>
                    <a:pt x="127300" y="30314"/>
                  </a:cubicBezTo>
                  <a:close/>
                  <a:moveTo>
                    <a:pt x="478786" y="0"/>
                  </a:moveTo>
                  <a:cubicBezTo>
                    <a:pt x="521024" y="0"/>
                    <a:pt x="555279" y="34300"/>
                    <a:pt x="555279" y="76387"/>
                  </a:cubicBezTo>
                  <a:cubicBezTo>
                    <a:pt x="555279" y="118567"/>
                    <a:pt x="521024" y="152774"/>
                    <a:pt x="478786" y="152774"/>
                  </a:cubicBezTo>
                  <a:cubicBezTo>
                    <a:pt x="436641" y="152774"/>
                    <a:pt x="402293" y="118567"/>
                    <a:pt x="402293" y="76387"/>
                  </a:cubicBezTo>
                  <a:cubicBezTo>
                    <a:pt x="402293" y="34300"/>
                    <a:pt x="436641" y="0"/>
                    <a:pt x="478786" y="0"/>
                  </a:cubicBezTo>
                  <a:close/>
                  <a:moveTo>
                    <a:pt x="303043" y="0"/>
                  </a:moveTo>
                  <a:cubicBezTo>
                    <a:pt x="345301" y="0"/>
                    <a:pt x="379571" y="34300"/>
                    <a:pt x="379571" y="76387"/>
                  </a:cubicBezTo>
                  <a:cubicBezTo>
                    <a:pt x="379571" y="118567"/>
                    <a:pt x="345301" y="152774"/>
                    <a:pt x="303043" y="152774"/>
                  </a:cubicBezTo>
                  <a:cubicBezTo>
                    <a:pt x="260785" y="152774"/>
                    <a:pt x="226515" y="118567"/>
                    <a:pt x="226515" y="76387"/>
                  </a:cubicBezTo>
                  <a:cubicBezTo>
                    <a:pt x="226515" y="34300"/>
                    <a:pt x="260785" y="0"/>
                    <a:pt x="303043" y="0"/>
                  </a:cubicBezTo>
                  <a:close/>
                  <a:moveTo>
                    <a:pt x="127300" y="0"/>
                  </a:moveTo>
                  <a:cubicBezTo>
                    <a:pt x="169445" y="0"/>
                    <a:pt x="203793" y="34300"/>
                    <a:pt x="203793" y="76387"/>
                  </a:cubicBezTo>
                  <a:cubicBezTo>
                    <a:pt x="203793" y="118567"/>
                    <a:pt x="169353" y="152774"/>
                    <a:pt x="127300" y="152774"/>
                  </a:cubicBezTo>
                  <a:cubicBezTo>
                    <a:pt x="85062" y="152774"/>
                    <a:pt x="50807" y="118567"/>
                    <a:pt x="50807" y="76387"/>
                  </a:cubicBezTo>
                  <a:cubicBezTo>
                    <a:pt x="50807" y="34300"/>
                    <a:pt x="85062" y="0"/>
                    <a:pt x="1273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513753"/>
            <a:ext cx="14274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cs typeface="+mn-ea"/>
                <a:sym typeface="+mn-lt"/>
              </a:rPr>
              <a:t>IV. 结论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8175625" y="2901950"/>
            <a:ext cx="3830320" cy="3729355"/>
          </a:xfrm>
          <a:prstGeom prst="ellipse">
            <a:avLst/>
          </a:prstGeom>
          <a:blipFill>
            <a:blip r:embed="rId1"/>
            <a:stretch>
              <a:fillRect b="-22979"/>
            </a:stretch>
          </a:blip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66160" y="1944370"/>
            <a:ext cx="3827145" cy="2272030"/>
          </a:xfrm>
          <a:prstGeom prst="rect">
            <a:avLst/>
          </a:prstGeom>
          <a:ln w="28575" cap="flat" cmpd="sng" algn="ctr">
            <a:solidFill>
              <a:srgbClr val="6C92C0"/>
            </a:solidFill>
            <a:prstDash val="solid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indent="457200" fontAlgn="auto">
              <a:lnSpc>
                <a:spcPct val="150000"/>
              </a:lnSpc>
            </a:pPr>
            <a:r>
              <a:rPr 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结论：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通过这个提纲，您可以系统地阐述墨西哥湾漏油事故的伦理问题和相关数据，</a:t>
            </a:r>
            <a:endParaRPr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indent="457200" fontAlgn="auto">
              <a:lnSpc>
                <a:spcPct val="150000"/>
              </a:lnSpc>
            </a:pP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以及强调工程伦理在工程项目中的应用和价值。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Freeform 6"/>
          <p:cNvSpPr/>
          <p:nvPr>
            <p:custDataLst>
              <p:tags r:id="rId2"/>
            </p:custDataLst>
          </p:nvPr>
        </p:nvSpPr>
        <p:spPr bwMode="auto">
          <a:xfrm>
            <a:off x="-30499" y="2446469"/>
            <a:ext cx="12529027" cy="3284944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30943" tIns="65472" rIns="130943" bIns="65472" numCol="1" anchor="t" anchorCtr="0" compatLnSpc="1"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35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5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5" name="îṣ1ïḍe"/>
          <p:cNvSpPr txBox="1"/>
          <p:nvPr/>
        </p:nvSpPr>
        <p:spPr>
          <a:xfrm>
            <a:off x="2003902" y="2981803"/>
            <a:ext cx="7825898" cy="11130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5600" b="1" spc="-150">
                <a:solidFill>
                  <a:srgbClr val="436B9B"/>
                </a:solidFill>
                <a:latin typeface="+mn-lt"/>
                <a:ea typeface="+mn-ea"/>
                <a:cs typeface="+mn-ea"/>
                <a:sym typeface="+mn-lt"/>
              </a:rPr>
              <a:t>THANK</a:t>
            </a:r>
            <a:r>
              <a:rPr lang="en-US" altLang="zh-CN" sz="5600" spc="-15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5600" spc="-1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FOR WATCHING</a:t>
            </a:r>
            <a:endParaRPr lang="zh-CN" altLang="en-US" sz="5600" spc="-1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íṧļîḍè"/>
          <p:cNvSpPr txBox="1"/>
          <p:nvPr/>
        </p:nvSpPr>
        <p:spPr>
          <a:xfrm>
            <a:off x="7939552" y="6033342"/>
            <a:ext cx="3651251" cy="1806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Time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2023.10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iṡḷîďê"/>
          <p:cNvSpPr txBox="1"/>
          <p:nvPr/>
        </p:nvSpPr>
        <p:spPr>
          <a:xfrm>
            <a:off x="2600325" y="2283342"/>
            <a:ext cx="7181850" cy="7556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0" dirty="0">
                <a:solidFill>
                  <a:srgbClr val="6C92C0"/>
                </a:solidFill>
                <a:latin typeface="+mn-lt"/>
                <a:ea typeface="+mn-ea"/>
                <a:cs typeface="+mn-ea"/>
                <a:sym typeface="+mn-lt"/>
              </a:rPr>
              <a:t>总结汇报</a:t>
            </a:r>
            <a:r>
              <a:rPr lang="en-US" altLang="zh-CN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lang="zh-CN" altLang="en-US" sz="3600" b="0" dirty="0">
              <a:solidFill>
                <a:srgbClr val="48A2A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ïşļidè"/>
          <p:cNvGrpSpPr/>
          <p:nvPr/>
        </p:nvGrpSpPr>
        <p:grpSpPr>
          <a:xfrm>
            <a:off x="6977470" y="4671547"/>
            <a:ext cx="2884244" cy="346733"/>
            <a:chOff x="1583794" y="5921263"/>
            <a:chExt cx="2424107" cy="291418"/>
          </a:xfrm>
        </p:grpSpPr>
        <p:sp>
          <p:nvSpPr>
            <p:cNvPr id="42" name="íṥļîḍe"/>
            <p:cNvSpPr/>
            <p:nvPr/>
          </p:nvSpPr>
          <p:spPr>
            <a:xfrm>
              <a:off x="1583794" y="5921263"/>
              <a:ext cx="2061132" cy="290865"/>
            </a:xfrm>
            <a:prstGeom prst="roundRect">
              <a:avLst>
                <a:gd name="adj" fmla="val 50000"/>
              </a:avLst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演讲者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3" name="ïšḻíḋê"/>
            <p:cNvSpPr/>
            <p:nvPr/>
          </p:nvSpPr>
          <p:spPr>
            <a:xfrm>
              <a:off x="3717048" y="5921828"/>
              <a:ext cx="290853" cy="290853"/>
            </a:xfrm>
            <a:prstGeom prst="ellipse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uild="p"/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20473328">
            <a:off x="3828966" y="1057499"/>
            <a:ext cx="1661022" cy="1549142"/>
            <a:chOff x="3792066" y="625169"/>
            <a:chExt cx="1994712" cy="1860355"/>
          </a:xfrm>
        </p:grpSpPr>
        <p:sp>
          <p:nvSpPr>
            <p:cNvPr id="29" name="iṡḻiďè"/>
            <p:cNvSpPr/>
            <p:nvPr/>
          </p:nvSpPr>
          <p:spPr bwMode="auto">
            <a:xfrm rot="17590292">
              <a:off x="3767855" y="961753"/>
              <a:ext cx="1547982" cy="1499559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590292">
              <a:off x="4137434" y="675105"/>
              <a:ext cx="1699280" cy="159940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320103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26210" y="3374342"/>
            <a:ext cx="952500" cy="952500"/>
          </a:xfrm>
          <a:prstGeom prst="ellipse">
            <a:avLst/>
          </a:prstGeom>
          <a:solidFill>
            <a:srgbClr val="48A2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1230" y="3465871"/>
            <a:ext cx="684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0455" y="4629826"/>
            <a:ext cx="1262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cs typeface="+mn-ea"/>
                <a:sym typeface="+mn-lt"/>
              </a:rPr>
              <a:t>I. 引言</a:t>
            </a:r>
            <a:endParaRPr lang="zh-CN" altLang="en-US" sz="2000" spc="3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759" y="4475836"/>
            <a:ext cx="2303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cs typeface="+mn-ea"/>
                <a:sym typeface="+mn-lt"/>
              </a:rPr>
              <a:t>II. 事故起因的</a:t>
            </a:r>
            <a:endParaRPr lang="zh-CN" altLang="en-US" sz="2000" spc="300" dirty="0">
              <a:cs typeface="+mn-ea"/>
              <a:sym typeface="+mn-lt"/>
            </a:endParaRPr>
          </a:p>
          <a:p>
            <a:pPr algn="ctr"/>
            <a:r>
              <a:rPr lang="zh-CN" altLang="en-US" sz="2000" spc="300" dirty="0">
                <a:cs typeface="+mn-ea"/>
                <a:sym typeface="+mn-lt"/>
              </a:rPr>
              <a:t>工程伦理分析</a:t>
            </a:r>
            <a:endParaRPr lang="zh-CN" altLang="en-US" sz="2000" spc="3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3203" y="4494298"/>
            <a:ext cx="33451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cs typeface="+mn-ea"/>
                <a:sym typeface="+mn-lt"/>
              </a:rPr>
              <a:t>III. 事故后的补救措施</a:t>
            </a:r>
            <a:endParaRPr lang="zh-CN" altLang="en-US" sz="2000" spc="300" dirty="0">
              <a:cs typeface="+mn-ea"/>
              <a:sym typeface="+mn-lt"/>
            </a:endParaRPr>
          </a:p>
          <a:p>
            <a:pPr algn="ctr"/>
            <a:r>
              <a:rPr lang="zh-CN" altLang="en-US" sz="2000" spc="300" dirty="0">
                <a:cs typeface="+mn-ea"/>
                <a:sym typeface="+mn-lt"/>
              </a:rPr>
              <a:t>的工程伦理分析</a:t>
            </a:r>
            <a:endParaRPr lang="zh-CN" altLang="en-US" sz="2000" spc="3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02855" y="4629873"/>
            <a:ext cx="1427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cs typeface="+mn-ea"/>
                <a:sym typeface="+mn-lt"/>
              </a:rPr>
              <a:t>IV. 结论</a:t>
            </a:r>
            <a:endParaRPr lang="zh-CN" altLang="en-US" sz="2000" spc="300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2569" y="3393077"/>
            <a:ext cx="952500" cy="952500"/>
          </a:xfrm>
          <a:prstGeom prst="ellipse">
            <a:avLst/>
          </a:prstGeom>
          <a:solidFill>
            <a:srgbClr val="6C92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724" y="3484606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90609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8459" y="339307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15394" y="34846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699681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64829" y="3367993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41770" y="3459522"/>
            <a:ext cx="798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80135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MH_Others_1"/>
          <p:cNvSpPr txBox="1"/>
          <p:nvPr>
            <p:custDataLst>
              <p:tags r:id="rId2"/>
            </p:custDataLst>
          </p:nvPr>
        </p:nvSpPr>
        <p:spPr>
          <a:xfrm>
            <a:off x="4222982" y="1495625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</a:t>
            </a:r>
            <a:r>
              <a:rPr lang="en-US" altLang="zh-CN" sz="4400" b="1" dirty="0">
                <a:solidFill>
                  <a:srgbClr val="6C92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NTENTS</a:t>
            </a:r>
            <a:endParaRPr lang="zh-CN" altLang="en-US" sz="4400" b="1" dirty="0">
              <a:solidFill>
                <a:srgbClr val="6C92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1973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spc="300" dirty="0">
                <a:cs typeface="+mn-ea"/>
                <a:sym typeface="+mn-lt"/>
              </a:rPr>
              <a:t>I. 引言</a:t>
            </a:r>
            <a:endParaRPr lang="zh-CN" altLang="en-US" sz="3600" spc="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7" grpId="0" animBg="1"/>
      <p:bldP spid="36" grpId="0" animBg="1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206863" y="448348"/>
            <a:ext cx="12623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cs typeface="+mn-ea"/>
                <a:sym typeface="+mn-lt"/>
              </a:rPr>
              <a:t>I. 引言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3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4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45" name="圆角矩形 19"/>
          <p:cNvSpPr/>
          <p:nvPr/>
        </p:nvSpPr>
        <p:spPr>
          <a:xfrm rot="5400000" flipH="1">
            <a:off x="4865370" y="-1805305"/>
            <a:ext cx="2172970" cy="807466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accent4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6" name="圆角矩形 20"/>
          <p:cNvSpPr/>
          <p:nvPr/>
        </p:nvSpPr>
        <p:spPr>
          <a:xfrm>
            <a:off x="2014220" y="1265555"/>
            <a:ext cx="2148205" cy="19215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空心弧 46"/>
          <p:cNvSpPr/>
          <p:nvPr/>
        </p:nvSpPr>
        <p:spPr>
          <a:xfrm rot="5400000" flipH="1">
            <a:off x="8039735" y="1393825"/>
            <a:ext cx="1921510" cy="166560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任意多边形 22"/>
          <p:cNvSpPr/>
          <p:nvPr/>
        </p:nvSpPr>
        <p:spPr bwMode="auto">
          <a:xfrm>
            <a:off x="2809363" y="1941937"/>
            <a:ext cx="317106" cy="301192"/>
          </a:xfrm>
          <a:custGeom>
            <a:avLst/>
            <a:gdLst>
              <a:gd name="connsiteX0" fmla="*/ 393307 w 442913"/>
              <a:gd name="connsiteY0" fmla="*/ 42025 h 420687"/>
              <a:gd name="connsiteX1" fmla="*/ 404196 w 442913"/>
              <a:gd name="connsiteY1" fmla="*/ 48258 h 420687"/>
              <a:gd name="connsiteX2" fmla="*/ 411973 w 442913"/>
              <a:gd name="connsiteY2" fmla="*/ 137862 h 420687"/>
              <a:gd name="connsiteX3" fmla="*/ 404196 w 442913"/>
              <a:gd name="connsiteY3" fmla="*/ 142537 h 420687"/>
              <a:gd name="connsiteX4" fmla="*/ 385529 w 442913"/>
              <a:gd name="connsiteY4" fmla="*/ 130849 h 420687"/>
              <a:gd name="connsiteX5" fmla="*/ 371529 w 442913"/>
              <a:gd name="connsiteY5" fmla="*/ 133966 h 420687"/>
              <a:gd name="connsiteX6" fmla="*/ 282086 w 442913"/>
              <a:gd name="connsiteY6" fmla="*/ 267203 h 420687"/>
              <a:gd name="connsiteX7" fmla="*/ 267308 w 442913"/>
              <a:gd name="connsiteY7" fmla="*/ 272658 h 420687"/>
              <a:gd name="connsiteX8" fmla="*/ 167754 w 442913"/>
              <a:gd name="connsiteY8" fmla="*/ 234478 h 420687"/>
              <a:gd name="connsiteX9" fmla="*/ 151421 w 442913"/>
              <a:gd name="connsiteY9" fmla="*/ 239153 h 420687"/>
              <a:gd name="connsiteX10" fmla="*/ 72088 w 442913"/>
              <a:gd name="connsiteY10" fmla="*/ 331874 h 420687"/>
              <a:gd name="connsiteX11" fmla="*/ 65088 w 442913"/>
              <a:gd name="connsiteY11" fmla="*/ 329537 h 420687"/>
              <a:gd name="connsiteX12" fmla="*/ 65088 w 442913"/>
              <a:gd name="connsiteY12" fmla="*/ 267983 h 420687"/>
              <a:gd name="connsiteX13" fmla="*/ 72088 w 442913"/>
              <a:gd name="connsiteY13" fmla="*/ 250062 h 420687"/>
              <a:gd name="connsiteX14" fmla="*/ 133532 w 442913"/>
              <a:gd name="connsiteY14" fmla="*/ 174483 h 420687"/>
              <a:gd name="connsiteX15" fmla="*/ 149865 w 442913"/>
              <a:gd name="connsiteY15" fmla="*/ 170587 h 420687"/>
              <a:gd name="connsiteX16" fmla="*/ 248642 w 442913"/>
              <a:gd name="connsiteY16" fmla="*/ 207987 h 420687"/>
              <a:gd name="connsiteX17" fmla="*/ 264197 w 442913"/>
              <a:gd name="connsiteY17" fmla="*/ 202533 h 420687"/>
              <a:gd name="connsiteX18" fmla="*/ 327196 w 442913"/>
              <a:gd name="connsiteY18" fmla="*/ 106695 h 420687"/>
              <a:gd name="connsiteX19" fmla="*/ 324085 w 442913"/>
              <a:gd name="connsiteY19" fmla="*/ 91891 h 420687"/>
              <a:gd name="connsiteX20" fmla="*/ 308530 w 442913"/>
              <a:gd name="connsiteY20" fmla="*/ 82541 h 420687"/>
              <a:gd name="connsiteX21" fmla="*/ 309308 w 442913"/>
              <a:gd name="connsiteY21" fmla="*/ 73191 h 420687"/>
              <a:gd name="connsiteX22" fmla="*/ 393307 w 442913"/>
              <a:gd name="connsiteY22" fmla="*/ 42025 h 420687"/>
              <a:gd name="connsiteX23" fmla="*/ 16289 w 442913"/>
              <a:gd name="connsiteY23" fmla="*/ 0 h 420687"/>
              <a:gd name="connsiteX24" fmla="*/ 33354 w 442913"/>
              <a:gd name="connsiteY24" fmla="*/ 13971 h 420687"/>
              <a:gd name="connsiteX25" fmla="*/ 33354 w 442913"/>
              <a:gd name="connsiteY25" fmla="*/ 366355 h 420687"/>
              <a:gd name="connsiteX26" fmla="*/ 53522 w 442913"/>
              <a:gd name="connsiteY26" fmla="*/ 386535 h 420687"/>
              <a:gd name="connsiteX27" fmla="*/ 429727 w 442913"/>
              <a:gd name="connsiteY27" fmla="*/ 386535 h 420687"/>
              <a:gd name="connsiteX28" fmla="*/ 442913 w 442913"/>
              <a:gd name="connsiteY28" fmla="*/ 403611 h 420687"/>
              <a:gd name="connsiteX29" fmla="*/ 429727 w 442913"/>
              <a:gd name="connsiteY29" fmla="*/ 420687 h 420687"/>
              <a:gd name="connsiteX30" fmla="*/ 20168 w 442913"/>
              <a:gd name="connsiteY30" fmla="*/ 420687 h 420687"/>
              <a:gd name="connsiteX31" fmla="*/ 0 w 442913"/>
              <a:gd name="connsiteY31" fmla="*/ 399730 h 420687"/>
              <a:gd name="connsiteX32" fmla="*/ 0 w 442913"/>
              <a:gd name="connsiteY32" fmla="*/ 13971 h 420687"/>
              <a:gd name="connsiteX33" fmla="*/ 16289 w 442913"/>
              <a:gd name="connsiteY33" fmla="*/ 0 h 42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42913" h="420687">
                <a:moveTo>
                  <a:pt x="393307" y="42025"/>
                </a:moveTo>
                <a:cubicBezTo>
                  <a:pt x="398751" y="39687"/>
                  <a:pt x="403418" y="42804"/>
                  <a:pt x="404196" y="48258"/>
                </a:cubicBezTo>
                <a:cubicBezTo>
                  <a:pt x="404196" y="48258"/>
                  <a:pt x="404196" y="48258"/>
                  <a:pt x="411973" y="137862"/>
                </a:cubicBezTo>
                <a:cubicBezTo>
                  <a:pt x="412751" y="143316"/>
                  <a:pt x="408862" y="145654"/>
                  <a:pt x="404196" y="142537"/>
                </a:cubicBezTo>
                <a:lnTo>
                  <a:pt x="385529" y="130849"/>
                </a:lnTo>
                <a:cubicBezTo>
                  <a:pt x="380863" y="127733"/>
                  <a:pt x="374640" y="129291"/>
                  <a:pt x="371529" y="133966"/>
                </a:cubicBezTo>
                <a:cubicBezTo>
                  <a:pt x="371529" y="133966"/>
                  <a:pt x="371529" y="133966"/>
                  <a:pt x="282086" y="267203"/>
                </a:cubicBezTo>
                <a:cubicBezTo>
                  <a:pt x="278975" y="271878"/>
                  <a:pt x="271975" y="274216"/>
                  <a:pt x="267308" y="272658"/>
                </a:cubicBezTo>
                <a:cubicBezTo>
                  <a:pt x="267308" y="272658"/>
                  <a:pt x="267308" y="272658"/>
                  <a:pt x="167754" y="234478"/>
                </a:cubicBezTo>
                <a:cubicBezTo>
                  <a:pt x="162309" y="232920"/>
                  <a:pt x="155309" y="234478"/>
                  <a:pt x="151421" y="239153"/>
                </a:cubicBezTo>
                <a:cubicBezTo>
                  <a:pt x="151421" y="239153"/>
                  <a:pt x="151421" y="239153"/>
                  <a:pt x="72088" y="331874"/>
                </a:cubicBezTo>
                <a:cubicBezTo>
                  <a:pt x="68199" y="336549"/>
                  <a:pt x="65088" y="334991"/>
                  <a:pt x="65088" y="329537"/>
                </a:cubicBezTo>
                <a:cubicBezTo>
                  <a:pt x="65088" y="329537"/>
                  <a:pt x="65088" y="329537"/>
                  <a:pt x="65088" y="267983"/>
                </a:cubicBezTo>
                <a:cubicBezTo>
                  <a:pt x="65088" y="262528"/>
                  <a:pt x="68199" y="253958"/>
                  <a:pt x="72088" y="250062"/>
                </a:cubicBezTo>
                <a:cubicBezTo>
                  <a:pt x="72088" y="250062"/>
                  <a:pt x="72088" y="250062"/>
                  <a:pt x="133532" y="174483"/>
                </a:cubicBezTo>
                <a:cubicBezTo>
                  <a:pt x="137421" y="170587"/>
                  <a:pt x="145198" y="168249"/>
                  <a:pt x="149865" y="170587"/>
                </a:cubicBezTo>
                <a:cubicBezTo>
                  <a:pt x="149865" y="170587"/>
                  <a:pt x="149865" y="170587"/>
                  <a:pt x="248642" y="207987"/>
                </a:cubicBezTo>
                <a:cubicBezTo>
                  <a:pt x="254086" y="209545"/>
                  <a:pt x="261086" y="207208"/>
                  <a:pt x="264197" y="202533"/>
                </a:cubicBezTo>
                <a:cubicBezTo>
                  <a:pt x="264197" y="202533"/>
                  <a:pt x="264197" y="202533"/>
                  <a:pt x="327196" y="106695"/>
                </a:cubicBezTo>
                <a:cubicBezTo>
                  <a:pt x="330308" y="101241"/>
                  <a:pt x="328752" y="95008"/>
                  <a:pt x="324085" y="91891"/>
                </a:cubicBezTo>
                <a:cubicBezTo>
                  <a:pt x="324085" y="91891"/>
                  <a:pt x="324085" y="91891"/>
                  <a:pt x="308530" y="82541"/>
                </a:cubicBezTo>
                <a:cubicBezTo>
                  <a:pt x="303863" y="79424"/>
                  <a:pt x="304641" y="75529"/>
                  <a:pt x="309308" y="73191"/>
                </a:cubicBezTo>
                <a:cubicBezTo>
                  <a:pt x="309308" y="73191"/>
                  <a:pt x="309308" y="73191"/>
                  <a:pt x="393307" y="42025"/>
                </a:cubicBezTo>
                <a:close/>
                <a:moveTo>
                  <a:pt x="16289" y="0"/>
                </a:moveTo>
                <a:cubicBezTo>
                  <a:pt x="25597" y="0"/>
                  <a:pt x="33354" y="2328"/>
                  <a:pt x="33354" y="13971"/>
                </a:cubicBezTo>
                <a:cubicBezTo>
                  <a:pt x="33354" y="366355"/>
                  <a:pt x="33354" y="366355"/>
                  <a:pt x="33354" y="366355"/>
                </a:cubicBezTo>
                <a:cubicBezTo>
                  <a:pt x="33354" y="377221"/>
                  <a:pt x="42662" y="386535"/>
                  <a:pt x="53522" y="386535"/>
                </a:cubicBezTo>
                <a:cubicBezTo>
                  <a:pt x="429727" y="386535"/>
                  <a:pt x="429727" y="386535"/>
                  <a:pt x="429727" y="386535"/>
                </a:cubicBezTo>
                <a:cubicBezTo>
                  <a:pt x="440586" y="386535"/>
                  <a:pt x="442913" y="394297"/>
                  <a:pt x="442913" y="403611"/>
                </a:cubicBezTo>
                <a:cubicBezTo>
                  <a:pt x="442913" y="412925"/>
                  <a:pt x="440586" y="420687"/>
                  <a:pt x="429727" y="420687"/>
                </a:cubicBezTo>
                <a:cubicBezTo>
                  <a:pt x="20168" y="420687"/>
                  <a:pt x="20168" y="420687"/>
                  <a:pt x="20168" y="420687"/>
                </a:cubicBezTo>
                <a:cubicBezTo>
                  <a:pt x="9308" y="420687"/>
                  <a:pt x="0" y="410597"/>
                  <a:pt x="0" y="399730"/>
                </a:cubicBezTo>
                <a:cubicBezTo>
                  <a:pt x="0" y="13971"/>
                  <a:pt x="0" y="13971"/>
                  <a:pt x="0" y="13971"/>
                </a:cubicBezTo>
                <a:cubicBezTo>
                  <a:pt x="0" y="2328"/>
                  <a:pt x="6981" y="0"/>
                  <a:pt x="162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4163060" y="2109470"/>
            <a:ext cx="4486275" cy="281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介绍墨西哥湾漏油事故的背景和重要性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14"/>
          <p:cNvSpPr txBox="1"/>
          <p:nvPr/>
        </p:nvSpPr>
        <p:spPr>
          <a:xfrm>
            <a:off x="2353605" y="2405778"/>
            <a:ext cx="122862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en-US" altLang="zh-CN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圆角矩形 26"/>
          <p:cNvSpPr/>
          <p:nvPr/>
        </p:nvSpPr>
        <p:spPr>
          <a:xfrm rot="16200000">
            <a:off x="5186680" y="874395"/>
            <a:ext cx="2423160" cy="757047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圆角矩形 27"/>
          <p:cNvSpPr/>
          <p:nvPr/>
        </p:nvSpPr>
        <p:spPr>
          <a:xfrm>
            <a:off x="7862570" y="3616960"/>
            <a:ext cx="2126615" cy="21329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空心弧 52"/>
          <p:cNvSpPr/>
          <p:nvPr/>
        </p:nvSpPr>
        <p:spPr>
          <a:xfrm rot="16200000">
            <a:off x="2772410" y="3597275"/>
            <a:ext cx="2032000" cy="2078355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4" name="任意多边形 29"/>
          <p:cNvSpPr/>
          <p:nvPr/>
        </p:nvSpPr>
        <p:spPr bwMode="auto">
          <a:xfrm>
            <a:off x="8759254" y="4138593"/>
            <a:ext cx="332610" cy="215954"/>
          </a:xfrm>
          <a:custGeom>
            <a:avLst/>
            <a:gdLst>
              <a:gd name="connsiteX0" fmla="*/ 542180 w 547688"/>
              <a:gd name="connsiteY0" fmla="*/ 59519 h 355600"/>
              <a:gd name="connsiteX1" fmla="*/ 543735 w 547688"/>
              <a:gd name="connsiteY1" fmla="*/ 59519 h 355600"/>
              <a:gd name="connsiteX2" fmla="*/ 543735 w 547688"/>
              <a:gd name="connsiteY2" fmla="*/ 60325 h 355600"/>
              <a:gd name="connsiteX3" fmla="*/ 545351 w 547688"/>
              <a:gd name="connsiteY3" fmla="*/ 60325 h 355600"/>
              <a:gd name="connsiteX4" fmla="*/ 546130 w 547688"/>
              <a:gd name="connsiteY4" fmla="*/ 60325 h 355600"/>
              <a:gd name="connsiteX5" fmla="*/ 547688 w 547688"/>
              <a:gd name="connsiteY5" fmla="*/ 62662 h 355600"/>
              <a:gd name="connsiteX6" fmla="*/ 547688 w 547688"/>
              <a:gd name="connsiteY6" fmla="*/ 343885 h 355600"/>
              <a:gd name="connsiteX7" fmla="*/ 542953 w 547688"/>
              <a:gd name="connsiteY7" fmla="*/ 348282 h 355600"/>
              <a:gd name="connsiteX8" fmla="*/ 542277 w 547688"/>
              <a:gd name="connsiteY8" fmla="*/ 352085 h 355600"/>
              <a:gd name="connsiteX9" fmla="*/ 536734 w 547688"/>
              <a:gd name="connsiteY9" fmla="*/ 355600 h 355600"/>
              <a:gd name="connsiteX10" fmla="*/ 14002 w 547688"/>
              <a:gd name="connsiteY10" fmla="*/ 355600 h 355600"/>
              <a:gd name="connsiteX11" fmla="*/ 0 w 547688"/>
              <a:gd name="connsiteY11" fmla="*/ 343882 h 355600"/>
              <a:gd name="connsiteX12" fmla="*/ 0 w 547688"/>
              <a:gd name="connsiteY12" fmla="*/ 62644 h 355600"/>
              <a:gd name="connsiteX13" fmla="*/ 3112 w 547688"/>
              <a:gd name="connsiteY13" fmla="*/ 60301 h 355600"/>
              <a:gd name="connsiteX14" fmla="*/ 7779 w 547688"/>
              <a:gd name="connsiteY14" fmla="*/ 61082 h 355600"/>
              <a:gd name="connsiteX15" fmla="*/ 186522 w 547688"/>
              <a:gd name="connsiteY15" fmla="*/ 194014 h 355600"/>
              <a:gd name="connsiteX16" fmla="*/ 244997 w 547688"/>
              <a:gd name="connsiteY16" fmla="*/ 237502 h 355600"/>
              <a:gd name="connsiteX17" fmla="*/ 274716 w 547688"/>
              <a:gd name="connsiteY17" fmla="*/ 259511 h 355600"/>
              <a:gd name="connsiteX18" fmla="*/ 277702 w 547688"/>
              <a:gd name="connsiteY18" fmla="*/ 259511 h 355600"/>
              <a:gd name="connsiteX19" fmla="*/ 14875 w 547688"/>
              <a:gd name="connsiteY19" fmla="*/ 0 h 355600"/>
              <a:gd name="connsiteX20" fmla="*/ 536799 w 547688"/>
              <a:gd name="connsiteY20" fmla="*/ 0 h 355600"/>
              <a:gd name="connsiteX21" fmla="*/ 547688 w 547688"/>
              <a:gd name="connsiteY21" fmla="*/ 9331 h 355600"/>
              <a:gd name="connsiteX22" fmla="*/ 547688 w 547688"/>
              <a:gd name="connsiteY22" fmla="*/ 13218 h 355600"/>
              <a:gd name="connsiteX23" fmla="*/ 278559 w 547688"/>
              <a:gd name="connsiteY23" fmla="*/ 190500 h 355600"/>
              <a:gd name="connsiteX24" fmla="*/ 277003 w 547688"/>
              <a:gd name="connsiteY24" fmla="*/ 190500 h 355600"/>
              <a:gd name="connsiteX25" fmla="*/ 275448 w 547688"/>
              <a:gd name="connsiteY25" fmla="*/ 190500 h 355600"/>
              <a:gd name="connsiteX26" fmla="*/ 274260 w 547688"/>
              <a:gd name="connsiteY26" fmla="*/ 189726 h 355600"/>
              <a:gd name="connsiteX27" fmla="*/ 273425 w 547688"/>
              <a:gd name="connsiteY27" fmla="*/ 189726 h 355600"/>
              <a:gd name="connsiteX28" fmla="*/ 0 w 547688"/>
              <a:gd name="connsiteY28" fmla="*/ 13976 h 355600"/>
              <a:gd name="connsiteX29" fmla="*/ 0 w 547688"/>
              <a:gd name="connsiteY29" fmla="*/ 9330 h 355600"/>
              <a:gd name="connsiteX30" fmla="*/ 4674 w 547688"/>
              <a:gd name="connsiteY30" fmla="*/ 3427 h 355600"/>
              <a:gd name="connsiteX31" fmla="*/ 12919 w 547688"/>
              <a:gd name="connsiteY31" fmla="*/ 1805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7688" h="355600">
                <a:moveTo>
                  <a:pt x="542180" y="59519"/>
                </a:moveTo>
                <a:cubicBezTo>
                  <a:pt x="542957" y="59519"/>
                  <a:pt x="542957" y="58738"/>
                  <a:pt x="543735" y="59519"/>
                </a:cubicBezTo>
                <a:lnTo>
                  <a:pt x="543735" y="60325"/>
                </a:lnTo>
                <a:lnTo>
                  <a:pt x="545351" y="60325"/>
                </a:lnTo>
                <a:cubicBezTo>
                  <a:pt x="545351" y="60325"/>
                  <a:pt x="546130" y="60325"/>
                  <a:pt x="546130" y="60325"/>
                </a:cubicBezTo>
                <a:cubicBezTo>
                  <a:pt x="546909" y="61104"/>
                  <a:pt x="547688" y="61883"/>
                  <a:pt x="547688" y="62662"/>
                </a:cubicBezTo>
                <a:cubicBezTo>
                  <a:pt x="547688" y="62662"/>
                  <a:pt x="547688" y="62662"/>
                  <a:pt x="547688" y="343885"/>
                </a:cubicBezTo>
                <a:lnTo>
                  <a:pt x="542953" y="348282"/>
                </a:lnTo>
                <a:lnTo>
                  <a:pt x="542277" y="352085"/>
                </a:lnTo>
                <a:cubicBezTo>
                  <a:pt x="541207" y="354233"/>
                  <a:pt x="539457" y="355600"/>
                  <a:pt x="536734" y="355600"/>
                </a:cubicBezTo>
                <a:cubicBezTo>
                  <a:pt x="536734" y="355600"/>
                  <a:pt x="536734" y="355600"/>
                  <a:pt x="14002" y="355600"/>
                </a:cubicBezTo>
                <a:cubicBezTo>
                  <a:pt x="7779" y="355600"/>
                  <a:pt x="0" y="350132"/>
                  <a:pt x="0" y="343882"/>
                </a:cubicBezTo>
                <a:cubicBezTo>
                  <a:pt x="0" y="343882"/>
                  <a:pt x="0" y="343882"/>
                  <a:pt x="0" y="62644"/>
                </a:cubicBezTo>
                <a:cubicBezTo>
                  <a:pt x="0" y="61863"/>
                  <a:pt x="2334" y="61082"/>
                  <a:pt x="3112" y="60301"/>
                </a:cubicBezTo>
                <a:cubicBezTo>
                  <a:pt x="3889" y="60301"/>
                  <a:pt x="7001" y="60301"/>
                  <a:pt x="7779" y="61082"/>
                </a:cubicBezTo>
                <a:cubicBezTo>
                  <a:pt x="7779" y="61082"/>
                  <a:pt x="7779" y="61082"/>
                  <a:pt x="186522" y="194014"/>
                </a:cubicBezTo>
                <a:lnTo>
                  <a:pt x="244997" y="237502"/>
                </a:lnTo>
                <a:lnTo>
                  <a:pt x="274716" y="259511"/>
                </a:lnTo>
                <a:lnTo>
                  <a:pt x="277702" y="259511"/>
                </a:lnTo>
                <a:close/>
                <a:moveTo>
                  <a:pt x="14875" y="0"/>
                </a:moveTo>
                <a:cubicBezTo>
                  <a:pt x="14875" y="0"/>
                  <a:pt x="14875" y="0"/>
                  <a:pt x="536799" y="0"/>
                </a:cubicBezTo>
                <a:cubicBezTo>
                  <a:pt x="543021" y="0"/>
                  <a:pt x="547688" y="3888"/>
                  <a:pt x="547688" y="9331"/>
                </a:cubicBezTo>
                <a:cubicBezTo>
                  <a:pt x="547688" y="9331"/>
                  <a:pt x="547688" y="9331"/>
                  <a:pt x="547688" y="13218"/>
                </a:cubicBezTo>
                <a:cubicBezTo>
                  <a:pt x="547688" y="13218"/>
                  <a:pt x="547688" y="13218"/>
                  <a:pt x="278559" y="190500"/>
                </a:cubicBezTo>
                <a:cubicBezTo>
                  <a:pt x="277781" y="190500"/>
                  <a:pt x="277003" y="190500"/>
                  <a:pt x="277003" y="190500"/>
                </a:cubicBezTo>
                <a:cubicBezTo>
                  <a:pt x="276226" y="190500"/>
                  <a:pt x="276226" y="190500"/>
                  <a:pt x="275448" y="190500"/>
                </a:cubicBezTo>
                <a:lnTo>
                  <a:pt x="274260" y="189726"/>
                </a:lnTo>
                <a:lnTo>
                  <a:pt x="273425" y="189726"/>
                </a:lnTo>
                <a:cubicBezTo>
                  <a:pt x="273425" y="189726"/>
                  <a:pt x="273425" y="189726"/>
                  <a:pt x="0" y="13976"/>
                </a:cubicBezTo>
                <a:cubicBezTo>
                  <a:pt x="0" y="13976"/>
                  <a:pt x="0" y="13976"/>
                  <a:pt x="0" y="9330"/>
                </a:cubicBezTo>
                <a:cubicBezTo>
                  <a:pt x="0" y="6621"/>
                  <a:pt x="1948" y="4685"/>
                  <a:pt x="4674" y="3427"/>
                </a:cubicBezTo>
                <a:lnTo>
                  <a:pt x="12919" y="1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3845256" y="4355012"/>
            <a:ext cx="3884098" cy="563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提出演讲的目的：分析工程伦理在事故起因和补救措施中的作用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TextBox 14"/>
          <p:cNvSpPr txBox="1"/>
          <p:nvPr/>
        </p:nvSpPr>
        <p:spPr>
          <a:xfrm>
            <a:off x="8311821" y="4580532"/>
            <a:ext cx="122862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en-US" altLang="zh-CN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Freeform 11"/>
          <p:cNvSpPr/>
          <p:nvPr/>
        </p:nvSpPr>
        <p:spPr bwMode="auto">
          <a:xfrm>
            <a:off x="4152732" y="5424589"/>
            <a:ext cx="326534" cy="285466"/>
          </a:xfrm>
          <a:custGeom>
            <a:avLst/>
            <a:gdLst>
              <a:gd name="T0" fmla="*/ 562 w 664"/>
              <a:gd name="T1" fmla="*/ 379 h 583"/>
              <a:gd name="T2" fmla="*/ 485 w 664"/>
              <a:gd name="T3" fmla="*/ 414 h 583"/>
              <a:gd name="T4" fmla="*/ 328 w 664"/>
              <a:gd name="T5" fmla="*/ 332 h 583"/>
              <a:gd name="T6" fmla="*/ 338 w 664"/>
              <a:gd name="T7" fmla="*/ 274 h 583"/>
              <a:gd name="T8" fmla="*/ 324 w 664"/>
              <a:gd name="T9" fmla="*/ 208 h 583"/>
              <a:gd name="T10" fmla="*/ 447 w 664"/>
              <a:gd name="T11" fmla="*/ 134 h 583"/>
              <a:gd name="T12" fmla="*/ 495 w 664"/>
              <a:gd name="T13" fmla="*/ 152 h 583"/>
              <a:gd name="T14" fmla="*/ 571 w 664"/>
              <a:gd name="T15" fmla="*/ 76 h 583"/>
              <a:gd name="T16" fmla="*/ 495 w 664"/>
              <a:gd name="T17" fmla="*/ 0 h 583"/>
              <a:gd name="T18" fmla="*/ 419 w 664"/>
              <a:gd name="T19" fmla="*/ 76 h 583"/>
              <a:gd name="T20" fmla="*/ 422 w 664"/>
              <a:gd name="T21" fmla="*/ 95 h 583"/>
              <a:gd name="T22" fmla="*/ 300 w 664"/>
              <a:gd name="T23" fmla="*/ 168 h 583"/>
              <a:gd name="T24" fmla="*/ 169 w 664"/>
              <a:gd name="T25" fmla="*/ 105 h 583"/>
              <a:gd name="T26" fmla="*/ 0 w 664"/>
              <a:gd name="T27" fmla="*/ 274 h 583"/>
              <a:gd name="T28" fmla="*/ 169 w 664"/>
              <a:gd name="T29" fmla="*/ 443 h 583"/>
              <a:gd name="T30" fmla="*/ 306 w 664"/>
              <a:gd name="T31" fmla="*/ 373 h 583"/>
              <a:gd name="T32" fmla="*/ 464 w 664"/>
              <a:gd name="T33" fmla="*/ 456 h 583"/>
              <a:gd name="T34" fmla="*/ 460 w 664"/>
              <a:gd name="T35" fmla="*/ 481 h 583"/>
              <a:gd name="T36" fmla="*/ 562 w 664"/>
              <a:gd name="T37" fmla="*/ 583 h 583"/>
              <a:gd name="T38" fmla="*/ 664 w 664"/>
              <a:gd name="T39" fmla="*/ 481 h 583"/>
              <a:gd name="T40" fmla="*/ 562 w 664"/>
              <a:gd name="T41" fmla="*/ 379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4" h="583">
                <a:moveTo>
                  <a:pt x="562" y="379"/>
                </a:moveTo>
                <a:cubicBezTo>
                  <a:pt x="532" y="379"/>
                  <a:pt x="504" y="393"/>
                  <a:pt x="485" y="414"/>
                </a:cubicBezTo>
                <a:cubicBezTo>
                  <a:pt x="328" y="332"/>
                  <a:pt x="328" y="332"/>
                  <a:pt x="328" y="332"/>
                </a:cubicBezTo>
                <a:cubicBezTo>
                  <a:pt x="334" y="314"/>
                  <a:pt x="338" y="295"/>
                  <a:pt x="338" y="274"/>
                </a:cubicBezTo>
                <a:cubicBezTo>
                  <a:pt x="338" y="251"/>
                  <a:pt x="333" y="229"/>
                  <a:pt x="324" y="208"/>
                </a:cubicBezTo>
                <a:cubicBezTo>
                  <a:pt x="447" y="134"/>
                  <a:pt x="447" y="134"/>
                  <a:pt x="447" y="134"/>
                </a:cubicBezTo>
                <a:cubicBezTo>
                  <a:pt x="460" y="145"/>
                  <a:pt x="477" y="152"/>
                  <a:pt x="495" y="152"/>
                </a:cubicBezTo>
                <a:cubicBezTo>
                  <a:pt x="537" y="152"/>
                  <a:pt x="571" y="118"/>
                  <a:pt x="571" y="76"/>
                </a:cubicBezTo>
                <a:cubicBezTo>
                  <a:pt x="571" y="34"/>
                  <a:pt x="537" y="0"/>
                  <a:pt x="495" y="0"/>
                </a:cubicBezTo>
                <a:cubicBezTo>
                  <a:pt x="453" y="0"/>
                  <a:pt x="419" y="34"/>
                  <a:pt x="419" y="76"/>
                </a:cubicBezTo>
                <a:cubicBezTo>
                  <a:pt x="419" y="83"/>
                  <a:pt x="421" y="89"/>
                  <a:pt x="422" y="95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269" y="130"/>
                  <a:pt x="222" y="105"/>
                  <a:pt x="169" y="105"/>
                </a:cubicBezTo>
                <a:cubicBezTo>
                  <a:pt x="76" y="105"/>
                  <a:pt x="0" y="181"/>
                  <a:pt x="0" y="274"/>
                </a:cubicBezTo>
                <a:cubicBezTo>
                  <a:pt x="0" y="368"/>
                  <a:pt x="76" y="443"/>
                  <a:pt x="169" y="443"/>
                </a:cubicBezTo>
                <a:cubicBezTo>
                  <a:pt x="225" y="443"/>
                  <a:pt x="275" y="416"/>
                  <a:pt x="306" y="373"/>
                </a:cubicBezTo>
                <a:cubicBezTo>
                  <a:pt x="464" y="456"/>
                  <a:pt x="464" y="456"/>
                  <a:pt x="464" y="456"/>
                </a:cubicBezTo>
                <a:cubicBezTo>
                  <a:pt x="461" y="464"/>
                  <a:pt x="460" y="472"/>
                  <a:pt x="460" y="481"/>
                </a:cubicBezTo>
                <a:cubicBezTo>
                  <a:pt x="460" y="538"/>
                  <a:pt x="506" y="583"/>
                  <a:pt x="562" y="583"/>
                </a:cubicBezTo>
                <a:cubicBezTo>
                  <a:pt x="619" y="583"/>
                  <a:pt x="664" y="538"/>
                  <a:pt x="664" y="481"/>
                </a:cubicBezTo>
                <a:cubicBezTo>
                  <a:pt x="664" y="425"/>
                  <a:pt x="619" y="379"/>
                  <a:pt x="562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TextBox 14"/>
          <p:cNvSpPr txBox="1"/>
          <p:nvPr/>
        </p:nvSpPr>
        <p:spPr>
          <a:xfrm>
            <a:off x="3701688" y="5869687"/>
            <a:ext cx="122862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zh-CN" altLang="en-US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/>
      <p:bldP spid="56" grpId="0"/>
      <p:bldP spid="60" grpId="0" bldLvl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66979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spc="300" dirty="0">
                <a:cs typeface="+mn-ea"/>
                <a:sym typeface="+mn-lt"/>
              </a:rPr>
              <a:t>II. 事故起因的工程伦理分析</a:t>
            </a:r>
            <a:endParaRPr lang="zh-CN" altLang="en-US" sz="3600" spc="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06863" y="542328"/>
            <a:ext cx="33070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A. 利润至上的伦理问题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19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1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4877" y="1956966"/>
            <a:ext cx="5189370" cy="4135913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>
              <a:blip r:embed="rId2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87684" y="2202268"/>
            <a:ext cx="4229941" cy="1080710"/>
            <a:chOff x="2486796" y="2343753"/>
            <a:chExt cx="4229941" cy="1080710"/>
          </a:xfrm>
        </p:grpSpPr>
        <p:sp>
          <p:nvSpPr>
            <p:cNvPr id="27" name="文本框 26"/>
            <p:cNvSpPr txBox="1"/>
            <p:nvPr/>
          </p:nvSpPr>
          <p:spPr>
            <a:xfrm>
              <a:off x="2486796" y="2343753"/>
              <a:ext cx="35857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1. 时间和成本压力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86796" y="2687228"/>
              <a:ext cx="4229941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a. 数据支持：相关时间和成本数据</a:t>
              </a:r>
              <a:endParaRPr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b. 实例支持：与时间压力有关的决策和操作</a:t>
              </a:r>
              <a:endParaRPr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椭圆 38"/>
          <p:cNvSpPr/>
          <p:nvPr/>
        </p:nvSpPr>
        <p:spPr>
          <a:xfrm>
            <a:off x="6468587" y="2268607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87684" y="3531703"/>
            <a:ext cx="4229941" cy="1080710"/>
            <a:chOff x="2486796" y="2343753"/>
            <a:chExt cx="4229941" cy="1080710"/>
          </a:xfrm>
        </p:grpSpPr>
        <p:sp>
          <p:nvSpPr>
            <p:cNvPr id="31" name="文本框 30"/>
            <p:cNvSpPr txBox="1"/>
            <p:nvPr/>
          </p:nvSpPr>
          <p:spPr>
            <a:xfrm>
              <a:off x="2486796" y="2343753"/>
              <a:ext cx="35857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 费用削减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486796" y="2687228"/>
              <a:ext cx="4229941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a. 数据支持：相关成本削减数据</a:t>
              </a:r>
              <a:endParaRPr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b. 实例支持：减少安全标准和监督力度的决策</a:t>
              </a:r>
              <a:endParaRPr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87684" y="4861138"/>
            <a:ext cx="4229941" cy="1080710"/>
            <a:chOff x="2486796" y="2343753"/>
            <a:chExt cx="4229941" cy="1080710"/>
          </a:xfrm>
        </p:grpSpPr>
        <p:sp>
          <p:nvSpPr>
            <p:cNvPr id="34" name="文本框 33"/>
            <p:cNvSpPr txBox="1"/>
            <p:nvPr/>
          </p:nvSpPr>
          <p:spPr>
            <a:xfrm>
              <a:off x="2486796" y="2343753"/>
              <a:ext cx="35857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3. 利润追求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86796" y="2687228"/>
              <a:ext cx="4229941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a. 数据支持：盈利目标和效率数据</a:t>
              </a:r>
              <a:endParaRPr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b. 实例支持：高风险决策和自信过度</a:t>
              </a:r>
              <a:endParaRPr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7916" y="3281654"/>
            <a:ext cx="4488460" cy="1333500"/>
            <a:chOff x="6153150" y="3105150"/>
            <a:chExt cx="4488460" cy="13335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53150" y="3105150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53150" y="4438650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15"/>
          <p:cNvSpPr>
            <a:spLocks noEditPoints="1"/>
          </p:cNvSpPr>
          <p:nvPr/>
        </p:nvSpPr>
        <p:spPr bwMode="auto">
          <a:xfrm>
            <a:off x="6472466" y="3599075"/>
            <a:ext cx="370900" cy="31791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17"/>
          <p:cNvSpPr>
            <a:spLocks noEditPoints="1"/>
          </p:cNvSpPr>
          <p:nvPr/>
        </p:nvSpPr>
        <p:spPr bwMode="auto">
          <a:xfrm>
            <a:off x="6439615" y="4870242"/>
            <a:ext cx="365897" cy="369333"/>
          </a:xfrm>
          <a:custGeom>
            <a:avLst/>
            <a:gdLst>
              <a:gd name="T0" fmla="*/ 49 w 99"/>
              <a:gd name="T1" fmla="*/ 0 h 100"/>
              <a:gd name="T2" fmla="*/ 99 w 99"/>
              <a:gd name="T3" fmla="*/ 50 h 100"/>
              <a:gd name="T4" fmla="*/ 49 w 99"/>
              <a:gd name="T5" fmla="*/ 100 h 100"/>
              <a:gd name="T6" fmla="*/ 0 w 99"/>
              <a:gd name="T7" fmla="*/ 50 h 100"/>
              <a:gd name="T8" fmla="*/ 49 w 99"/>
              <a:gd name="T9" fmla="*/ 0 h 100"/>
              <a:gd name="T10" fmla="*/ 45 w 99"/>
              <a:gd name="T11" fmla="*/ 15 h 100"/>
              <a:gd name="T12" fmla="*/ 45 w 99"/>
              <a:gd name="T13" fmla="*/ 44 h 100"/>
              <a:gd name="T14" fmla="*/ 54 w 99"/>
              <a:gd name="T15" fmla="*/ 44 h 100"/>
              <a:gd name="T16" fmla="*/ 54 w 99"/>
              <a:gd name="T17" fmla="*/ 15 h 100"/>
              <a:gd name="T18" fmla="*/ 45 w 99"/>
              <a:gd name="T19" fmla="*/ 15 h 100"/>
              <a:gd name="T20" fmla="*/ 67 w 99"/>
              <a:gd name="T21" fmla="*/ 24 h 100"/>
              <a:gd name="T22" fmla="*/ 61 w 99"/>
              <a:gd name="T23" fmla="*/ 32 h 100"/>
              <a:gd name="T24" fmla="*/ 64 w 99"/>
              <a:gd name="T25" fmla="*/ 35 h 100"/>
              <a:gd name="T26" fmla="*/ 70 w 99"/>
              <a:gd name="T27" fmla="*/ 50 h 100"/>
              <a:gd name="T28" fmla="*/ 64 w 99"/>
              <a:gd name="T29" fmla="*/ 65 h 100"/>
              <a:gd name="T30" fmla="*/ 49 w 99"/>
              <a:gd name="T31" fmla="*/ 71 h 100"/>
              <a:gd name="T32" fmla="*/ 35 w 99"/>
              <a:gd name="T33" fmla="*/ 65 h 100"/>
              <a:gd name="T34" fmla="*/ 28 w 99"/>
              <a:gd name="T35" fmla="*/ 50 h 100"/>
              <a:gd name="T36" fmla="*/ 35 w 99"/>
              <a:gd name="T37" fmla="*/ 35 h 100"/>
              <a:gd name="T38" fmla="*/ 37 w 99"/>
              <a:gd name="T39" fmla="*/ 32 h 100"/>
              <a:gd name="T40" fmla="*/ 31 w 99"/>
              <a:gd name="T41" fmla="*/ 24 h 100"/>
              <a:gd name="T42" fmla="*/ 27 w 99"/>
              <a:gd name="T43" fmla="*/ 28 h 100"/>
              <a:gd name="T44" fmla="*/ 18 w 99"/>
              <a:gd name="T45" fmla="*/ 50 h 100"/>
              <a:gd name="T46" fmla="*/ 27 w 99"/>
              <a:gd name="T47" fmla="*/ 72 h 100"/>
              <a:gd name="T48" fmla="*/ 49 w 99"/>
              <a:gd name="T49" fmla="*/ 81 h 100"/>
              <a:gd name="T50" fmla="*/ 72 w 99"/>
              <a:gd name="T51" fmla="*/ 72 h 100"/>
              <a:gd name="T52" fmla="*/ 81 w 99"/>
              <a:gd name="T53" fmla="*/ 50 h 100"/>
              <a:gd name="T54" fmla="*/ 72 w 99"/>
              <a:gd name="T55" fmla="*/ 28 h 100"/>
              <a:gd name="T56" fmla="*/ 67 w 99"/>
              <a:gd name="T57" fmla="*/ 2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9" h="100">
                <a:moveTo>
                  <a:pt x="49" y="0"/>
                </a:moveTo>
                <a:cubicBezTo>
                  <a:pt x="77" y="0"/>
                  <a:pt x="99" y="22"/>
                  <a:pt x="99" y="50"/>
                </a:cubicBezTo>
                <a:cubicBezTo>
                  <a:pt x="99" y="77"/>
                  <a:pt x="77" y="100"/>
                  <a:pt x="49" y="100"/>
                </a:cubicBezTo>
                <a:cubicBezTo>
                  <a:pt x="22" y="100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lose/>
                <a:moveTo>
                  <a:pt x="45" y="15"/>
                </a:moveTo>
                <a:cubicBezTo>
                  <a:pt x="45" y="44"/>
                  <a:pt x="45" y="44"/>
                  <a:pt x="45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15"/>
                  <a:pt x="54" y="15"/>
                  <a:pt x="54" y="15"/>
                </a:cubicBezTo>
                <a:cubicBezTo>
                  <a:pt x="45" y="15"/>
                  <a:pt x="45" y="15"/>
                  <a:pt x="45" y="15"/>
                </a:cubicBezTo>
                <a:close/>
                <a:moveTo>
                  <a:pt x="67" y="24"/>
                </a:moveTo>
                <a:cubicBezTo>
                  <a:pt x="61" y="32"/>
                  <a:pt x="61" y="32"/>
                  <a:pt x="61" y="32"/>
                </a:cubicBezTo>
                <a:cubicBezTo>
                  <a:pt x="62" y="33"/>
                  <a:pt x="63" y="34"/>
                  <a:pt x="64" y="35"/>
                </a:cubicBezTo>
                <a:cubicBezTo>
                  <a:pt x="68" y="39"/>
                  <a:pt x="70" y="44"/>
                  <a:pt x="70" y="50"/>
                </a:cubicBezTo>
                <a:cubicBezTo>
                  <a:pt x="70" y="55"/>
                  <a:pt x="68" y="61"/>
                  <a:pt x="64" y="65"/>
                </a:cubicBezTo>
                <a:cubicBezTo>
                  <a:pt x="60" y="68"/>
                  <a:pt x="55" y="71"/>
                  <a:pt x="49" y="71"/>
                </a:cubicBezTo>
                <a:cubicBezTo>
                  <a:pt x="44" y="71"/>
                  <a:pt x="38" y="68"/>
                  <a:pt x="35" y="65"/>
                </a:cubicBezTo>
                <a:cubicBezTo>
                  <a:pt x="31" y="61"/>
                  <a:pt x="28" y="55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5" y="34"/>
                  <a:pt x="36" y="33"/>
                  <a:pt x="37" y="32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5"/>
                  <a:pt x="29" y="26"/>
                  <a:pt x="27" y="28"/>
                </a:cubicBezTo>
                <a:cubicBezTo>
                  <a:pt x="22" y="33"/>
                  <a:pt x="18" y="41"/>
                  <a:pt x="18" y="50"/>
                </a:cubicBezTo>
                <a:cubicBezTo>
                  <a:pt x="18" y="58"/>
                  <a:pt x="22" y="66"/>
                  <a:pt x="27" y="72"/>
                </a:cubicBezTo>
                <a:cubicBezTo>
                  <a:pt x="33" y="77"/>
                  <a:pt x="41" y="81"/>
                  <a:pt x="49" y="81"/>
                </a:cubicBezTo>
                <a:cubicBezTo>
                  <a:pt x="58" y="81"/>
                  <a:pt x="66" y="77"/>
                  <a:pt x="72" y="72"/>
                </a:cubicBezTo>
                <a:cubicBezTo>
                  <a:pt x="77" y="66"/>
                  <a:pt x="81" y="58"/>
                  <a:pt x="81" y="50"/>
                </a:cubicBezTo>
                <a:cubicBezTo>
                  <a:pt x="81" y="41"/>
                  <a:pt x="77" y="33"/>
                  <a:pt x="72" y="28"/>
                </a:cubicBezTo>
                <a:cubicBezTo>
                  <a:pt x="70" y="26"/>
                  <a:pt x="69" y="25"/>
                  <a:pt x="67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100183" y="545503"/>
            <a:ext cx="40563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II. 事故起因的工程伦理分析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8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9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16" name="iŝlïḍé"/>
          <p:cNvSpPr/>
          <p:nvPr/>
        </p:nvSpPr>
        <p:spPr>
          <a:xfrm>
            <a:off x="-1" y="1540113"/>
            <a:ext cx="12188945" cy="2550771"/>
          </a:xfrm>
          <a:custGeom>
            <a:avLst/>
            <a:gdLst>
              <a:gd name="connsiteX0" fmla="*/ 0 w 12188945"/>
              <a:gd name="connsiteY0" fmla="*/ 0 h 2550771"/>
              <a:gd name="connsiteX1" fmla="*/ 12188945 w 12188945"/>
              <a:gd name="connsiteY1" fmla="*/ 0 h 2550771"/>
              <a:gd name="connsiteX2" fmla="*/ 12188945 w 12188945"/>
              <a:gd name="connsiteY2" fmla="*/ 1317140 h 2550771"/>
              <a:gd name="connsiteX3" fmla="*/ 6463532 w 12188945"/>
              <a:gd name="connsiteY3" fmla="*/ 2244361 h 2550771"/>
              <a:gd name="connsiteX4" fmla="*/ 3760419 w 12188945"/>
              <a:gd name="connsiteY4" fmla="*/ 2550771 h 2550771"/>
              <a:gd name="connsiteX5" fmla="*/ 0 w 12188945"/>
              <a:gd name="connsiteY5" fmla="*/ 2148442 h 255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945" h="2550771">
                <a:moveTo>
                  <a:pt x="0" y="0"/>
                </a:moveTo>
                <a:lnTo>
                  <a:pt x="12188945" y="0"/>
                </a:lnTo>
                <a:lnTo>
                  <a:pt x="12188945" y="1317140"/>
                </a:lnTo>
                <a:cubicBezTo>
                  <a:pt x="9854891" y="1317140"/>
                  <a:pt x="9376111" y="1482335"/>
                  <a:pt x="6463532" y="2244361"/>
                </a:cubicBezTo>
                <a:cubicBezTo>
                  <a:pt x="5595743" y="2470838"/>
                  <a:pt x="4653144" y="2550771"/>
                  <a:pt x="3760419" y="2550771"/>
                </a:cubicBezTo>
                <a:cubicBezTo>
                  <a:pt x="1750540" y="2550771"/>
                  <a:pt x="0" y="2148442"/>
                  <a:pt x="0" y="2148442"/>
                </a:cubicBezTo>
                <a:close/>
              </a:path>
            </a:pathLst>
          </a:custGeom>
          <a:blipFill dpi="0" rotWithShape="1">
            <a:blip r:embed="rId1"/>
            <a:srcRect/>
            <a:tile tx="0" ty="0" sx="100000" sy="100000" flip="none" algn="tl"/>
          </a:blipFill>
          <a:ln w="381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99656" y="4641095"/>
            <a:ext cx="0" cy="970279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18" name="îŝḻiḑè"/>
          <p:cNvSpPr/>
          <p:nvPr/>
        </p:nvSpPr>
        <p:spPr>
          <a:xfrm>
            <a:off x="1343660" y="6257290"/>
            <a:ext cx="2421890" cy="45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anchor="ctr">
            <a:normAutofit fontScale="85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B. 不充分的风险评估</a:t>
            </a: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îśḷíḓê"/>
          <p:cNvSpPr/>
          <p:nvPr/>
        </p:nvSpPr>
        <p:spPr>
          <a:xfrm>
            <a:off x="7993380" y="5524500"/>
            <a:ext cx="2391410" cy="4514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none" anchor="ctr">
            <a:normAutofit fontScale="850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C. 缺乏透明度</a:t>
            </a: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65583" y="3570562"/>
            <a:ext cx="2121460" cy="2285420"/>
            <a:chOff x="765583" y="3208612"/>
            <a:chExt cx="2121460" cy="2285420"/>
          </a:xfrm>
        </p:grpSpPr>
        <p:grpSp>
          <p:nvGrpSpPr>
            <p:cNvPr id="21" name="îṧḻiḍê" title="MJ8JxobmQhO5YsZmEcy6DZVp0AZTfE39zvT5PAyas4bMl"/>
            <p:cNvGrpSpPr/>
            <p:nvPr/>
          </p:nvGrpSpPr>
          <p:grpSpPr>
            <a:xfrm>
              <a:off x="1343471" y="3208612"/>
              <a:ext cx="792088" cy="792085"/>
              <a:chOff x="2406923" y="2845390"/>
              <a:chExt cx="571222" cy="571221"/>
            </a:xfrm>
          </p:grpSpPr>
          <p:sp>
            <p:nvSpPr>
              <p:cNvPr id="24" name="íşḷíďe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ïṡlíḍe" title="ry6MHxwOH8WsTKLSa514qPVJnvhhWFnRDjZGIbRZNsFBp"/>
              <p:cNvSpPr/>
              <p:nvPr/>
            </p:nvSpPr>
            <p:spPr bwMode="auto">
              <a:xfrm>
                <a:off x="2540113" y="3026988"/>
                <a:ext cx="304842" cy="208019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765583" y="4664087"/>
              <a:ext cx="212146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未充分评估井口失控风险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14699" y="4252510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1. 伦理问题：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57872" y="3694841"/>
            <a:ext cx="2121460" cy="2161141"/>
            <a:chOff x="3357872" y="3332891"/>
            <a:chExt cx="2121460" cy="2161141"/>
          </a:xfrm>
        </p:grpSpPr>
        <p:grpSp>
          <p:nvGrpSpPr>
            <p:cNvPr id="32" name="íśḻîdè" title="MJ8JxobmQhO5YsZmEcy6DZVp0AZTfE39zvT5PAyas4bMl"/>
            <p:cNvGrpSpPr/>
            <p:nvPr/>
          </p:nvGrpSpPr>
          <p:grpSpPr>
            <a:xfrm>
              <a:off x="3935760" y="3332891"/>
              <a:ext cx="792088" cy="792085"/>
              <a:chOff x="2406923" y="2845390"/>
              <a:chExt cx="571222" cy="571221"/>
            </a:xfrm>
          </p:grpSpPr>
          <p:sp>
            <p:nvSpPr>
              <p:cNvPr id="35" name="íşḻiďe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2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iṣľîḓè" title="ry6MHxwOH8WsTKLSa514qPVJnvhhWFnRDjZGIbRZNsFBp"/>
              <p:cNvSpPr/>
              <p:nvPr/>
            </p:nvSpPr>
            <p:spPr bwMode="auto">
              <a:xfrm>
                <a:off x="2540113" y="3026988"/>
                <a:ext cx="304842" cy="208018"/>
              </a:xfrm>
              <a:custGeom>
                <a:avLst/>
                <a:gdLst>
                  <a:gd name="connsiteX0" fmla="*/ 20293 w 607639"/>
                  <a:gd name="connsiteY0" fmla="*/ 364062 h 414642"/>
                  <a:gd name="connsiteX1" fmla="*/ 20293 w 607639"/>
                  <a:gd name="connsiteY1" fmla="*/ 384241 h 414642"/>
                  <a:gd name="connsiteX2" fmla="*/ 30351 w 607639"/>
                  <a:gd name="connsiteY2" fmla="*/ 394374 h 414642"/>
                  <a:gd name="connsiteX3" fmla="*/ 577199 w 607639"/>
                  <a:gd name="connsiteY3" fmla="*/ 394374 h 414642"/>
                  <a:gd name="connsiteX4" fmla="*/ 587346 w 607639"/>
                  <a:gd name="connsiteY4" fmla="*/ 384241 h 414642"/>
                  <a:gd name="connsiteX5" fmla="*/ 587346 w 607639"/>
                  <a:gd name="connsiteY5" fmla="*/ 364062 h 414642"/>
                  <a:gd name="connsiteX6" fmla="*/ 394917 w 607639"/>
                  <a:gd name="connsiteY6" fmla="*/ 364062 h 414642"/>
                  <a:gd name="connsiteX7" fmla="*/ 394917 w 607639"/>
                  <a:gd name="connsiteY7" fmla="*/ 374196 h 414642"/>
                  <a:gd name="connsiteX8" fmla="*/ 384859 w 607639"/>
                  <a:gd name="connsiteY8" fmla="*/ 384241 h 414642"/>
                  <a:gd name="connsiteX9" fmla="*/ 222780 w 607639"/>
                  <a:gd name="connsiteY9" fmla="*/ 384241 h 414642"/>
                  <a:gd name="connsiteX10" fmla="*/ 212634 w 607639"/>
                  <a:gd name="connsiteY10" fmla="*/ 374196 h 414642"/>
                  <a:gd name="connsiteX11" fmla="*/ 212634 w 607639"/>
                  <a:gd name="connsiteY11" fmla="*/ 364062 h 414642"/>
                  <a:gd name="connsiteX12" fmla="*/ 10146 w 607639"/>
                  <a:gd name="connsiteY12" fmla="*/ 343794 h 414642"/>
                  <a:gd name="connsiteX13" fmla="*/ 40505 w 607639"/>
                  <a:gd name="connsiteY13" fmla="*/ 343794 h 414642"/>
                  <a:gd name="connsiteX14" fmla="*/ 40505 w 607639"/>
                  <a:gd name="connsiteY14" fmla="*/ 353920 h 414642"/>
                  <a:gd name="connsiteX15" fmla="*/ 50652 w 607639"/>
                  <a:gd name="connsiteY15" fmla="*/ 364052 h 414642"/>
                  <a:gd name="connsiteX16" fmla="*/ 212637 w 607639"/>
                  <a:gd name="connsiteY16" fmla="*/ 364052 h 414642"/>
                  <a:gd name="connsiteX17" fmla="*/ 212637 w 607639"/>
                  <a:gd name="connsiteY17" fmla="*/ 374185 h 414642"/>
                  <a:gd name="connsiteX18" fmla="*/ 222783 w 607639"/>
                  <a:gd name="connsiteY18" fmla="*/ 384228 h 414642"/>
                  <a:gd name="connsiteX19" fmla="*/ 384857 w 607639"/>
                  <a:gd name="connsiteY19" fmla="*/ 384228 h 414642"/>
                  <a:gd name="connsiteX20" fmla="*/ 394915 w 607639"/>
                  <a:gd name="connsiteY20" fmla="*/ 374185 h 414642"/>
                  <a:gd name="connsiteX21" fmla="*/ 394915 w 607639"/>
                  <a:gd name="connsiteY21" fmla="*/ 364052 h 414642"/>
                  <a:gd name="connsiteX22" fmla="*/ 556989 w 607639"/>
                  <a:gd name="connsiteY22" fmla="*/ 364052 h 414642"/>
                  <a:gd name="connsiteX23" fmla="*/ 567135 w 607639"/>
                  <a:gd name="connsiteY23" fmla="*/ 353920 h 414642"/>
                  <a:gd name="connsiteX24" fmla="*/ 567135 w 607639"/>
                  <a:gd name="connsiteY24" fmla="*/ 343794 h 414642"/>
                  <a:gd name="connsiteX25" fmla="*/ 597493 w 607639"/>
                  <a:gd name="connsiteY25" fmla="*/ 343794 h 414642"/>
                  <a:gd name="connsiteX26" fmla="*/ 607639 w 607639"/>
                  <a:gd name="connsiteY26" fmla="*/ 353928 h 414642"/>
                  <a:gd name="connsiteX27" fmla="*/ 607639 w 607639"/>
                  <a:gd name="connsiteY27" fmla="*/ 384241 h 414642"/>
                  <a:gd name="connsiteX28" fmla="*/ 577199 w 607639"/>
                  <a:gd name="connsiteY28" fmla="*/ 414642 h 414642"/>
                  <a:gd name="connsiteX29" fmla="*/ 30351 w 607639"/>
                  <a:gd name="connsiteY29" fmla="*/ 414642 h 414642"/>
                  <a:gd name="connsiteX30" fmla="*/ 0 w 607639"/>
                  <a:gd name="connsiteY30" fmla="*/ 384241 h 414642"/>
                  <a:gd name="connsiteX31" fmla="*/ 0 w 607639"/>
                  <a:gd name="connsiteY31" fmla="*/ 353928 h 414642"/>
                  <a:gd name="connsiteX32" fmla="*/ 10146 w 607639"/>
                  <a:gd name="connsiteY32" fmla="*/ 343794 h 414642"/>
                  <a:gd name="connsiteX33" fmla="*/ 354415 w 607639"/>
                  <a:gd name="connsiteY33" fmla="*/ 262926 h 414642"/>
                  <a:gd name="connsiteX34" fmla="*/ 364541 w 607639"/>
                  <a:gd name="connsiteY34" fmla="*/ 273063 h 414642"/>
                  <a:gd name="connsiteX35" fmla="*/ 364541 w 607639"/>
                  <a:gd name="connsiteY35" fmla="*/ 303384 h 414642"/>
                  <a:gd name="connsiteX36" fmla="*/ 354415 w 607639"/>
                  <a:gd name="connsiteY36" fmla="*/ 313521 h 414642"/>
                  <a:gd name="connsiteX37" fmla="*/ 344289 w 607639"/>
                  <a:gd name="connsiteY37" fmla="*/ 303384 h 414642"/>
                  <a:gd name="connsiteX38" fmla="*/ 344289 w 607639"/>
                  <a:gd name="connsiteY38" fmla="*/ 273063 h 414642"/>
                  <a:gd name="connsiteX39" fmla="*/ 354415 w 607639"/>
                  <a:gd name="connsiteY39" fmla="*/ 262926 h 414642"/>
                  <a:gd name="connsiteX40" fmla="*/ 274426 w 607639"/>
                  <a:gd name="connsiteY40" fmla="*/ 252429 h 414642"/>
                  <a:gd name="connsiteX41" fmla="*/ 274426 w 607639"/>
                  <a:gd name="connsiteY41" fmla="*/ 253836 h 414642"/>
                  <a:gd name="connsiteX42" fmla="*/ 268732 w 607639"/>
                  <a:gd name="connsiteY42" fmla="*/ 256281 h 414642"/>
                  <a:gd name="connsiteX43" fmla="*/ 435415 w 607639"/>
                  <a:gd name="connsiteY43" fmla="*/ 242745 h 414642"/>
                  <a:gd name="connsiteX44" fmla="*/ 445550 w 607639"/>
                  <a:gd name="connsiteY44" fmla="*/ 252793 h 414642"/>
                  <a:gd name="connsiteX45" fmla="*/ 445550 w 607639"/>
                  <a:gd name="connsiteY45" fmla="*/ 303386 h 414642"/>
                  <a:gd name="connsiteX46" fmla="*/ 435415 w 607639"/>
                  <a:gd name="connsiteY46" fmla="*/ 313522 h 414642"/>
                  <a:gd name="connsiteX47" fmla="*/ 425368 w 607639"/>
                  <a:gd name="connsiteY47" fmla="*/ 303386 h 414642"/>
                  <a:gd name="connsiteX48" fmla="*/ 425368 w 607639"/>
                  <a:gd name="connsiteY48" fmla="*/ 252793 h 414642"/>
                  <a:gd name="connsiteX49" fmla="*/ 435415 w 607639"/>
                  <a:gd name="connsiteY49" fmla="*/ 242745 h 414642"/>
                  <a:gd name="connsiteX50" fmla="*/ 394911 w 607639"/>
                  <a:gd name="connsiteY50" fmla="*/ 222493 h 414642"/>
                  <a:gd name="connsiteX51" fmla="*/ 405046 w 607639"/>
                  <a:gd name="connsiteY51" fmla="*/ 232627 h 414642"/>
                  <a:gd name="connsiteX52" fmla="*/ 405046 w 607639"/>
                  <a:gd name="connsiteY52" fmla="*/ 303388 h 414642"/>
                  <a:gd name="connsiteX53" fmla="*/ 394911 w 607639"/>
                  <a:gd name="connsiteY53" fmla="*/ 313522 h 414642"/>
                  <a:gd name="connsiteX54" fmla="*/ 384864 w 607639"/>
                  <a:gd name="connsiteY54" fmla="*/ 303388 h 414642"/>
                  <a:gd name="connsiteX55" fmla="*/ 384864 w 607639"/>
                  <a:gd name="connsiteY55" fmla="*/ 232627 h 414642"/>
                  <a:gd name="connsiteX56" fmla="*/ 394911 w 607639"/>
                  <a:gd name="connsiteY56" fmla="*/ 222493 h 414642"/>
                  <a:gd name="connsiteX57" fmla="*/ 516514 w 607639"/>
                  <a:gd name="connsiteY57" fmla="*/ 212331 h 414642"/>
                  <a:gd name="connsiteX58" fmla="*/ 526560 w 607639"/>
                  <a:gd name="connsiteY58" fmla="*/ 222468 h 414642"/>
                  <a:gd name="connsiteX59" fmla="*/ 526560 w 607639"/>
                  <a:gd name="connsiteY59" fmla="*/ 303385 h 414642"/>
                  <a:gd name="connsiteX60" fmla="*/ 516514 w 607639"/>
                  <a:gd name="connsiteY60" fmla="*/ 313522 h 414642"/>
                  <a:gd name="connsiteX61" fmla="*/ 506378 w 607639"/>
                  <a:gd name="connsiteY61" fmla="*/ 303385 h 414642"/>
                  <a:gd name="connsiteX62" fmla="*/ 506378 w 607639"/>
                  <a:gd name="connsiteY62" fmla="*/ 222468 h 414642"/>
                  <a:gd name="connsiteX63" fmla="*/ 516514 w 607639"/>
                  <a:gd name="connsiteY63" fmla="*/ 212331 h 414642"/>
                  <a:gd name="connsiteX64" fmla="*/ 311213 w 607639"/>
                  <a:gd name="connsiteY64" fmla="*/ 180188 h 414642"/>
                  <a:gd name="connsiteX65" fmla="*/ 304717 w 607639"/>
                  <a:gd name="connsiteY65" fmla="*/ 211903 h 414642"/>
                  <a:gd name="connsiteX66" fmla="*/ 279633 w 607639"/>
                  <a:gd name="connsiteY66" fmla="*/ 248906 h 414642"/>
                  <a:gd name="connsiteX67" fmla="*/ 274426 w 607639"/>
                  <a:gd name="connsiteY67" fmla="*/ 252429 h 414642"/>
                  <a:gd name="connsiteX68" fmla="*/ 274426 w 607639"/>
                  <a:gd name="connsiteY68" fmla="*/ 239622 h 414642"/>
                  <a:gd name="connsiteX69" fmla="*/ 266991 w 607639"/>
                  <a:gd name="connsiteY69" fmla="*/ 232204 h 414642"/>
                  <a:gd name="connsiteX70" fmla="*/ 286105 w 607639"/>
                  <a:gd name="connsiteY70" fmla="*/ 204050 h 414642"/>
                  <a:gd name="connsiteX71" fmla="*/ 290618 w 607639"/>
                  <a:gd name="connsiteY71" fmla="*/ 182059 h 414642"/>
                  <a:gd name="connsiteX72" fmla="*/ 303796 w 607639"/>
                  <a:gd name="connsiteY72" fmla="*/ 182059 h 414642"/>
                  <a:gd name="connsiteX73" fmla="*/ 185290 w 607639"/>
                  <a:gd name="connsiteY73" fmla="*/ 178985 h 414642"/>
                  <a:gd name="connsiteX74" fmla="*/ 192421 w 607639"/>
                  <a:gd name="connsiteY74" fmla="*/ 182059 h 414642"/>
                  <a:gd name="connsiteX75" fmla="*/ 216731 w 607639"/>
                  <a:gd name="connsiteY75" fmla="*/ 182059 h 414642"/>
                  <a:gd name="connsiteX76" fmla="*/ 266991 w 607639"/>
                  <a:gd name="connsiteY76" fmla="*/ 232204 h 414642"/>
                  <a:gd name="connsiteX77" fmla="*/ 265358 w 607639"/>
                  <a:gd name="connsiteY77" fmla="*/ 234609 h 414642"/>
                  <a:gd name="connsiteX78" fmla="*/ 250836 w 607639"/>
                  <a:gd name="connsiteY78" fmla="*/ 244426 h 414642"/>
                  <a:gd name="connsiteX79" fmla="*/ 185290 w 607639"/>
                  <a:gd name="connsiteY79" fmla="*/ 179031 h 414642"/>
                  <a:gd name="connsiteX80" fmla="*/ 476009 w 607639"/>
                  <a:gd name="connsiteY80" fmla="*/ 171897 h 414642"/>
                  <a:gd name="connsiteX81" fmla="*/ 486055 w 607639"/>
                  <a:gd name="connsiteY81" fmla="*/ 182032 h 414642"/>
                  <a:gd name="connsiteX82" fmla="*/ 486055 w 607639"/>
                  <a:gd name="connsiteY82" fmla="*/ 303387 h 414642"/>
                  <a:gd name="connsiteX83" fmla="*/ 476009 w 607639"/>
                  <a:gd name="connsiteY83" fmla="*/ 313522 h 414642"/>
                  <a:gd name="connsiteX84" fmla="*/ 465873 w 607639"/>
                  <a:gd name="connsiteY84" fmla="*/ 303387 h 414642"/>
                  <a:gd name="connsiteX85" fmla="*/ 465873 w 607639"/>
                  <a:gd name="connsiteY85" fmla="*/ 182032 h 414642"/>
                  <a:gd name="connsiteX86" fmla="*/ 476009 w 607639"/>
                  <a:gd name="connsiteY86" fmla="*/ 171897 h 414642"/>
                  <a:gd name="connsiteX87" fmla="*/ 313921 w 607639"/>
                  <a:gd name="connsiteY87" fmla="*/ 166965 h 414642"/>
                  <a:gd name="connsiteX88" fmla="*/ 314925 w 607639"/>
                  <a:gd name="connsiteY88" fmla="*/ 172904 h 414642"/>
                  <a:gd name="connsiteX89" fmla="*/ 311898 w 607639"/>
                  <a:gd name="connsiteY89" fmla="*/ 180015 h 414642"/>
                  <a:gd name="connsiteX90" fmla="*/ 311213 w 607639"/>
                  <a:gd name="connsiteY90" fmla="*/ 180188 h 414642"/>
                  <a:gd name="connsiteX91" fmla="*/ 313685 w 607639"/>
                  <a:gd name="connsiteY91" fmla="*/ 165567 h 414642"/>
                  <a:gd name="connsiteX92" fmla="*/ 313946 w 607639"/>
                  <a:gd name="connsiteY92" fmla="*/ 166842 h 414642"/>
                  <a:gd name="connsiteX93" fmla="*/ 313921 w 607639"/>
                  <a:gd name="connsiteY93" fmla="*/ 166965 h 414642"/>
                  <a:gd name="connsiteX94" fmla="*/ 286557 w 607639"/>
                  <a:gd name="connsiteY94" fmla="*/ 131875 h 414642"/>
                  <a:gd name="connsiteX95" fmla="*/ 293736 w 607639"/>
                  <a:gd name="connsiteY95" fmla="*/ 161794 h 414642"/>
                  <a:gd name="connsiteX96" fmla="*/ 292704 w 607639"/>
                  <a:gd name="connsiteY96" fmla="*/ 161794 h 414642"/>
                  <a:gd name="connsiteX97" fmla="*/ 285987 w 607639"/>
                  <a:gd name="connsiteY97" fmla="*/ 129499 h 414642"/>
                  <a:gd name="connsiteX98" fmla="*/ 286105 w 607639"/>
                  <a:gd name="connsiteY98" fmla="*/ 129672 h 414642"/>
                  <a:gd name="connsiteX99" fmla="*/ 286557 w 607639"/>
                  <a:gd name="connsiteY99" fmla="*/ 131875 h 414642"/>
                  <a:gd name="connsiteX100" fmla="*/ 304744 w 607639"/>
                  <a:gd name="connsiteY100" fmla="*/ 121927 h 414642"/>
                  <a:gd name="connsiteX101" fmla="*/ 306857 w 607639"/>
                  <a:gd name="connsiteY101" fmla="*/ 125153 h 414642"/>
                  <a:gd name="connsiteX102" fmla="*/ 313685 w 607639"/>
                  <a:gd name="connsiteY102" fmla="*/ 165567 h 414642"/>
                  <a:gd name="connsiteX103" fmla="*/ 303006 w 607639"/>
                  <a:gd name="connsiteY103" fmla="*/ 119273 h 414642"/>
                  <a:gd name="connsiteX104" fmla="*/ 304717 w 607639"/>
                  <a:gd name="connsiteY104" fmla="*/ 121796 h 414642"/>
                  <a:gd name="connsiteX105" fmla="*/ 304744 w 607639"/>
                  <a:gd name="connsiteY105" fmla="*/ 121927 h 414642"/>
                  <a:gd name="connsiteX106" fmla="*/ 266335 w 607639"/>
                  <a:gd name="connsiteY106" fmla="*/ 100547 h 414642"/>
                  <a:gd name="connsiteX107" fmla="*/ 285579 w 607639"/>
                  <a:gd name="connsiteY107" fmla="*/ 127797 h 414642"/>
                  <a:gd name="connsiteX108" fmla="*/ 285987 w 607639"/>
                  <a:gd name="connsiteY108" fmla="*/ 129499 h 414642"/>
                  <a:gd name="connsiteX109" fmla="*/ 263955 w 607639"/>
                  <a:gd name="connsiteY109" fmla="*/ 98160 h 414642"/>
                  <a:gd name="connsiteX110" fmla="*/ 265358 w 607639"/>
                  <a:gd name="connsiteY110" fmla="*/ 99109 h 414642"/>
                  <a:gd name="connsiteX111" fmla="*/ 266335 w 607639"/>
                  <a:gd name="connsiteY111" fmla="*/ 100547 h 414642"/>
                  <a:gd name="connsiteX112" fmla="*/ 265336 w 607639"/>
                  <a:gd name="connsiteY112" fmla="*/ 99133 h 414642"/>
                  <a:gd name="connsiteX113" fmla="*/ 518470 w 607639"/>
                  <a:gd name="connsiteY113" fmla="*/ 91029 h 414642"/>
                  <a:gd name="connsiteX114" fmla="*/ 520515 w 607639"/>
                  <a:gd name="connsiteY114" fmla="*/ 92007 h 414642"/>
                  <a:gd name="connsiteX115" fmla="*/ 522559 w 607639"/>
                  <a:gd name="connsiteY115" fmla="*/ 93074 h 414642"/>
                  <a:gd name="connsiteX116" fmla="*/ 524604 w 607639"/>
                  <a:gd name="connsiteY116" fmla="*/ 94052 h 414642"/>
                  <a:gd name="connsiteX117" fmla="*/ 526560 w 607639"/>
                  <a:gd name="connsiteY117" fmla="*/ 101165 h 414642"/>
                  <a:gd name="connsiteX118" fmla="*/ 523537 w 607639"/>
                  <a:gd name="connsiteY118" fmla="*/ 108188 h 414642"/>
                  <a:gd name="connsiteX119" fmla="*/ 521581 w 607639"/>
                  <a:gd name="connsiteY119" fmla="*/ 109255 h 414642"/>
                  <a:gd name="connsiteX120" fmla="*/ 519537 w 607639"/>
                  <a:gd name="connsiteY120" fmla="*/ 110233 h 414642"/>
                  <a:gd name="connsiteX121" fmla="*/ 517492 w 607639"/>
                  <a:gd name="connsiteY121" fmla="*/ 111211 h 414642"/>
                  <a:gd name="connsiteX122" fmla="*/ 516514 w 607639"/>
                  <a:gd name="connsiteY122" fmla="*/ 111211 h 414642"/>
                  <a:gd name="connsiteX123" fmla="*/ 509401 w 607639"/>
                  <a:gd name="connsiteY123" fmla="*/ 108188 h 414642"/>
                  <a:gd name="connsiteX124" fmla="*/ 507356 w 607639"/>
                  <a:gd name="connsiteY124" fmla="*/ 105165 h 414642"/>
                  <a:gd name="connsiteX125" fmla="*/ 506378 w 607639"/>
                  <a:gd name="connsiteY125" fmla="*/ 101165 h 414642"/>
                  <a:gd name="connsiteX126" fmla="*/ 509401 w 607639"/>
                  <a:gd name="connsiteY126" fmla="*/ 94052 h 414642"/>
                  <a:gd name="connsiteX127" fmla="*/ 518470 w 607639"/>
                  <a:gd name="connsiteY127" fmla="*/ 91029 h 414642"/>
                  <a:gd name="connsiteX128" fmla="*/ 384846 w 607639"/>
                  <a:gd name="connsiteY128" fmla="*/ 91029 h 414642"/>
                  <a:gd name="connsiteX129" fmla="*/ 465819 w 607639"/>
                  <a:gd name="connsiteY129" fmla="*/ 91029 h 414642"/>
                  <a:gd name="connsiteX130" fmla="*/ 475963 w 607639"/>
                  <a:gd name="connsiteY130" fmla="*/ 101165 h 414642"/>
                  <a:gd name="connsiteX131" fmla="*/ 465819 w 607639"/>
                  <a:gd name="connsiteY131" fmla="*/ 111211 h 414642"/>
                  <a:gd name="connsiteX132" fmla="*/ 384846 w 607639"/>
                  <a:gd name="connsiteY132" fmla="*/ 111211 h 414642"/>
                  <a:gd name="connsiteX133" fmla="*/ 374702 w 607639"/>
                  <a:gd name="connsiteY133" fmla="*/ 101165 h 414642"/>
                  <a:gd name="connsiteX134" fmla="*/ 384846 w 607639"/>
                  <a:gd name="connsiteY134" fmla="*/ 91029 h 414642"/>
                  <a:gd name="connsiteX135" fmla="*/ 234861 w 607639"/>
                  <a:gd name="connsiteY135" fmla="*/ 78470 h 414642"/>
                  <a:gd name="connsiteX136" fmla="*/ 236624 w 607639"/>
                  <a:gd name="connsiteY136" fmla="*/ 78890 h 414642"/>
                  <a:gd name="connsiteX137" fmla="*/ 263955 w 607639"/>
                  <a:gd name="connsiteY137" fmla="*/ 98160 h 414642"/>
                  <a:gd name="connsiteX138" fmla="*/ 233277 w 607639"/>
                  <a:gd name="connsiteY138" fmla="*/ 78093 h 414642"/>
                  <a:gd name="connsiteX139" fmla="*/ 234749 w 607639"/>
                  <a:gd name="connsiteY139" fmla="*/ 78395 h 414642"/>
                  <a:gd name="connsiteX140" fmla="*/ 234861 w 607639"/>
                  <a:gd name="connsiteY140" fmla="*/ 78470 h 414642"/>
                  <a:gd name="connsiteX141" fmla="*/ 264684 w 607639"/>
                  <a:gd name="connsiteY141" fmla="*/ 74721 h 414642"/>
                  <a:gd name="connsiteX142" fmla="*/ 280560 w 607639"/>
                  <a:gd name="connsiteY142" fmla="*/ 85001 h 414642"/>
                  <a:gd name="connsiteX143" fmla="*/ 303006 w 607639"/>
                  <a:gd name="connsiteY143" fmla="*/ 119273 h 414642"/>
                  <a:gd name="connsiteX144" fmla="*/ 279633 w 607639"/>
                  <a:gd name="connsiteY144" fmla="*/ 84823 h 414642"/>
                  <a:gd name="connsiteX145" fmla="*/ 202570 w 607639"/>
                  <a:gd name="connsiteY145" fmla="*/ 70780 h 414642"/>
                  <a:gd name="connsiteX146" fmla="*/ 233277 w 607639"/>
                  <a:gd name="connsiteY146" fmla="*/ 78093 h 414642"/>
                  <a:gd name="connsiteX147" fmla="*/ 202570 w 607639"/>
                  <a:gd name="connsiteY147" fmla="*/ 71804 h 414642"/>
                  <a:gd name="connsiteX148" fmla="*/ 197522 w 607639"/>
                  <a:gd name="connsiteY148" fmla="*/ 70770 h 414642"/>
                  <a:gd name="connsiteX149" fmla="*/ 202570 w 607639"/>
                  <a:gd name="connsiteY149" fmla="*/ 71804 h 414642"/>
                  <a:gd name="connsiteX150" fmla="*/ 202570 w 607639"/>
                  <a:gd name="connsiteY150" fmla="*/ 161794 h 414642"/>
                  <a:gd name="connsiteX151" fmla="*/ 292704 w 607639"/>
                  <a:gd name="connsiteY151" fmla="*/ 161794 h 414642"/>
                  <a:gd name="connsiteX152" fmla="*/ 293741 w 607639"/>
                  <a:gd name="connsiteY152" fmla="*/ 166842 h 414642"/>
                  <a:gd name="connsiteX153" fmla="*/ 290618 w 607639"/>
                  <a:gd name="connsiteY153" fmla="*/ 182059 h 414642"/>
                  <a:gd name="connsiteX154" fmla="*/ 216731 w 607639"/>
                  <a:gd name="connsiteY154" fmla="*/ 182059 h 414642"/>
                  <a:gd name="connsiteX155" fmla="*/ 199449 w 607639"/>
                  <a:gd name="connsiteY155" fmla="*/ 164816 h 414642"/>
                  <a:gd name="connsiteX156" fmla="*/ 185290 w 607639"/>
                  <a:gd name="connsiteY156" fmla="*/ 164816 h 414642"/>
                  <a:gd name="connsiteX157" fmla="*/ 185290 w 607639"/>
                  <a:gd name="connsiteY157" fmla="*/ 178985 h 414642"/>
                  <a:gd name="connsiteX158" fmla="*/ 185076 w 607639"/>
                  <a:gd name="connsiteY158" fmla="*/ 178893 h 414642"/>
                  <a:gd name="connsiteX159" fmla="*/ 182271 w 607639"/>
                  <a:gd name="connsiteY159" fmla="*/ 171927 h 414642"/>
                  <a:gd name="connsiteX160" fmla="*/ 182271 w 607639"/>
                  <a:gd name="connsiteY160" fmla="*/ 73890 h 414642"/>
                  <a:gd name="connsiteX161" fmla="*/ 241194 w 607639"/>
                  <a:gd name="connsiteY161" fmla="*/ 59511 h 414642"/>
                  <a:gd name="connsiteX162" fmla="*/ 242600 w 607639"/>
                  <a:gd name="connsiteY162" fmla="*/ 59798 h 414642"/>
                  <a:gd name="connsiteX163" fmla="*/ 264684 w 607639"/>
                  <a:gd name="connsiteY163" fmla="*/ 74721 h 414642"/>
                  <a:gd name="connsiteX164" fmla="*/ 223078 w 607639"/>
                  <a:gd name="connsiteY164" fmla="*/ 55812 h 414642"/>
                  <a:gd name="connsiteX165" fmla="*/ 239895 w 607639"/>
                  <a:gd name="connsiteY165" fmla="*/ 58670 h 414642"/>
                  <a:gd name="connsiteX166" fmla="*/ 241194 w 607639"/>
                  <a:gd name="connsiteY166" fmla="*/ 59511 h 414642"/>
                  <a:gd name="connsiteX167" fmla="*/ 187739 w 607639"/>
                  <a:gd name="connsiteY167" fmla="*/ 52590 h 414642"/>
                  <a:gd name="connsiteX168" fmla="*/ 185298 w 607639"/>
                  <a:gd name="connsiteY168" fmla="*/ 53626 h 414642"/>
                  <a:gd name="connsiteX169" fmla="*/ 182271 w 607639"/>
                  <a:gd name="connsiteY169" fmla="*/ 60736 h 414642"/>
                  <a:gd name="connsiteX170" fmla="*/ 182271 w 607639"/>
                  <a:gd name="connsiteY170" fmla="*/ 73890 h 414642"/>
                  <a:gd name="connsiteX171" fmla="*/ 160258 w 607639"/>
                  <a:gd name="connsiteY171" fmla="*/ 78395 h 414642"/>
                  <a:gd name="connsiteX172" fmla="*/ 101303 w 607639"/>
                  <a:gd name="connsiteY172" fmla="*/ 166842 h 414642"/>
                  <a:gd name="connsiteX173" fmla="*/ 197522 w 607639"/>
                  <a:gd name="connsiteY173" fmla="*/ 262915 h 414642"/>
                  <a:gd name="connsiteX174" fmla="*/ 234749 w 607639"/>
                  <a:gd name="connsiteY174" fmla="*/ 255302 h 414642"/>
                  <a:gd name="connsiteX175" fmla="*/ 250836 w 607639"/>
                  <a:gd name="connsiteY175" fmla="*/ 244426 h 414642"/>
                  <a:gd name="connsiteX176" fmla="*/ 260268 w 607639"/>
                  <a:gd name="connsiteY176" fmla="*/ 253836 h 414642"/>
                  <a:gd name="connsiteX177" fmla="*/ 267391 w 607639"/>
                  <a:gd name="connsiteY177" fmla="*/ 256857 h 414642"/>
                  <a:gd name="connsiteX178" fmla="*/ 268732 w 607639"/>
                  <a:gd name="connsiteY178" fmla="*/ 256281 h 414642"/>
                  <a:gd name="connsiteX179" fmla="*/ 242600 w 607639"/>
                  <a:gd name="connsiteY179" fmla="*/ 273962 h 414642"/>
                  <a:gd name="connsiteX180" fmla="*/ 197522 w 607639"/>
                  <a:gd name="connsiteY180" fmla="*/ 283178 h 414642"/>
                  <a:gd name="connsiteX181" fmla="*/ 81009 w 607639"/>
                  <a:gd name="connsiteY181" fmla="*/ 166842 h 414642"/>
                  <a:gd name="connsiteX182" fmla="*/ 152393 w 607639"/>
                  <a:gd name="connsiteY182" fmla="*/ 59798 h 414642"/>
                  <a:gd name="connsiteX183" fmla="*/ 192421 w 607639"/>
                  <a:gd name="connsiteY183" fmla="*/ 50604 h 414642"/>
                  <a:gd name="connsiteX184" fmla="*/ 195181 w 607639"/>
                  <a:gd name="connsiteY184" fmla="*/ 51073 h 414642"/>
                  <a:gd name="connsiteX185" fmla="*/ 187739 w 607639"/>
                  <a:gd name="connsiteY185" fmla="*/ 52590 h 414642"/>
                  <a:gd name="connsiteX186" fmla="*/ 197522 w 607639"/>
                  <a:gd name="connsiteY186" fmla="*/ 50595 h 414642"/>
                  <a:gd name="connsiteX187" fmla="*/ 223078 w 607639"/>
                  <a:gd name="connsiteY187" fmla="*/ 55812 h 414642"/>
                  <a:gd name="connsiteX188" fmla="*/ 195181 w 607639"/>
                  <a:gd name="connsiteY188" fmla="*/ 51073 h 414642"/>
                  <a:gd name="connsiteX189" fmla="*/ 449651 w 607639"/>
                  <a:gd name="connsiteY189" fmla="*/ 41472 h 414642"/>
                  <a:gd name="connsiteX190" fmla="*/ 452682 w 607639"/>
                  <a:gd name="connsiteY190" fmla="*/ 43516 h 414642"/>
                  <a:gd name="connsiteX191" fmla="*/ 455712 w 607639"/>
                  <a:gd name="connsiteY191" fmla="*/ 50626 h 414642"/>
                  <a:gd name="connsiteX192" fmla="*/ 452682 w 607639"/>
                  <a:gd name="connsiteY192" fmla="*/ 57647 h 414642"/>
                  <a:gd name="connsiteX193" fmla="*/ 445551 w 607639"/>
                  <a:gd name="connsiteY193" fmla="*/ 60757 h 414642"/>
                  <a:gd name="connsiteX194" fmla="*/ 438509 w 607639"/>
                  <a:gd name="connsiteY194" fmla="*/ 57647 h 414642"/>
                  <a:gd name="connsiteX195" fmla="*/ 435389 w 607639"/>
                  <a:gd name="connsiteY195" fmla="*/ 50626 h 414642"/>
                  <a:gd name="connsiteX196" fmla="*/ 438509 w 607639"/>
                  <a:gd name="connsiteY196" fmla="*/ 43516 h 414642"/>
                  <a:gd name="connsiteX197" fmla="*/ 449651 w 607639"/>
                  <a:gd name="connsiteY197" fmla="*/ 41472 h 414642"/>
                  <a:gd name="connsiteX198" fmla="*/ 486030 w 607639"/>
                  <a:gd name="connsiteY198" fmla="*/ 40505 h 414642"/>
                  <a:gd name="connsiteX199" fmla="*/ 516494 w 607639"/>
                  <a:gd name="connsiteY199" fmla="*/ 40505 h 414642"/>
                  <a:gd name="connsiteX200" fmla="*/ 526559 w 607639"/>
                  <a:gd name="connsiteY200" fmla="*/ 50631 h 414642"/>
                  <a:gd name="connsiteX201" fmla="*/ 516494 w 607639"/>
                  <a:gd name="connsiteY201" fmla="*/ 60757 h 414642"/>
                  <a:gd name="connsiteX202" fmla="*/ 486030 w 607639"/>
                  <a:gd name="connsiteY202" fmla="*/ 60757 h 414642"/>
                  <a:gd name="connsiteX203" fmla="*/ 475964 w 607639"/>
                  <a:gd name="connsiteY203" fmla="*/ 50631 h 414642"/>
                  <a:gd name="connsiteX204" fmla="*/ 486030 w 607639"/>
                  <a:gd name="connsiteY204" fmla="*/ 40505 h 414642"/>
                  <a:gd name="connsiteX205" fmla="*/ 384851 w 607639"/>
                  <a:gd name="connsiteY205" fmla="*/ 40505 h 414642"/>
                  <a:gd name="connsiteX206" fmla="*/ 405059 w 607639"/>
                  <a:gd name="connsiteY206" fmla="*/ 40505 h 414642"/>
                  <a:gd name="connsiteX207" fmla="*/ 415207 w 607639"/>
                  <a:gd name="connsiteY207" fmla="*/ 50631 h 414642"/>
                  <a:gd name="connsiteX208" fmla="*/ 405059 w 607639"/>
                  <a:gd name="connsiteY208" fmla="*/ 60757 h 414642"/>
                  <a:gd name="connsiteX209" fmla="*/ 384851 w 607639"/>
                  <a:gd name="connsiteY209" fmla="*/ 60757 h 414642"/>
                  <a:gd name="connsiteX210" fmla="*/ 374702 w 607639"/>
                  <a:gd name="connsiteY210" fmla="*/ 50631 h 414642"/>
                  <a:gd name="connsiteX211" fmla="*/ 384851 w 607639"/>
                  <a:gd name="connsiteY211" fmla="*/ 40505 h 414642"/>
                  <a:gd name="connsiteX212" fmla="*/ 70855 w 607639"/>
                  <a:gd name="connsiteY212" fmla="*/ 20176 h 414642"/>
                  <a:gd name="connsiteX213" fmla="*/ 60798 w 607639"/>
                  <a:gd name="connsiteY213" fmla="*/ 30308 h 414642"/>
                  <a:gd name="connsiteX214" fmla="*/ 60798 w 607639"/>
                  <a:gd name="connsiteY214" fmla="*/ 343788 h 414642"/>
                  <a:gd name="connsiteX215" fmla="*/ 222783 w 607639"/>
                  <a:gd name="connsiteY215" fmla="*/ 343788 h 414642"/>
                  <a:gd name="connsiteX216" fmla="*/ 232929 w 607639"/>
                  <a:gd name="connsiteY216" fmla="*/ 353920 h 414642"/>
                  <a:gd name="connsiteX217" fmla="*/ 232929 w 607639"/>
                  <a:gd name="connsiteY217" fmla="*/ 364052 h 414642"/>
                  <a:gd name="connsiteX218" fmla="*/ 374711 w 607639"/>
                  <a:gd name="connsiteY218" fmla="*/ 364052 h 414642"/>
                  <a:gd name="connsiteX219" fmla="*/ 374711 w 607639"/>
                  <a:gd name="connsiteY219" fmla="*/ 353920 h 414642"/>
                  <a:gd name="connsiteX220" fmla="*/ 384857 w 607639"/>
                  <a:gd name="connsiteY220" fmla="*/ 343788 h 414642"/>
                  <a:gd name="connsiteX221" fmla="*/ 546843 w 607639"/>
                  <a:gd name="connsiteY221" fmla="*/ 343788 h 414642"/>
                  <a:gd name="connsiteX222" fmla="*/ 546843 w 607639"/>
                  <a:gd name="connsiteY222" fmla="*/ 30308 h 414642"/>
                  <a:gd name="connsiteX223" fmla="*/ 536696 w 607639"/>
                  <a:gd name="connsiteY223" fmla="*/ 20176 h 414642"/>
                  <a:gd name="connsiteX224" fmla="*/ 70855 w 607639"/>
                  <a:gd name="connsiteY224" fmla="*/ 0 h 414642"/>
                  <a:gd name="connsiteX225" fmla="*/ 536696 w 607639"/>
                  <a:gd name="connsiteY225" fmla="*/ 0 h 414642"/>
                  <a:gd name="connsiteX226" fmla="*/ 567135 w 607639"/>
                  <a:gd name="connsiteY226" fmla="*/ 30308 h 414642"/>
                  <a:gd name="connsiteX227" fmla="*/ 567135 w 607639"/>
                  <a:gd name="connsiteY227" fmla="*/ 343794 h 414642"/>
                  <a:gd name="connsiteX228" fmla="*/ 384859 w 607639"/>
                  <a:gd name="connsiteY228" fmla="*/ 343794 h 414642"/>
                  <a:gd name="connsiteX229" fmla="*/ 374712 w 607639"/>
                  <a:gd name="connsiteY229" fmla="*/ 353928 h 414642"/>
                  <a:gd name="connsiteX230" fmla="*/ 374712 w 607639"/>
                  <a:gd name="connsiteY230" fmla="*/ 364062 h 414642"/>
                  <a:gd name="connsiteX231" fmla="*/ 232927 w 607639"/>
                  <a:gd name="connsiteY231" fmla="*/ 364062 h 414642"/>
                  <a:gd name="connsiteX232" fmla="*/ 232927 w 607639"/>
                  <a:gd name="connsiteY232" fmla="*/ 353928 h 414642"/>
                  <a:gd name="connsiteX233" fmla="*/ 222780 w 607639"/>
                  <a:gd name="connsiteY233" fmla="*/ 343794 h 414642"/>
                  <a:gd name="connsiteX234" fmla="*/ 40505 w 607639"/>
                  <a:gd name="connsiteY234" fmla="*/ 343794 h 414642"/>
                  <a:gd name="connsiteX235" fmla="*/ 40505 w 607639"/>
                  <a:gd name="connsiteY235" fmla="*/ 30308 h 414642"/>
                  <a:gd name="connsiteX236" fmla="*/ 70855 w 607639"/>
                  <a:gd name="connsiteY236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</a:cxnLst>
                <a:rect l="l" t="t" r="r" b="b"/>
                <a:pathLst>
                  <a:path w="607639" h="414642">
                    <a:moveTo>
                      <a:pt x="20293" y="364062"/>
                    </a:moveTo>
                    <a:lnTo>
                      <a:pt x="20293" y="384241"/>
                    </a:lnTo>
                    <a:cubicBezTo>
                      <a:pt x="20293" y="390374"/>
                      <a:pt x="24298" y="394374"/>
                      <a:pt x="30351" y="394374"/>
                    </a:cubicBezTo>
                    <a:lnTo>
                      <a:pt x="577199" y="394374"/>
                    </a:lnTo>
                    <a:cubicBezTo>
                      <a:pt x="583341" y="394374"/>
                      <a:pt x="587346" y="390374"/>
                      <a:pt x="587346" y="384241"/>
                    </a:cubicBezTo>
                    <a:lnTo>
                      <a:pt x="587346" y="364062"/>
                    </a:lnTo>
                    <a:lnTo>
                      <a:pt x="394917" y="364062"/>
                    </a:lnTo>
                    <a:lnTo>
                      <a:pt x="394917" y="374196"/>
                    </a:lnTo>
                    <a:cubicBezTo>
                      <a:pt x="394917" y="380240"/>
                      <a:pt x="390911" y="384241"/>
                      <a:pt x="384859" y="384241"/>
                    </a:cubicBezTo>
                    <a:lnTo>
                      <a:pt x="222780" y="384241"/>
                    </a:lnTo>
                    <a:cubicBezTo>
                      <a:pt x="216728" y="384241"/>
                      <a:pt x="212634" y="380240"/>
                      <a:pt x="212634" y="374196"/>
                    </a:cubicBezTo>
                    <a:lnTo>
                      <a:pt x="212634" y="364062"/>
                    </a:lnTo>
                    <a:close/>
                    <a:moveTo>
                      <a:pt x="10146" y="343794"/>
                    </a:moveTo>
                    <a:lnTo>
                      <a:pt x="40505" y="343794"/>
                    </a:lnTo>
                    <a:lnTo>
                      <a:pt x="40505" y="353920"/>
                    </a:lnTo>
                    <a:cubicBezTo>
                      <a:pt x="40505" y="359964"/>
                      <a:pt x="44599" y="364052"/>
                      <a:pt x="50652" y="364052"/>
                    </a:cubicBezTo>
                    <a:lnTo>
                      <a:pt x="212637" y="364052"/>
                    </a:lnTo>
                    <a:lnTo>
                      <a:pt x="212637" y="374185"/>
                    </a:lnTo>
                    <a:cubicBezTo>
                      <a:pt x="212637" y="380229"/>
                      <a:pt x="216731" y="384228"/>
                      <a:pt x="222783" y="384228"/>
                    </a:cubicBezTo>
                    <a:lnTo>
                      <a:pt x="384857" y="384228"/>
                    </a:lnTo>
                    <a:cubicBezTo>
                      <a:pt x="390910" y="384228"/>
                      <a:pt x="394915" y="380229"/>
                      <a:pt x="394915" y="374185"/>
                    </a:cubicBezTo>
                    <a:lnTo>
                      <a:pt x="394915" y="364052"/>
                    </a:lnTo>
                    <a:lnTo>
                      <a:pt x="556989" y="364052"/>
                    </a:lnTo>
                    <a:cubicBezTo>
                      <a:pt x="563041" y="364052"/>
                      <a:pt x="567135" y="359964"/>
                      <a:pt x="567135" y="353920"/>
                    </a:cubicBezTo>
                    <a:lnTo>
                      <a:pt x="567135" y="343794"/>
                    </a:lnTo>
                    <a:lnTo>
                      <a:pt x="597493" y="343794"/>
                    </a:lnTo>
                    <a:cubicBezTo>
                      <a:pt x="603545" y="343794"/>
                      <a:pt x="607639" y="347883"/>
                      <a:pt x="607639" y="353928"/>
                    </a:cubicBezTo>
                    <a:lnTo>
                      <a:pt x="607639" y="384241"/>
                    </a:lnTo>
                    <a:cubicBezTo>
                      <a:pt x="607639" y="401486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6"/>
                      <a:pt x="0" y="384241"/>
                    </a:cubicBezTo>
                    <a:lnTo>
                      <a:pt x="0" y="353928"/>
                    </a:lnTo>
                    <a:cubicBezTo>
                      <a:pt x="0" y="347883"/>
                      <a:pt x="4094" y="343794"/>
                      <a:pt x="10146" y="343794"/>
                    </a:cubicBezTo>
                    <a:close/>
                    <a:moveTo>
                      <a:pt x="354415" y="262926"/>
                    </a:moveTo>
                    <a:cubicBezTo>
                      <a:pt x="360455" y="262926"/>
                      <a:pt x="364541" y="267016"/>
                      <a:pt x="364541" y="273063"/>
                    </a:cubicBezTo>
                    <a:lnTo>
                      <a:pt x="364541" y="303384"/>
                    </a:lnTo>
                    <a:cubicBezTo>
                      <a:pt x="364541" y="309431"/>
                      <a:pt x="360455" y="313521"/>
                      <a:pt x="354415" y="313521"/>
                    </a:cubicBezTo>
                    <a:cubicBezTo>
                      <a:pt x="348375" y="313521"/>
                      <a:pt x="344289" y="309431"/>
                      <a:pt x="344289" y="303384"/>
                    </a:cubicBezTo>
                    <a:lnTo>
                      <a:pt x="344289" y="273063"/>
                    </a:lnTo>
                    <a:cubicBezTo>
                      <a:pt x="344289" y="267016"/>
                      <a:pt x="348375" y="262926"/>
                      <a:pt x="354415" y="262926"/>
                    </a:cubicBezTo>
                    <a:close/>
                    <a:moveTo>
                      <a:pt x="274426" y="252429"/>
                    </a:moveTo>
                    <a:lnTo>
                      <a:pt x="274426" y="253836"/>
                    </a:lnTo>
                    <a:lnTo>
                      <a:pt x="268732" y="256281"/>
                    </a:lnTo>
                    <a:close/>
                    <a:moveTo>
                      <a:pt x="435415" y="242745"/>
                    </a:moveTo>
                    <a:cubicBezTo>
                      <a:pt x="441549" y="242745"/>
                      <a:pt x="445550" y="246746"/>
                      <a:pt x="445550" y="252793"/>
                    </a:cubicBezTo>
                    <a:lnTo>
                      <a:pt x="445550" y="303386"/>
                    </a:lnTo>
                    <a:cubicBezTo>
                      <a:pt x="445550" y="309432"/>
                      <a:pt x="441549" y="313522"/>
                      <a:pt x="435415" y="313522"/>
                    </a:cubicBezTo>
                    <a:cubicBezTo>
                      <a:pt x="429369" y="313522"/>
                      <a:pt x="425368" y="309432"/>
                      <a:pt x="425368" y="303386"/>
                    </a:cubicBezTo>
                    <a:lnTo>
                      <a:pt x="425368" y="252793"/>
                    </a:lnTo>
                    <a:cubicBezTo>
                      <a:pt x="425368" y="246746"/>
                      <a:pt x="429369" y="242745"/>
                      <a:pt x="435415" y="242745"/>
                    </a:cubicBezTo>
                    <a:close/>
                    <a:moveTo>
                      <a:pt x="394911" y="222493"/>
                    </a:moveTo>
                    <a:cubicBezTo>
                      <a:pt x="401045" y="222493"/>
                      <a:pt x="405046" y="226582"/>
                      <a:pt x="405046" y="232627"/>
                    </a:cubicBezTo>
                    <a:lnTo>
                      <a:pt x="405046" y="303388"/>
                    </a:lnTo>
                    <a:cubicBezTo>
                      <a:pt x="405046" y="309433"/>
                      <a:pt x="401045" y="313522"/>
                      <a:pt x="394911" y="313522"/>
                    </a:cubicBezTo>
                    <a:cubicBezTo>
                      <a:pt x="388865" y="313522"/>
                      <a:pt x="384864" y="309433"/>
                      <a:pt x="384864" y="303388"/>
                    </a:cubicBezTo>
                    <a:lnTo>
                      <a:pt x="384864" y="232627"/>
                    </a:lnTo>
                    <a:cubicBezTo>
                      <a:pt x="384864" y="226582"/>
                      <a:pt x="388865" y="222493"/>
                      <a:pt x="394911" y="222493"/>
                    </a:cubicBezTo>
                    <a:close/>
                    <a:moveTo>
                      <a:pt x="516514" y="212331"/>
                    </a:moveTo>
                    <a:cubicBezTo>
                      <a:pt x="522559" y="212331"/>
                      <a:pt x="526560" y="216421"/>
                      <a:pt x="526560" y="222468"/>
                    </a:cubicBezTo>
                    <a:lnTo>
                      <a:pt x="526560" y="303385"/>
                    </a:lnTo>
                    <a:cubicBezTo>
                      <a:pt x="526560" y="309432"/>
                      <a:pt x="522559" y="313522"/>
                      <a:pt x="516514" y="313522"/>
                    </a:cubicBezTo>
                    <a:cubicBezTo>
                      <a:pt x="510379" y="313522"/>
                      <a:pt x="506378" y="309432"/>
                      <a:pt x="506378" y="303385"/>
                    </a:cubicBezTo>
                    <a:lnTo>
                      <a:pt x="506378" y="222468"/>
                    </a:lnTo>
                    <a:cubicBezTo>
                      <a:pt x="506378" y="216421"/>
                      <a:pt x="510379" y="212331"/>
                      <a:pt x="516514" y="212331"/>
                    </a:cubicBezTo>
                    <a:close/>
                    <a:moveTo>
                      <a:pt x="311213" y="180188"/>
                    </a:moveTo>
                    <a:lnTo>
                      <a:pt x="304717" y="211903"/>
                    </a:lnTo>
                    <a:cubicBezTo>
                      <a:pt x="298781" y="225796"/>
                      <a:pt x="290203" y="238347"/>
                      <a:pt x="279633" y="248906"/>
                    </a:cubicBezTo>
                    <a:lnTo>
                      <a:pt x="274426" y="252429"/>
                    </a:lnTo>
                    <a:lnTo>
                      <a:pt x="274426" y="239622"/>
                    </a:lnTo>
                    <a:lnTo>
                      <a:pt x="266991" y="232204"/>
                    </a:lnTo>
                    <a:lnTo>
                      <a:pt x="286105" y="204050"/>
                    </a:lnTo>
                    <a:lnTo>
                      <a:pt x="290618" y="182059"/>
                    </a:lnTo>
                    <a:lnTo>
                      <a:pt x="303796" y="182059"/>
                    </a:lnTo>
                    <a:close/>
                    <a:moveTo>
                      <a:pt x="185290" y="178985"/>
                    </a:moveTo>
                    <a:lnTo>
                      <a:pt x="192421" y="182059"/>
                    </a:lnTo>
                    <a:lnTo>
                      <a:pt x="216731" y="182059"/>
                    </a:lnTo>
                    <a:lnTo>
                      <a:pt x="266991" y="232204"/>
                    </a:lnTo>
                    <a:lnTo>
                      <a:pt x="265358" y="234609"/>
                    </a:lnTo>
                    <a:lnTo>
                      <a:pt x="250836" y="244426"/>
                    </a:lnTo>
                    <a:lnTo>
                      <a:pt x="185290" y="179031"/>
                    </a:lnTo>
                    <a:close/>
                    <a:moveTo>
                      <a:pt x="476009" y="171897"/>
                    </a:moveTo>
                    <a:cubicBezTo>
                      <a:pt x="482054" y="171897"/>
                      <a:pt x="486055" y="175987"/>
                      <a:pt x="486055" y="182032"/>
                    </a:cubicBezTo>
                    <a:lnTo>
                      <a:pt x="486055" y="303387"/>
                    </a:lnTo>
                    <a:cubicBezTo>
                      <a:pt x="486055" y="309433"/>
                      <a:pt x="482054" y="313522"/>
                      <a:pt x="476009" y="313522"/>
                    </a:cubicBezTo>
                    <a:cubicBezTo>
                      <a:pt x="469874" y="313522"/>
                      <a:pt x="465873" y="309433"/>
                      <a:pt x="465873" y="303387"/>
                    </a:cubicBezTo>
                    <a:lnTo>
                      <a:pt x="465873" y="182032"/>
                    </a:lnTo>
                    <a:cubicBezTo>
                      <a:pt x="465873" y="175987"/>
                      <a:pt x="469874" y="171897"/>
                      <a:pt x="476009" y="171897"/>
                    </a:cubicBezTo>
                    <a:close/>
                    <a:moveTo>
                      <a:pt x="313921" y="166965"/>
                    </a:moveTo>
                    <a:lnTo>
                      <a:pt x="314925" y="172904"/>
                    </a:lnTo>
                    <a:cubicBezTo>
                      <a:pt x="314925" y="176015"/>
                      <a:pt x="313946" y="177971"/>
                      <a:pt x="311898" y="180015"/>
                    </a:cubicBezTo>
                    <a:lnTo>
                      <a:pt x="311213" y="180188"/>
                    </a:lnTo>
                    <a:close/>
                    <a:moveTo>
                      <a:pt x="313685" y="165567"/>
                    </a:moveTo>
                    <a:lnTo>
                      <a:pt x="313946" y="166842"/>
                    </a:lnTo>
                    <a:lnTo>
                      <a:pt x="313921" y="166965"/>
                    </a:lnTo>
                    <a:close/>
                    <a:moveTo>
                      <a:pt x="286557" y="131875"/>
                    </a:moveTo>
                    <a:lnTo>
                      <a:pt x="293736" y="161794"/>
                    </a:lnTo>
                    <a:lnTo>
                      <a:pt x="292704" y="161794"/>
                    </a:lnTo>
                    <a:close/>
                    <a:moveTo>
                      <a:pt x="285987" y="129499"/>
                    </a:moveTo>
                    <a:lnTo>
                      <a:pt x="286105" y="129672"/>
                    </a:lnTo>
                    <a:lnTo>
                      <a:pt x="286557" y="131875"/>
                    </a:lnTo>
                    <a:close/>
                    <a:moveTo>
                      <a:pt x="304744" y="121927"/>
                    </a:moveTo>
                    <a:lnTo>
                      <a:pt x="306857" y="125153"/>
                    </a:lnTo>
                    <a:lnTo>
                      <a:pt x="313685" y="165567"/>
                    </a:lnTo>
                    <a:close/>
                    <a:moveTo>
                      <a:pt x="303006" y="119273"/>
                    </a:moveTo>
                    <a:lnTo>
                      <a:pt x="304717" y="121796"/>
                    </a:lnTo>
                    <a:lnTo>
                      <a:pt x="304744" y="121927"/>
                    </a:lnTo>
                    <a:close/>
                    <a:moveTo>
                      <a:pt x="266335" y="100547"/>
                    </a:moveTo>
                    <a:lnTo>
                      <a:pt x="285579" y="127797"/>
                    </a:lnTo>
                    <a:lnTo>
                      <a:pt x="285987" y="129499"/>
                    </a:lnTo>
                    <a:close/>
                    <a:moveTo>
                      <a:pt x="263955" y="98160"/>
                    </a:moveTo>
                    <a:lnTo>
                      <a:pt x="265358" y="99109"/>
                    </a:lnTo>
                    <a:lnTo>
                      <a:pt x="266335" y="100547"/>
                    </a:lnTo>
                    <a:lnTo>
                      <a:pt x="265336" y="99133"/>
                    </a:lnTo>
                    <a:close/>
                    <a:moveTo>
                      <a:pt x="518470" y="91029"/>
                    </a:moveTo>
                    <a:cubicBezTo>
                      <a:pt x="519537" y="91029"/>
                      <a:pt x="519537" y="91029"/>
                      <a:pt x="520515" y="92007"/>
                    </a:cubicBezTo>
                    <a:cubicBezTo>
                      <a:pt x="521581" y="92007"/>
                      <a:pt x="521581" y="93074"/>
                      <a:pt x="522559" y="93074"/>
                    </a:cubicBezTo>
                    <a:cubicBezTo>
                      <a:pt x="523537" y="93074"/>
                      <a:pt x="523537" y="94052"/>
                      <a:pt x="524604" y="94052"/>
                    </a:cubicBezTo>
                    <a:cubicBezTo>
                      <a:pt x="525582" y="96097"/>
                      <a:pt x="526560" y="98142"/>
                      <a:pt x="526560" y="101165"/>
                    </a:cubicBezTo>
                    <a:cubicBezTo>
                      <a:pt x="526560" y="104187"/>
                      <a:pt x="525582" y="106232"/>
                      <a:pt x="523537" y="108188"/>
                    </a:cubicBezTo>
                    <a:cubicBezTo>
                      <a:pt x="523537" y="108188"/>
                      <a:pt x="522559" y="109255"/>
                      <a:pt x="521581" y="109255"/>
                    </a:cubicBezTo>
                    <a:cubicBezTo>
                      <a:pt x="521581" y="109255"/>
                      <a:pt x="520515" y="110233"/>
                      <a:pt x="519537" y="110233"/>
                    </a:cubicBezTo>
                    <a:cubicBezTo>
                      <a:pt x="518470" y="110233"/>
                      <a:pt x="518470" y="110233"/>
                      <a:pt x="517492" y="111211"/>
                    </a:cubicBezTo>
                    <a:lnTo>
                      <a:pt x="516514" y="111211"/>
                    </a:lnTo>
                    <a:cubicBezTo>
                      <a:pt x="513491" y="111211"/>
                      <a:pt x="511446" y="110233"/>
                      <a:pt x="509401" y="108188"/>
                    </a:cubicBezTo>
                    <a:cubicBezTo>
                      <a:pt x="508423" y="107210"/>
                      <a:pt x="507356" y="106232"/>
                      <a:pt x="507356" y="105165"/>
                    </a:cubicBezTo>
                    <a:cubicBezTo>
                      <a:pt x="507356" y="104187"/>
                      <a:pt x="506378" y="103121"/>
                      <a:pt x="506378" y="101165"/>
                    </a:cubicBezTo>
                    <a:cubicBezTo>
                      <a:pt x="506378" y="98142"/>
                      <a:pt x="507356" y="96097"/>
                      <a:pt x="509401" y="94052"/>
                    </a:cubicBezTo>
                    <a:cubicBezTo>
                      <a:pt x="511446" y="92007"/>
                      <a:pt x="515447" y="91029"/>
                      <a:pt x="518470" y="91029"/>
                    </a:cubicBezTo>
                    <a:close/>
                    <a:moveTo>
                      <a:pt x="384846" y="91029"/>
                    </a:moveTo>
                    <a:lnTo>
                      <a:pt x="465819" y="91029"/>
                    </a:lnTo>
                    <a:cubicBezTo>
                      <a:pt x="471870" y="91029"/>
                      <a:pt x="475963" y="95030"/>
                      <a:pt x="475963" y="101165"/>
                    </a:cubicBezTo>
                    <a:cubicBezTo>
                      <a:pt x="475963" y="107210"/>
                      <a:pt x="471870" y="111211"/>
                      <a:pt x="465819" y="111211"/>
                    </a:cubicBezTo>
                    <a:lnTo>
                      <a:pt x="384846" y="111211"/>
                    </a:lnTo>
                    <a:cubicBezTo>
                      <a:pt x="378706" y="111211"/>
                      <a:pt x="374702" y="107210"/>
                      <a:pt x="374702" y="101165"/>
                    </a:cubicBezTo>
                    <a:cubicBezTo>
                      <a:pt x="374702" y="95030"/>
                      <a:pt x="378706" y="91029"/>
                      <a:pt x="384846" y="91029"/>
                    </a:cubicBezTo>
                    <a:close/>
                    <a:moveTo>
                      <a:pt x="234861" y="78470"/>
                    </a:moveTo>
                    <a:lnTo>
                      <a:pt x="236624" y="78890"/>
                    </a:lnTo>
                    <a:lnTo>
                      <a:pt x="263955" y="98160"/>
                    </a:lnTo>
                    <a:close/>
                    <a:moveTo>
                      <a:pt x="233277" y="78093"/>
                    </a:moveTo>
                    <a:lnTo>
                      <a:pt x="234749" y="78395"/>
                    </a:lnTo>
                    <a:lnTo>
                      <a:pt x="234861" y="78470"/>
                    </a:lnTo>
                    <a:close/>
                    <a:moveTo>
                      <a:pt x="264684" y="74721"/>
                    </a:moveTo>
                    <a:lnTo>
                      <a:pt x="280560" y="85001"/>
                    </a:lnTo>
                    <a:lnTo>
                      <a:pt x="303006" y="119273"/>
                    </a:lnTo>
                    <a:lnTo>
                      <a:pt x="279633" y="84823"/>
                    </a:lnTo>
                    <a:close/>
                    <a:moveTo>
                      <a:pt x="202570" y="70780"/>
                    </a:moveTo>
                    <a:lnTo>
                      <a:pt x="233277" y="78093"/>
                    </a:lnTo>
                    <a:lnTo>
                      <a:pt x="202570" y="71804"/>
                    </a:lnTo>
                    <a:close/>
                    <a:moveTo>
                      <a:pt x="197522" y="70770"/>
                    </a:moveTo>
                    <a:lnTo>
                      <a:pt x="202570" y="71804"/>
                    </a:lnTo>
                    <a:lnTo>
                      <a:pt x="202570" y="161794"/>
                    </a:lnTo>
                    <a:lnTo>
                      <a:pt x="292704" y="161794"/>
                    </a:lnTo>
                    <a:lnTo>
                      <a:pt x="293741" y="166842"/>
                    </a:lnTo>
                    <a:lnTo>
                      <a:pt x="290618" y="182059"/>
                    </a:lnTo>
                    <a:lnTo>
                      <a:pt x="216731" y="182059"/>
                    </a:lnTo>
                    <a:lnTo>
                      <a:pt x="199449" y="164816"/>
                    </a:lnTo>
                    <a:cubicBezTo>
                      <a:pt x="195442" y="160818"/>
                      <a:pt x="189386" y="160818"/>
                      <a:pt x="185290" y="164816"/>
                    </a:cubicBezTo>
                    <a:lnTo>
                      <a:pt x="185290" y="178985"/>
                    </a:lnTo>
                    <a:lnTo>
                      <a:pt x="185076" y="178893"/>
                    </a:lnTo>
                    <a:cubicBezTo>
                      <a:pt x="183295" y="176993"/>
                      <a:pt x="182271" y="174460"/>
                      <a:pt x="182271" y="171927"/>
                    </a:cubicBezTo>
                    <a:lnTo>
                      <a:pt x="182271" y="73890"/>
                    </a:lnTo>
                    <a:close/>
                    <a:moveTo>
                      <a:pt x="241194" y="59511"/>
                    </a:moveTo>
                    <a:lnTo>
                      <a:pt x="242600" y="59798"/>
                    </a:lnTo>
                    <a:lnTo>
                      <a:pt x="264684" y="74721"/>
                    </a:lnTo>
                    <a:close/>
                    <a:moveTo>
                      <a:pt x="223078" y="55812"/>
                    </a:moveTo>
                    <a:lnTo>
                      <a:pt x="239895" y="58670"/>
                    </a:lnTo>
                    <a:lnTo>
                      <a:pt x="241194" y="59511"/>
                    </a:lnTo>
                    <a:close/>
                    <a:moveTo>
                      <a:pt x="187739" y="52590"/>
                    </a:moveTo>
                    <a:lnTo>
                      <a:pt x="185298" y="53626"/>
                    </a:lnTo>
                    <a:cubicBezTo>
                      <a:pt x="183251" y="55670"/>
                      <a:pt x="182271" y="57625"/>
                      <a:pt x="182271" y="60736"/>
                    </a:cubicBezTo>
                    <a:lnTo>
                      <a:pt x="182271" y="73890"/>
                    </a:lnTo>
                    <a:lnTo>
                      <a:pt x="160258" y="78395"/>
                    </a:lnTo>
                    <a:cubicBezTo>
                      <a:pt x="125786" y="93105"/>
                      <a:pt x="101303" y="127449"/>
                      <a:pt x="101303" y="166842"/>
                    </a:cubicBezTo>
                    <a:cubicBezTo>
                      <a:pt x="101303" y="219456"/>
                      <a:pt x="144829" y="262915"/>
                      <a:pt x="197522" y="262915"/>
                    </a:cubicBezTo>
                    <a:cubicBezTo>
                      <a:pt x="210673" y="262915"/>
                      <a:pt x="223263" y="260199"/>
                      <a:pt x="234749" y="255302"/>
                    </a:cubicBezTo>
                    <a:lnTo>
                      <a:pt x="250836" y="244426"/>
                    </a:lnTo>
                    <a:lnTo>
                      <a:pt x="260268" y="253836"/>
                    </a:lnTo>
                    <a:cubicBezTo>
                      <a:pt x="262316" y="255791"/>
                      <a:pt x="264364" y="256857"/>
                      <a:pt x="267391" y="256857"/>
                    </a:cubicBezTo>
                    <a:lnTo>
                      <a:pt x="268732" y="256281"/>
                    </a:lnTo>
                    <a:lnTo>
                      <a:pt x="242600" y="273962"/>
                    </a:lnTo>
                    <a:cubicBezTo>
                      <a:pt x="228698" y="279890"/>
                      <a:pt x="213455" y="283178"/>
                      <a:pt x="197522" y="283178"/>
                    </a:cubicBezTo>
                    <a:cubicBezTo>
                      <a:pt x="133703" y="283178"/>
                      <a:pt x="81009" y="230565"/>
                      <a:pt x="81009" y="166842"/>
                    </a:cubicBezTo>
                    <a:cubicBezTo>
                      <a:pt x="81009" y="119050"/>
                      <a:pt x="110649" y="77557"/>
                      <a:pt x="152393" y="59798"/>
                    </a:cubicBezTo>
                    <a:close/>
                    <a:moveTo>
                      <a:pt x="192421" y="50604"/>
                    </a:moveTo>
                    <a:lnTo>
                      <a:pt x="195181" y="51073"/>
                    </a:lnTo>
                    <a:lnTo>
                      <a:pt x="187739" y="52590"/>
                    </a:lnTo>
                    <a:close/>
                    <a:moveTo>
                      <a:pt x="197522" y="50595"/>
                    </a:moveTo>
                    <a:lnTo>
                      <a:pt x="223078" y="55812"/>
                    </a:lnTo>
                    <a:lnTo>
                      <a:pt x="195181" y="51073"/>
                    </a:lnTo>
                    <a:close/>
                    <a:moveTo>
                      <a:pt x="449651" y="41472"/>
                    </a:moveTo>
                    <a:cubicBezTo>
                      <a:pt x="450631" y="42539"/>
                      <a:pt x="451612" y="42539"/>
                      <a:pt x="452682" y="43516"/>
                    </a:cubicBezTo>
                    <a:cubicBezTo>
                      <a:pt x="454732" y="45560"/>
                      <a:pt x="455712" y="47604"/>
                      <a:pt x="455712" y="50626"/>
                    </a:cubicBezTo>
                    <a:cubicBezTo>
                      <a:pt x="455712" y="53648"/>
                      <a:pt x="454732" y="55692"/>
                      <a:pt x="452682" y="57647"/>
                    </a:cubicBezTo>
                    <a:cubicBezTo>
                      <a:pt x="450631" y="59691"/>
                      <a:pt x="448581" y="60757"/>
                      <a:pt x="445551" y="60757"/>
                    </a:cubicBezTo>
                    <a:cubicBezTo>
                      <a:pt x="442520" y="60757"/>
                      <a:pt x="440470" y="59691"/>
                      <a:pt x="438509" y="57647"/>
                    </a:cubicBezTo>
                    <a:cubicBezTo>
                      <a:pt x="436459" y="55692"/>
                      <a:pt x="435389" y="53648"/>
                      <a:pt x="435389" y="50626"/>
                    </a:cubicBezTo>
                    <a:cubicBezTo>
                      <a:pt x="435389" y="47604"/>
                      <a:pt x="436459" y="45560"/>
                      <a:pt x="438509" y="43516"/>
                    </a:cubicBezTo>
                    <a:cubicBezTo>
                      <a:pt x="441540" y="40495"/>
                      <a:pt x="445551" y="39517"/>
                      <a:pt x="449651" y="41472"/>
                    </a:cubicBezTo>
                    <a:close/>
                    <a:moveTo>
                      <a:pt x="486030" y="40505"/>
                    </a:moveTo>
                    <a:lnTo>
                      <a:pt x="516494" y="40505"/>
                    </a:lnTo>
                    <a:cubicBezTo>
                      <a:pt x="522551" y="40505"/>
                      <a:pt x="526559" y="44591"/>
                      <a:pt x="526559" y="50631"/>
                    </a:cubicBezTo>
                    <a:cubicBezTo>
                      <a:pt x="526559" y="56671"/>
                      <a:pt x="522551" y="60757"/>
                      <a:pt x="516494" y="60757"/>
                    </a:cubicBezTo>
                    <a:lnTo>
                      <a:pt x="486030" y="60757"/>
                    </a:lnTo>
                    <a:cubicBezTo>
                      <a:pt x="479973" y="60757"/>
                      <a:pt x="475964" y="56671"/>
                      <a:pt x="475964" y="50631"/>
                    </a:cubicBezTo>
                    <a:cubicBezTo>
                      <a:pt x="475964" y="44591"/>
                      <a:pt x="479973" y="40505"/>
                      <a:pt x="486030" y="40505"/>
                    </a:cubicBezTo>
                    <a:close/>
                    <a:moveTo>
                      <a:pt x="384851" y="40505"/>
                    </a:moveTo>
                    <a:lnTo>
                      <a:pt x="405059" y="40505"/>
                    </a:lnTo>
                    <a:cubicBezTo>
                      <a:pt x="411112" y="40505"/>
                      <a:pt x="415207" y="44591"/>
                      <a:pt x="415207" y="50631"/>
                    </a:cubicBezTo>
                    <a:cubicBezTo>
                      <a:pt x="415207" y="56671"/>
                      <a:pt x="411112" y="60757"/>
                      <a:pt x="405059" y="60757"/>
                    </a:cubicBezTo>
                    <a:lnTo>
                      <a:pt x="384851" y="60757"/>
                    </a:lnTo>
                    <a:cubicBezTo>
                      <a:pt x="378708" y="60757"/>
                      <a:pt x="374702" y="56671"/>
                      <a:pt x="374702" y="50631"/>
                    </a:cubicBezTo>
                    <a:cubicBezTo>
                      <a:pt x="374702" y="44591"/>
                      <a:pt x="378708" y="40505"/>
                      <a:pt x="384851" y="40505"/>
                    </a:cubicBezTo>
                    <a:close/>
                    <a:moveTo>
                      <a:pt x="70855" y="20176"/>
                    </a:moveTo>
                    <a:cubicBezTo>
                      <a:pt x="64803" y="20176"/>
                      <a:pt x="60798" y="24264"/>
                      <a:pt x="60798" y="30308"/>
                    </a:cubicBezTo>
                    <a:lnTo>
                      <a:pt x="60798" y="343788"/>
                    </a:lnTo>
                    <a:lnTo>
                      <a:pt x="222783" y="343788"/>
                    </a:lnTo>
                    <a:cubicBezTo>
                      <a:pt x="228835" y="343788"/>
                      <a:pt x="232929" y="347876"/>
                      <a:pt x="232929" y="353920"/>
                    </a:cubicBezTo>
                    <a:lnTo>
                      <a:pt x="232929" y="364052"/>
                    </a:lnTo>
                    <a:lnTo>
                      <a:pt x="374711" y="364052"/>
                    </a:lnTo>
                    <a:lnTo>
                      <a:pt x="374711" y="353920"/>
                    </a:lnTo>
                    <a:cubicBezTo>
                      <a:pt x="374711" y="347876"/>
                      <a:pt x="378716" y="343788"/>
                      <a:pt x="384857" y="343788"/>
                    </a:cubicBezTo>
                    <a:lnTo>
                      <a:pt x="546843" y="343788"/>
                    </a:lnTo>
                    <a:lnTo>
                      <a:pt x="546843" y="30308"/>
                    </a:lnTo>
                    <a:cubicBezTo>
                      <a:pt x="546843" y="24264"/>
                      <a:pt x="542748" y="20176"/>
                      <a:pt x="536696" y="20176"/>
                    </a:cubicBezTo>
                    <a:close/>
                    <a:moveTo>
                      <a:pt x="70855" y="0"/>
                    </a:moveTo>
                    <a:lnTo>
                      <a:pt x="536696" y="0"/>
                    </a:lnTo>
                    <a:cubicBezTo>
                      <a:pt x="553963" y="0"/>
                      <a:pt x="567135" y="13154"/>
                      <a:pt x="567135" y="30308"/>
                    </a:cubicBezTo>
                    <a:lnTo>
                      <a:pt x="567135" y="343794"/>
                    </a:lnTo>
                    <a:lnTo>
                      <a:pt x="384859" y="343794"/>
                    </a:lnTo>
                    <a:cubicBezTo>
                      <a:pt x="378718" y="343794"/>
                      <a:pt x="374712" y="347883"/>
                      <a:pt x="374712" y="353928"/>
                    </a:cubicBezTo>
                    <a:lnTo>
                      <a:pt x="374712" y="364062"/>
                    </a:lnTo>
                    <a:lnTo>
                      <a:pt x="232927" y="364062"/>
                    </a:lnTo>
                    <a:lnTo>
                      <a:pt x="232927" y="353928"/>
                    </a:lnTo>
                    <a:cubicBezTo>
                      <a:pt x="232927" y="347883"/>
                      <a:pt x="228833" y="343794"/>
                      <a:pt x="222780" y="343794"/>
                    </a:cubicBezTo>
                    <a:lnTo>
                      <a:pt x="40505" y="343794"/>
                    </a:lnTo>
                    <a:lnTo>
                      <a:pt x="40505" y="30308"/>
                    </a:lnTo>
                    <a:cubicBezTo>
                      <a:pt x="40505" y="13154"/>
                      <a:pt x="53678" y="0"/>
                      <a:pt x="70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357872" y="4664087"/>
              <a:ext cx="212146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风险评估不足的相关信息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06988" y="4252510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2. 数据支持：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8946066" y="4044195"/>
            <a:ext cx="0" cy="970279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6711992" y="3048457"/>
            <a:ext cx="2121460" cy="2139719"/>
            <a:chOff x="6711992" y="2686507"/>
            <a:chExt cx="2121460" cy="2139719"/>
          </a:xfrm>
        </p:grpSpPr>
        <p:grpSp>
          <p:nvGrpSpPr>
            <p:cNvPr id="39" name="ïŝļïďe" title="RRWCujOtcqiJLIlMJ8JxobmQhO5YsZmEcy6DZVp0AZTfE39zvT5PAyas4bMl"/>
            <p:cNvGrpSpPr/>
            <p:nvPr/>
          </p:nvGrpSpPr>
          <p:grpSpPr>
            <a:xfrm>
              <a:off x="7391935" y="2686507"/>
              <a:ext cx="792088" cy="792085"/>
              <a:chOff x="2406923" y="2845390"/>
              <a:chExt cx="571222" cy="571221"/>
            </a:xfrm>
          </p:grpSpPr>
          <p:sp>
            <p:nvSpPr>
              <p:cNvPr id="42" name="îS1íḋê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iŝ1iďê" title="tENvehlOdiZm1Hmry6MHxwOH8WsTKLSa514qPVJnvhhWFnRDjZGIbRZNsFBp"/>
              <p:cNvSpPr/>
              <p:nvPr/>
            </p:nvSpPr>
            <p:spPr bwMode="auto">
              <a:xfrm>
                <a:off x="2540113" y="2978777"/>
                <a:ext cx="304843" cy="30444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711992" y="3996281"/>
              <a:ext cx="212146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未及时分享潜在危险信息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961108" y="3584704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1. 伦理问题：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9098" y="2563318"/>
            <a:ext cx="2182293" cy="2227571"/>
            <a:chOff x="9099098" y="2201368"/>
            <a:chExt cx="2182293" cy="2227571"/>
          </a:xfrm>
        </p:grpSpPr>
        <p:grpSp>
          <p:nvGrpSpPr>
            <p:cNvPr id="45" name="i$líḍê" title="MJ8JxobmQhO5YsZmEcy6DZVp0AZTfE39zvT5PAyas4bMl"/>
            <p:cNvGrpSpPr/>
            <p:nvPr/>
          </p:nvGrpSpPr>
          <p:grpSpPr>
            <a:xfrm>
              <a:off x="9777181" y="2201368"/>
              <a:ext cx="792088" cy="792085"/>
              <a:chOff x="2406923" y="2845390"/>
              <a:chExt cx="571222" cy="571221"/>
            </a:xfrm>
          </p:grpSpPr>
          <p:sp>
            <p:nvSpPr>
              <p:cNvPr id="48" name="îṩľíḓê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2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îs1îḍê" title="ry6MHxwOH8WsTKLSa514qPVJnvhhWFnRDjZGIbRZNsFBp"/>
              <p:cNvSpPr/>
              <p:nvPr/>
            </p:nvSpPr>
            <p:spPr bwMode="auto">
              <a:xfrm>
                <a:off x="2540113" y="2998523"/>
                <a:ext cx="304843" cy="264949"/>
              </a:xfrm>
              <a:custGeom>
                <a:avLst/>
                <a:gdLst>
                  <a:gd name="connsiteX0" fmla="*/ 427885 w 601094"/>
                  <a:gd name="connsiteY0" fmla="*/ 274980 h 522431"/>
                  <a:gd name="connsiteX1" fmla="*/ 432269 w 601094"/>
                  <a:gd name="connsiteY1" fmla="*/ 321660 h 522431"/>
                  <a:gd name="connsiteX2" fmla="*/ 431295 w 601094"/>
                  <a:gd name="connsiteY2" fmla="*/ 429121 h 522431"/>
                  <a:gd name="connsiteX3" fmla="*/ 453455 w 601094"/>
                  <a:gd name="connsiteY3" fmla="*/ 417208 h 522431"/>
                  <a:gd name="connsiteX4" fmla="*/ 448585 w 601094"/>
                  <a:gd name="connsiteY4" fmla="*/ 349619 h 522431"/>
                  <a:gd name="connsiteX5" fmla="*/ 448585 w 601094"/>
                  <a:gd name="connsiteY5" fmla="*/ 301238 h 522431"/>
                  <a:gd name="connsiteX6" fmla="*/ 427885 w 601094"/>
                  <a:gd name="connsiteY6" fmla="*/ 274980 h 522431"/>
                  <a:gd name="connsiteX7" fmla="*/ 352921 w 601094"/>
                  <a:gd name="connsiteY7" fmla="*/ 272822 h 522431"/>
                  <a:gd name="connsiteX8" fmla="*/ 354868 w 601094"/>
                  <a:gd name="connsiteY8" fmla="*/ 371774 h 522431"/>
                  <a:gd name="connsiteX9" fmla="*/ 351947 w 601094"/>
                  <a:gd name="connsiteY9" fmla="*/ 423317 h 522431"/>
                  <a:gd name="connsiteX10" fmla="*/ 378481 w 601094"/>
                  <a:gd name="connsiteY10" fmla="*/ 441065 h 522431"/>
                  <a:gd name="connsiteX11" fmla="*/ 386514 w 601094"/>
                  <a:gd name="connsiteY11" fmla="*/ 411647 h 522431"/>
                  <a:gd name="connsiteX12" fmla="*/ 385297 w 601094"/>
                  <a:gd name="connsiteY12" fmla="*/ 362535 h 522431"/>
                  <a:gd name="connsiteX13" fmla="*/ 388461 w 601094"/>
                  <a:gd name="connsiteY13" fmla="*/ 301511 h 522431"/>
                  <a:gd name="connsiteX14" fmla="*/ 356816 w 601094"/>
                  <a:gd name="connsiteY14" fmla="*/ 273795 h 522431"/>
                  <a:gd name="connsiteX15" fmla="*/ 352921 w 601094"/>
                  <a:gd name="connsiteY15" fmla="*/ 272822 h 522431"/>
                  <a:gd name="connsiteX16" fmla="*/ 276425 w 601094"/>
                  <a:gd name="connsiteY16" fmla="*/ 271096 h 522431"/>
                  <a:gd name="connsiteX17" fmla="*/ 279350 w 601094"/>
                  <a:gd name="connsiteY17" fmla="*/ 382676 h 522431"/>
                  <a:gd name="connsiteX18" fmla="*/ 278131 w 601094"/>
                  <a:gd name="connsiteY18" fmla="*/ 427892 h 522431"/>
                  <a:gd name="connsiteX19" fmla="*/ 302017 w 601094"/>
                  <a:gd name="connsiteY19" fmla="*/ 447096 h 522431"/>
                  <a:gd name="connsiteX20" fmla="*/ 308841 w 601094"/>
                  <a:gd name="connsiteY20" fmla="*/ 393859 h 522431"/>
                  <a:gd name="connsiteX21" fmla="*/ 309816 w 601094"/>
                  <a:gd name="connsiteY21" fmla="*/ 321660 h 522431"/>
                  <a:gd name="connsiteX22" fmla="*/ 313472 w 601094"/>
                  <a:gd name="connsiteY22" fmla="*/ 278875 h 522431"/>
                  <a:gd name="connsiteX23" fmla="*/ 281787 w 601094"/>
                  <a:gd name="connsiteY23" fmla="*/ 273041 h 522431"/>
                  <a:gd name="connsiteX24" fmla="*/ 276425 w 601094"/>
                  <a:gd name="connsiteY24" fmla="*/ 271096 h 522431"/>
                  <a:gd name="connsiteX25" fmla="*/ 207982 w 601094"/>
                  <a:gd name="connsiteY25" fmla="*/ 270139 h 522431"/>
                  <a:gd name="connsiteX26" fmla="*/ 212122 w 601094"/>
                  <a:gd name="connsiteY26" fmla="*/ 371024 h 522431"/>
                  <a:gd name="connsiteX27" fmla="*/ 213826 w 601094"/>
                  <a:gd name="connsiteY27" fmla="*/ 428880 h 522431"/>
                  <a:gd name="connsiteX28" fmla="*/ 219427 w 601094"/>
                  <a:gd name="connsiteY28" fmla="*/ 447842 h 522431"/>
                  <a:gd name="connsiteX29" fmla="*/ 237689 w 601094"/>
                  <a:gd name="connsiteY29" fmla="*/ 443709 h 522431"/>
                  <a:gd name="connsiteX30" fmla="*/ 236472 w 601094"/>
                  <a:gd name="connsiteY30" fmla="*/ 345013 h 522431"/>
                  <a:gd name="connsiteX31" fmla="*/ 237446 w 601094"/>
                  <a:gd name="connsiteY31" fmla="*/ 302228 h 522431"/>
                  <a:gd name="connsiteX32" fmla="*/ 213339 w 601094"/>
                  <a:gd name="connsiteY32" fmla="*/ 272570 h 522431"/>
                  <a:gd name="connsiteX33" fmla="*/ 207982 w 601094"/>
                  <a:gd name="connsiteY33" fmla="*/ 270139 h 522431"/>
                  <a:gd name="connsiteX34" fmla="*/ 167332 w 601094"/>
                  <a:gd name="connsiteY34" fmla="*/ 268198 h 522431"/>
                  <a:gd name="connsiteX35" fmla="*/ 141519 w 601094"/>
                  <a:gd name="connsiteY35" fmla="*/ 270872 h 522431"/>
                  <a:gd name="connsiteX36" fmla="*/ 136893 w 601094"/>
                  <a:gd name="connsiteY36" fmla="*/ 269657 h 522431"/>
                  <a:gd name="connsiteX37" fmla="*/ 141032 w 601094"/>
                  <a:gd name="connsiteY37" fmla="*/ 391464 h 522431"/>
                  <a:gd name="connsiteX38" fmla="*/ 138354 w 601094"/>
                  <a:gd name="connsiteY38" fmla="*/ 445924 h 522431"/>
                  <a:gd name="connsiteX39" fmla="*/ 167332 w 601094"/>
                  <a:gd name="connsiteY39" fmla="*/ 431823 h 522431"/>
                  <a:gd name="connsiteX40" fmla="*/ 168793 w 601094"/>
                  <a:gd name="connsiteY40" fmla="*/ 322172 h 522431"/>
                  <a:gd name="connsiteX41" fmla="*/ 167332 w 601094"/>
                  <a:gd name="connsiteY41" fmla="*/ 268198 h 522431"/>
                  <a:gd name="connsiteX42" fmla="*/ 424963 w 601094"/>
                  <a:gd name="connsiteY42" fmla="*/ 258205 h 522431"/>
                  <a:gd name="connsiteX43" fmla="*/ 470015 w 601094"/>
                  <a:gd name="connsiteY43" fmla="*/ 309504 h 522431"/>
                  <a:gd name="connsiteX44" fmla="*/ 468797 w 601094"/>
                  <a:gd name="connsiteY44" fmla="*/ 403836 h 522431"/>
                  <a:gd name="connsiteX45" fmla="*/ 467336 w 601094"/>
                  <a:gd name="connsiteY45" fmla="*/ 447112 h 522431"/>
                  <a:gd name="connsiteX46" fmla="*/ 417658 w 601094"/>
                  <a:gd name="connsiteY46" fmla="*/ 434469 h 522431"/>
                  <a:gd name="connsiteX47" fmla="*/ 418632 w 601094"/>
                  <a:gd name="connsiteY47" fmla="*/ 335761 h 522431"/>
                  <a:gd name="connsiteX48" fmla="*/ 415222 w 601094"/>
                  <a:gd name="connsiteY48" fmla="*/ 267687 h 522431"/>
                  <a:gd name="connsiteX49" fmla="*/ 419362 w 601094"/>
                  <a:gd name="connsiteY49" fmla="*/ 262824 h 522431"/>
                  <a:gd name="connsiteX50" fmla="*/ 424963 w 601094"/>
                  <a:gd name="connsiteY50" fmla="*/ 258205 h 522431"/>
                  <a:gd name="connsiteX51" fmla="*/ 356816 w 601094"/>
                  <a:gd name="connsiteY51" fmla="*/ 257749 h 522431"/>
                  <a:gd name="connsiteX52" fmla="*/ 392356 w 601094"/>
                  <a:gd name="connsiteY52" fmla="*/ 258478 h 522431"/>
                  <a:gd name="connsiteX53" fmla="*/ 398685 w 601094"/>
                  <a:gd name="connsiteY53" fmla="*/ 263340 h 522431"/>
                  <a:gd name="connsiteX54" fmla="*/ 400876 w 601094"/>
                  <a:gd name="connsiteY54" fmla="*/ 423803 h 522431"/>
                  <a:gd name="connsiteX55" fmla="*/ 366066 w 601094"/>
                  <a:gd name="connsiteY55" fmla="*/ 455652 h 522431"/>
                  <a:gd name="connsiteX56" fmla="*/ 340019 w 601094"/>
                  <a:gd name="connsiteY56" fmla="*/ 412133 h 522431"/>
                  <a:gd name="connsiteX57" fmla="*/ 344401 w 601094"/>
                  <a:gd name="connsiteY57" fmla="*/ 260909 h 522431"/>
                  <a:gd name="connsiteX58" fmla="*/ 352434 w 601094"/>
                  <a:gd name="connsiteY58" fmla="*/ 258964 h 522431"/>
                  <a:gd name="connsiteX59" fmla="*/ 356816 w 601094"/>
                  <a:gd name="connsiteY59" fmla="*/ 257749 h 522431"/>
                  <a:gd name="connsiteX60" fmla="*/ 213339 w 601094"/>
                  <a:gd name="connsiteY60" fmla="*/ 256040 h 522431"/>
                  <a:gd name="connsiteX61" fmla="*/ 252787 w 601094"/>
                  <a:gd name="connsiteY61" fmla="*/ 302228 h 522431"/>
                  <a:gd name="connsiteX62" fmla="*/ 250595 w 601094"/>
                  <a:gd name="connsiteY62" fmla="*/ 454405 h 522431"/>
                  <a:gd name="connsiteX63" fmla="*/ 243290 w 601094"/>
                  <a:gd name="connsiteY63" fmla="*/ 461455 h 522431"/>
                  <a:gd name="connsiteX64" fmla="*/ 207738 w 601094"/>
                  <a:gd name="connsiteY64" fmla="*/ 461455 h 522431"/>
                  <a:gd name="connsiteX65" fmla="*/ 201164 w 601094"/>
                  <a:gd name="connsiteY65" fmla="*/ 454891 h 522431"/>
                  <a:gd name="connsiteX66" fmla="*/ 199459 w 601094"/>
                  <a:gd name="connsiteY66" fmla="*/ 342825 h 522431"/>
                  <a:gd name="connsiteX67" fmla="*/ 198972 w 601094"/>
                  <a:gd name="connsiteY67" fmla="*/ 265277 h 522431"/>
                  <a:gd name="connsiteX68" fmla="*/ 205790 w 601094"/>
                  <a:gd name="connsiteY68" fmla="*/ 262360 h 522431"/>
                  <a:gd name="connsiteX69" fmla="*/ 213339 w 601094"/>
                  <a:gd name="connsiteY69" fmla="*/ 256040 h 522431"/>
                  <a:gd name="connsiteX70" fmla="*/ 281787 w 601094"/>
                  <a:gd name="connsiteY70" fmla="*/ 255781 h 522431"/>
                  <a:gd name="connsiteX71" fmla="*/ 327608 w 601094"/>
                  <a:gd name="connsiteY71" fmla="*/ 286897 h 522431"/>
                  <a:gd name="connsiteX72" fmla="*/ 323708 w 601094"/>
                  <a:gd name="connsiteY72" fmla="*/ 451472 h 522431"/>
                  <a:gd name="connsiteX73" fmla="*/ 316884 w 601094"/>
                  <a:gd name="connsiteY73" fmla="*/ 458279 h 522431"/>
                  <a:gd name="connsiteX74" fmla="*/ 262533 w 601094"/>
                  <a:gd name="connsiteY74" fmla="*/ 435914 h 522431"/>
                  <a:gd name="connsiteX75" fmla="*/ 267895 w 601094"/>
                  <a:gd name="connsiteY75" fmla="*/ 264289 h 522431"/>
                  <a:gd name="connsiteX76" fmla="*/ 273744 w 601094"/>
                  <a:gd name="connsiteY76" fmla="*/ 262831 h 522431"/>
                  <a:gd name="connsiteX77" fmla="*/ 281787 w 601094"/>
                  <a:gd name="connsiteY77" fmla="*/ 255781 h 522431"/>
                  <a:gd name="connsiteX78" fmla="*/ 163192 w 601094"/>
                  <a:gd name="connsiteY78" fmla="*/ 253367 h 522431"/>
                  <a:gd name="connsiteX79" fmla="*/ 179751 w 601094"/>
                  <a:gd name="connsiteY79" fmla="*/ 264794 h 522431"/>
                  <a:gd name="connsiteX80" fmla="*/ 176829 w 601094"/>
                  <a:gd name="connsiteY80" fmla="*/ 354508 h 522431"/>
                  <a:gd name="connsiteX81" fmla="*/ 177073 w 601094"/>
                  <a:gd name="connsiteY81" fmla="*/ 422341 h 522431"/>
                  <a:gd name="connsiteX82" fmla="*/ 176099 w 601094"/>
                  <a:gd name="connsiteY82" fmla="*/ 457108 h 522431"/>
                  <a:gd name="connsiteX83" fmla="*/ 132996 w 601094"/>
                  <a:gd name="connsiteY83" fmla="*/ 460755 h 522431"/>
                  <a:gd name="connsiteX84" fmla="*/ 130074 w 601094"/>
                  <a:gd name="connsiteY84" fmla="*/ 457838 h 522431"/>
                  <a:gd name="connsiteX85" fmla="*/ 132266 w 601094"/>
                  <a:gd name="connsiteY85" fmla="*/ 255312 h 522431"/>
                  <a:gd name="connsiteX86" fmla="*/ 136406 w 601094"/>
                  <a:gd name="connsiteY86" fmla="*/ 255798 h 522431"/>
                  <a:gd name="connsiteX87" fmla="*/ 141519 w 601094"/>
                  <a:gd name="connsiteY87" fmla="*/ 253610 h 522431"/>
                  <a:gd name="connsiteX88" fmla="*/ 163192 w 601094"/>
                  <a:gd name="connsiteY88" fmla="*/ 253367 h 522431"/>
                  <a:gd name="connsiteX89" fmla="*/ 15157 w 601094"/>
                  <a:gd name="connsiteY89" fmla="*/ 218612 h 522431"/>
                  <a:gd name="connsiteX90" fmla="*/ 20027 w 601094"/>
                  <a:gd name="connsiteY90" fmla="*/ 391686 h 522431"/>
                  <a:gd name="connsiteX91" fmla="*/ 17592 w 601094"/>
                  <a:gd name="connsiteY91" fmla="*/ 493293 h 522431"/>
                  <a:gd name="connsiteX92" fmla="*/ 79445 w 601094"/>
                  <a:gd name="connsiteY92" fmla="*/ 475791 h 522431"/>
                  <a:gd name="connsiteX93" fmla="*/ 83585 w 601094"/>
                  <a:gd name="connsiteY93" fmla="*/ 475548 h 522431"/>
                  <a:gd name="connsiteX94" fmla="*/ 373855 w 601094"/>
                  <a:gd name="connsiteY94" fmla="*/ 479438 h 522431"/>
                  <a:gd name="connsiteX95" fmla="*/ 582061 w 601094"/>
                  <a:gd name="connsiteY95" fmla="*/ 507149 h 522431"/>
                  <a:gd name="connsiteX96" fmla="*/ 588879 w 601094"/>
                  <a:gd name="connsiteY96" fmla="*/ 508607 h 522431"/>
                  <a:gd name="connsiteX97" fmla="*/ 582791 w 601094"/>
                  <a:gd name="connsiteY97" fmla="*/ 365433 h 522431"/>
                  <a:gd name="connsiteX98" fmla="*/ 581817 w 601094"/>
                  <a:gd name="connsiteY98" fmla="*/ 243893 h 522431"/>
                  <a:gd name="connsiteX99" fmla="*/ 479541 w 601094"/>
                  <a:gd name="connsiteY99" fmla="*/ 244622 h 522431"/>
                  <a:gd name="connsiteX100" fmla="*/ 471505 w 601094"/>
                  <a:gd name="connsiteY100" fmla="*/ 233683 h 522431"/>
                  <a:gd name="connsiteX101" fmla="*/ 471992 w 601094"/>
                  <a:gd name="connsiteY101" fmla="*/ 232711 h 522431"/>
                  <a:gd name="connsiteX102" fmla="*/ 265734 w 601094"/>
                  <a:gd name="connsiteY102" fmla="*/ 227849 h 522431"/>
                  <a:gd name="connsiteX103" fmla="*/ 119138 w 601094"/>
                  <a:gd name="connsiteY103" fmla="*/ 222988 h 522431"/>
                  <a:gd name="connsiteX104" fmla="*/ 126200 w 601094"/>
                  <a:gd name="connsiteY104" fmla="*/ 240003 h 522431"/>
                  <a:gd name="connsiteX105" fmla="*/ 126687 w 601094"/>
                  <a:gd name="connsiteY105" fmla="*/ 242920 h 522431"/>
                  <a:gd name="connsiteX106" fmla="*/ 126200 w 601094"/>
                  <a:gd name="connsiteY106" fmla="*/ 248268 h 522431"/>
                  <a:gd name="connsiteX107" fmla="*/ 69461 w 601094"/>
                  <a:gd name="connsiteY107" fmla="*/ 258721 h 522431"/>
                  <a:gd name="connsiteX108" fmla="*/ 15157 w 601094"/>
                  <a:gd name="connsiteY108" fmla="*/ 218612 h 522431"/>
                  <a:gd name="connsiteX109" fmla="*/ 300922 w 601094"/>
                  <a:gd name="connsiteY109" fmla="*/ 127898 h 522431"/>
                  <a:gd name="connsiteX110" fmla="*/ 259890 w 601094"/>
                  <a:gd name="connsiteY110" fmla="*/ 137666 h 522431"/>
                  <a:gd name="connsiteX111" fmla="*/ 169546 w 601094"/>
                  <a:gd name="connsiteY111" fmla="*/ 180449 h 522431"/>
                  <a:gd name="connsiteX112" fmla="*/ 119138 w 601094"/>
                  <a:gd name="connsiteY112" fmla="*/ 208160 h 522431"/>
                  <a:gd name="connsiteX113" fmla="*/ 288868 w 601094"/>
                  <a:gd name="connsiteY113" fmla="*/ 212292 h 522431"/>
                  <a:gd name="connsiteX114" fmla="*/ 479541 w 601094"/>
                  <a:gd name="connsiteY114" fmla="*/ 214966 h 522431"/>
                  <a:gd name="connsiteX115" fmla="*/ 420367 w 601094"/>
                  <a:gd name="connsiteY115" fmla="*/ 166593 h 522431"/>
                  <a:gd name="connsiteX116" fmla="*/ 300922 w 601094"/>
                  <a:gd name="connsiteY116" fmla="*/ 127898 h 522431"/>
                  <a:gd name="connsiteX117" fmla="*/ 304940 w 601094"/>
                  <a:gd name="connsiteY117" fmla="*/ 19043 h 522431"/>
                  <a:gd name="connsiteX118" fmla="*/ 305671 w 601094"/>
                  <a:gd name="connsiteY118" fmla="*/ 25606 h 522431"/>
                  <a:gd name="connsiteX119" fmla="*/ 320282 w 601094"/>
                  <a:gd name="connsiteY119" fmla="*/ 28766 h 522431"/>
                  <a:gd name="connsiteX120" fmla="*/ 311271 w 601094"/>
                  <a:gd name="connsiteY120" fmla="*/ 22932 h 522431"/>
                  <a:gd name="connsiteX121" fmla="*/ 304940 w 601094"/>
                  <a:gd name="connsiteY121" fmla="*/ 19043 h 522431"/>
                  <a:gd name="connsiteX122" fmla="*/ 296417 w 601094"/>
                  <a:gd name="connsiteY122" fmla="*/ 113 h 522431"/>
                  <a:gd name="connsiteX123" fmla="*/ 302992 w 601094"/>
                  <a:gd name="connsiteY123" fmla="*/ 4458 h 522431"/>
                  <a:gd name="connsiteX124" fmla="*/ 302992 w 601094"/>
                  <a:gd name="connsiteY124" fmla="*/ 4701 h 522431"/>
                  <a:gd name="connsiteX125" fmla="*/ 323691 w 601094"/>
                  <a:gd name="connsiteY125" fmla="*/ 12723 h 522431"/>
                  <a:gd name="connsiteX126" fmla="*/ 355835 w 601094"/>
                  <a:gd name="connsiteY126" fmla="*/ 31197 h 522431"/>
                  <a:gd name="connsiteX127" fmla="*/ 351451 w 601094"/>
                  <a:gd name="connsiteY127" fmla="*/ 47727 h 522431"/>
                  <a:gd name="connsiteX128" fmla="*/ 306888 w 601094"/>
                  <a:gd name="connsiteY128" fmla="*/ 47970 h 522431"/>
                  <a:gd name="connsiteX129" fmla="*/ 302018 w 601094"/>
                  <a:gd name="connsiteY129" fmla="*/ 104851 h 522431"/>
                  <a:gd name="connsiteX130" fmla="*/ 388222 w 601094"/>
                  <a:gd name="connsiteY130" fmla="*/ 131832 h 522431"/>
                  <a:gd name="connsiteX131" fmla="*/ 491960 w 601094"/>
                  <a:gd name="connsiteY131" fmla="*/ 235385 h 522431"/>
                  <a:gd name="connsiteX132" fmla="*/ 583035 w 601094"/>
                  <a:gd name="connsiteY132" fmla="*/ 217640 h 522431"/>
                  <a:gd name="connsiteX133" fmla="*/ 596185 w 601094"/>
                  <a:gd name="connsiteY133" fmla="*/ 224203 h 522431"/>
                  <a:gd name="connsiteX134" fmla="*/ 598376 w 601094"/>
                  <a:gd name="connsiteY134" fmla="*/ 229551 h 522431"/>
                  <a:gd name="connsiteX135" fmla="*/ 599107 w 601094"/>
                  <a:gd name="connsiteY135" fmla="*/ 403840 h 522431"/>
                  <a:gd name="connsiteX136" fmla="*/ 591558 w 601094"/>
                  <a:gd name="connsiteY136" fmla="*/ 516629 h 522431"/>
                  <a:gd name="connsiteX137" fmla="*/ 585470 w 601094"/>
                  <a:gd name="connsiteY137" fmla="*/ 519546 h 522431"/>
                  <a:gd name="connsiteX138" fmla="*/ 577677 w 601094"/>
                  <a:gd name="connsiteY138" fmla="*/ 522220 h 522431"/>
                  <a:gd name="connsiteX139" fmla="*/ 449101 w 601094"/>
                  <a:gd name="connsiteY139" fmla="*/ 489890 h 522431"/>
                  <a:gd name="connsiteX140" fmla="*/ 323934 w 601094"/>
                  <a:gd name="connsiteY140" fmla="*/ 501558 h 522431"/>
                  <a:gd name="connsiteX141" fmla="*/ 89429 w 601094"/>
                  <a:gd name="connsiteY141" fmla="*/ 487459 h 522431"/>
                  <a:gd name="connsiteX142" fmla="*/ 84072 w 601094"/>
                  <a:gd name="connsiteY142" fmla="*/ 492564 h 522431"/>
                  <a:gd name="connsiteX143" fmla="*/ 12966 w 601094"/>
                  <a:gd name="connsiteY143" fmla="*/ 518817 h 522431"/>
                  <a:gd name="connsiteX144" fmla="*/ 4686 w 601094"/>
                  <a:gd name="connsiteY144" fmla="*/ 512497 h 522431"/>
                  <a:gd name="connsiteX145" fmla="*/ 7121 w 601094"/>
                  <a:gd name="connsiteY145" fmla="*/ 310497 h 522431"/>
                  <a:gd name="connsiteX146" fmla="*/ 6878 w 601094"/>
                  <a:gd name="connsiteY146" fmla="*/ 210834 h 522431"/>
                  <a:gd name="connsiteX147" fmla="*/ 15888 w 601094"/>
                  <a:gd name="connsiteY147" fmla="*/ 212535 h 522431"/>
                  <a:gd name="connsiteX148" fmla="*/ 66782 w 601094"/>
                  <a:gd name="connsiteY148" fmla="*/ 247296 h 522431"/>
                  <a:gd name="connsiteX149" fmla="*/ 115485 w 601094"/>
                  <a:gd name="connsiteY149" fmla="*/ 242434 h 522431"/>
                  <a:gd name="connsiteX150" fmla="*/ 85046 w 601094"/>
                  <a:gd name="connsiteY150" fmla="*/ 211806 h 522431"/>
                  <a:gd name="connsiteX151" fmla="*/ 88212 w 601094"/>
                  <a:gd name="connsiteY151" fmla="*/ 200138 h 522431"/>
                  <a:gd name="connsiteX152" fmla="*/ 274014 w 601094"/>
                  <a:gd name="connsiteY152" fmla="*/ 111171 h 522431"/>
                  <a:gd name="connsiteX153" fmla="*/ 292521 w 601094"/>
                  <a:gd name="connsiteY153" fmla="*/ 105580 h 522431"/>
                  <a:gd name="connsiteX154" fmla="*/ 290329 w 601094"/>
                  <a:gd name="connsiteY154" fmla="*/ 40434 h 522431"/>
                  <a:gd name="connsiteX155" fmla="*/ 290086 w 601094"/>
                  <a:gd name="connsiteY155" fmla="*/ 29009 h 522431"/>
                  <a:gd name="connsiteX156" fmla="*/ 290573 w 601094"/>
                  <a:gd name="connsiteY156" fmla="*/ 6160 h 522431"/>
                  <a:gd name="connsiteX157" fmla="*/ 296417 w 601094"/>
                  <a:gd name="connsiteY157" fmla="*/ 113 h 52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1094" h="522431">
                    <a:moveTo>
                      <a:pt x="427885" y="274980"/>
                    </a:moveTo>
                    <a:cubicBezTo>
                      <a:pt x="432025" y="289568"/>
                      <a:pt x="431782" y="309261"/>
                      <a:pt x="432269" y="321660"/>
                    </a:cubicBezTo>
                    <a:cubicBezTo>
                      <a:pt x="433730" y="357156"/>
                      <a:pt x="437139" y="394111"/>
                      <a:pt x="431295" y="429121"/>
                    </a:cubicBezTo>
                    <a:cubicBezTo>
                      <a:pt x="427885" y="449300"/>
                      <a:pt x="455403" y="436171"/>
                      <a:pt x="453455" y="417208"/>
                    </a:cubicBezTo>
                    <a:cubicBezTo>
                      <a:pt x="451020" y="394840"/>
                      <a:pt x="449802" y="372230"/>
                      <a:pt x="448585" y="349619"/>
                    </a:cubicBezTo>
                    <a:cubicBezTo>
                      <a:pt x="447611" y="333330"/>
                      <a:pt x="446637" y="317527"/>
                      <a:pt x="448585" y="301238"/>
                    </a:cubicBezTo>
                    <a:cubicBezTo>
                      <a:pt x="450533" y="282760"/>
                      <a:pt x="446880" y="275224"/>
                      <a:pt x="427885" y="274980"/>
                    </a:cubicBezTo>
                    <a:close/>
                    <a:moveTo>
                      <a:pt x="352921" y="272822"/>
                    </a:moveTo>
                    <a:cubicBezTo>
                      <a:pt x="351217" y="305158"/>
                      <a:pt x="355112" y="339439"/>
                      <a:pt x="354868" y="371774"/>
                    </a:cubicBezTo>
                    <a:cubicBezTo>
                      <a:pt x="354868" y="389279"/>
                      <a:pt x="353651" y="405812"/>
                      <a:pt x="351947" y="423317"/>
                    </a:cubicBezTo>
                    <a:cubicBezTo>
                      <a:pt x="350000" y="446170"/>
                      <a:pt x="359980" y="444468"/>
                      <a:pt x="378481" y="441065"/>
                    </a:cubicBezTo>
                    <a:cubicBezTo>
                      <a:pt x="393817" y="438390"/>
                      <a:pt x="387488" y="426477"/>
                      <a:pt x="386514" y="411647"/>
                    </a:cubicBezTo>
                    <a:cubicBezTo>
                      <a:pt x="385540" y="395357"/>
                      <a:pt x="384323" y="378825"/>
                      <a:pt x="385297" y="362535"/>
                    </a:cubicBezTo>
                    <a:cubicBezTo>
                      <a:pt x="386514" y="342356"/>
                      <a:pt x="388948" y="321690"/>
                      <a:pt x="388461" y="301511"/>
                    </a:cubicBezTo>
                    <a:cubicBezTo>
                      <a:pt x="387974" y="273552"/>
                      <a:pt x="380428" y="274038"/>
                      <a:pt x="356816" y="273795"/>
                    </a:cubicBezTo>
                    <a:cubicBezTo>
                      <a:pt x="355112" y="273795"/>
                      <a:pt x="353895" y="273309"/>
                      <a:pt x="352921" y="272822"/>
                    </a:cubicBezTo>
                    <a:close/>
                    <a:moveTo>
                      <a:pt x="276425" y="271096"/>
                    </a:moveTo>
                    <a:cubicBezTo>
                      <a:pt x="286174" y="306831"/>
                      <a:pt x="280325" y="345969"/>
                      <a:pt x="279350" y="382676"/>
                    </a:cubicBezTo>
                    <a:cubicBezTo>
                      <a:pt x="278862" y="397748"/>
                      <a:pt x="278131" y="413063"/>
                      <a:pt x="278131" y="427892"/>
                    </a:cubicBezTo>
                    <a:cubicBezTo>
                      <a:pt x="278131" y="449041"/>
                      <a:pt x="279350" y="450986"/>
                      <a:pt x="302017" y="447096"/>
                    </a:cubicBezTo>
                    <a:cubicBezTo>
                      <a:pt x="317128" y="444422"/>
                      <a:pt x="309085" y="407715"/>
                      <a:pt x="308841" y="393859"/>
                    </a:cubicBezTo>
                    <a:cubicBezTo>
                      <a:pt x="308841" y="369792"/>
                      <a:pt x="308353" y="345483"/>
                      <a:pt x="309816" y="321660"/>
                    </a:cubicBezTo>
                    <a:cubicBezTo>
                      <a:pt x="310547" y="308289"/>
                      <a:pt x="314690" y="291759"/>
                      <a:pt x="313472" y="278875"/>
                    </a:cubicBezTo>
                    <a:cubicBezTo>
                      <a:pt x="312497" y="266477"/>
                      <a:pt x="288855" y="273041"/>
                      <a:pt x="281787" y="273041"/>
                    </a:cubicBezTo>
                    <a:cubicBezTo>
                      <a:pt x="279594" y="273041"/>
                      <a:pt x="277888" y="272068"/>
                      <a:pt x="276425" y="271096"/>
                    </a:cubicBezTo>
                    <a:close/>
                    <a:moveTo>
                      <a:pt x="207982" y="270139"/>
                    </a:moveTo>
                    <a:cubicBezTo>
                      <a:pt x="205060" y="301985"/>
                      <a:pt x="210174" y="339421"/>
                      <a:pt x="212122" y="371024"/>
                    </a:cubicBezTo>
                    <a:cubicBezTo>
                      <a:pt x="213339" y="390471"/>
                      <a:pt x="214800" y="409433"/>
                      <a:pt x="213826" y="428880"/>
                    </a:cubicBezTo>
                    <a:cubicBezTo>
                      <a:pt x="209687" y="437632"/>
                      <a:pt x="211635" y="443952"/>
                      <a:pt x="219427" y="447842"/>
                    </a:cubicBezTo>
                    <a:cubicBezTo>
                      <a:pt x="226732" y="450030"/>
                      <a:pt x="232576" y="448571"/>
                      <a:pt x="237689" y="443709"/>
                    </a:cubicBezTo>
                    <a:cubicBezTo>
                      <a:pt x="237933" y="410891"/>
                      <a:pt x="236472" y="377830"/>
                      <a:pt x="236472" y="345013"/>
                    </a:cubicBezTo>
                    <a:cubicBezTo>
                      <a:pt x="236228" y="330670"/>
                      <a:pt x="236715" y="316570"/>
                      <a:pt x="237446" y="302228"/>
                    </a:cubicBezTo>
                    <a:cubicBezTo>
                      <a:pt x="238663" y="279620"/>
                      <a:pt x="232819" y="274515"/>
                      <a:pt x="213339" y="272570"/>
                    </a:cubicBezTo>
                    <a:cubicBezTo>
                      <a:pt x="211148" y="272327"/>
                      <a:pt x="209200" y="271355"/>
                      <a:pt x="207982" y="270139"/>
                    </a:cubicBezTo>
                    <a:close/>
                    <a:moveTo>
                      <a:pt x="167332" y="268198"/>
                    </a:moveTo>
                    <a:cubicBezTo>
                      <a:pt x="169037" y="272817"/>
                      <a:pt x="147120" y="270629"/>
                      <a:pt x="141519" y="270872"/>
                    </a:cubicBezTo>
                    <a:cubicBezTo>
                      <a:pt x="139571" y="270872"/>
                      <a:pt x="138110" y="270386"/>
                      <a:pt x="136893" y="269657"/>
                    </a:cubicBezTo>
                    <a:cubicBezTo>
                      <a:pt x="138354" y="310259"/>
                      <a:pt x="141276" y="350861"/>
                      <a:pt x="141032" y="391464"/>
                    </a:cubicBezTo>
                    <a:cubicBezTo>
                      <a:pt x="141032" y="409698"/>
                      <a:pt x="141763" y="428176"/>
                      <a:pt x="138354" y="445924"/>
                    </a:cubicBezTo>
                    <a:cubicBezTo>
                      <a:pt x="134701" y="464645"/>
                      <a:pt x="170011" y="452002"/>
                      <a:pt x="167332" y="431823"/>
                    </a:cubicBezTo>
                    <a:cubicBezTo>
                      <a:pt x="162705" y="395354"/>
                      <a:pt x="165384" y="358641"/>
                      <a:pt x="168793" y="322172"/>
                    </a:cubicBezTo>
                    <a:cubicBezTo>
                      <a:pt x="170498" y="304910"/>
                      <a:pt x="173907" y="284974"/>
                      <a:pt x="167332" y="268198"/>
                    </a:cubicBezTo>
                    <a:close/>
                    <a:moveTo>
                      <a:pt x="424963" y="258205"/>
                    </a:moveTo>
                    <a:cubicBezTo>
                      <a:pt x="464414" y="252613"/>
                      <a:pt x="474155" y="272063"/>
                      <a:pt x="470015" y="309504"/>
                    </a:cubicBezTo>
                    <a:cubicBezTo>
                      <a:pt x="466362" y="340137"/>
                      <a:pt x="467336" y="372959"/>
                      <a:pt x="468797" y="403836"/>
                    </a:cubicBezTo>
                    <a:cubicBezTo>
                      <a:pt x="469284" y="414047"/>
                      <a:pt x="476346" y="438116"/>
                      <a:pt x="467336" y="447112"/>
                    </a:cubicBezTo>
                    <a:cubicBezTo>
                      <a:pt x="455160" y="459511"/>
                      <a:pt x="414248" y="458782"/>
                      <a:pt x="417658" y="434469"/>
                    </a:cubicBezTo>
                    <a:cubicBezTo>
                      <a:pt x="422528" y="402377"/>
                      <a:pt x="418875" y="368097"/>
                      <a:pt x="418632" y="335761"/>
                    </a:cubicBezTo>
                    <a:cubicBezTo>
                      <a:pt x="418632" y="314123"/>
                      <a:pt x="420823" y="288838"/>
                      <a:pt x="415222" y="267687"/>
                    </a:cubicBezTo>
                    <a:cubicBezTo>
                      <a:pt x="414492" y="264526"/>
                      <a:pt x="416927" y="262581"/>
                      <a:pt x="419362" y="262824"/>
                    </a:cubicBezTo>
                    <a:cubicBezTo>
                      <a:pt x="420336" y="260393"/>
                      <a:pt x="422041" y="258691"/>
                      <a:pt x="424963" y="258205"/>
                    </a:cubicBezTo>
                    <a:close/>
                    <a:moveTo>
                      <a:pt x="356816" y="257749"/>
                    </a:moveTo>
                    <a:cubicBezTo>
                      <a:pt x="368500" y="258235"/>
                      <a:pt x="380428" y="258478"/>
                      <a:pt x="392356" y="258478"/>
                    </a:cubicBezTo>
                    <a:cubicBezTo>
                      <a:pt x="395034" y="258478"/>
                      <a:pt x="398198" y="260423"/>
                      <a:pt x="398685" y="263340"/>
                    </a:cubicBezTo>
                    <a:cubicBezTo>
                      <a:pt x="408179" y="315126"/>
                      <a:pt x="399415" y="371045"/>
                      <a:pt x="400876" y="423803"/>
                    </a:cubicBezTo>
                    <a:cubicBezTo>
                      <a:pt x="401606" y="455652"/>
                      <a:pt x="396738" y="452248"/>
                      <a:pt x="366066" y="455652"/>
                    </a:cubicBezTo>
                    <a:cubicBezTo>
                      <a:pt x="335638" y="459299"/>
                      <a:pt x="336611" y="437418"/>
                      <a:pt x="340019" y="412133"/>
                    </a:cubicBezTo>
                    <a:cubicBezTo>
                      <a:pt x="346835" y="362292"/>
                      <a:pt x="337585" y="310507"/>
                      <a:pt x="344401" y="260909"/>
                    </a:cubicBezTo>
                    <a:cubicBezTo>
                      <a:pt x="344888" y="257019"/>
                      <a:pt x="350000" y="256776"/>
                      <a:pt x="352434" y="258964"/>
                    </a:cubicBezTo>
                    <a:cubicBezTo>
                      <a:pt x="353651" y="258235"/>
                      <a:pt x="354868" y="257749"/>
                      <a:pt x="356816" y="257749"/>
                    </a:cubicBezTo>
                    <a:close/>
                    <a:moveTo>
                      <a:pt x="213339" y="256040"/>
                    </a:moveTo>
                    <a:cubicBezTo>
                      <a:pt x="251569" y="254095"/>
                      <a:pt x="255709" y="265277"/>
                      <a:pt x="252787" y="302228"/>
                    </a:cubicBezTo>
                    <a:cubicBezTo>
                      <a:pt x="248891" y="352548"/>
                      <a:pt x="257170" y="404571"/>
                      <a:pt x="250595" y="454405"/>
                    </a:cubicBezTo>
                    <a:cubicBezTo>
                      <a:pt x="249865" y="458052"/>
                      <a:pt x="247673" y="461212"/>
                      <a:pt x="243290" y="461455"/>
                    </a:cubicBezTo>
                    <a:cubicBezTo>
                      <a:pt x="231602" y="461455"/>
                      <a:pt x="219670" y="461455"/>
                      <a:pt x="207738" y="461455"/>
                    </a:cubicBezTo>
                    <a:cubicBezTo>
                      <a:pt x="203842" y="461698"/>
                      <a:pt x="201407" y="458538"/>
                      <a:pt x="201164" y="454891"/>
                    </a:cubicBezTo>
                    <a:cubicBezTo>
                      <a:pt x="197755" y="418184"/>
                      <a:pt x="199216" y="379775"/>
                      <a:pt x="199459" y="342825"/>
                    </a:cubicBezTo>
                    <a:cubicBezTo>
                      <a:pt x="199459" y="318758"/>
                      <a:pt x="192885" y="288371"/>
                      <a:pt x="198972" y="265277"/>
                    </a:cubicBezTo>
                    <a:cubicBezTo>
                      <a:pt x="199703" y="262117"/>
                      <a:pt x="203355" y="261388"/>
                      <a:pt x="205790" y="262360"/>
                    </a:cubicBezTo>
                    <a:cubicBezTo>
                      <a:pt x="206521" y="259200"/>
                      <a:pt x="208956" y="256283"/>
                      <a:pt x="213339" y="256040"/>
                    </a:cubicBezTo>
                    <a:close/>
                    <a:moveTo>
                      <a:pt x="281787" y="255781"/>
                    </a:moveTo>
                    <a:cubicBezTo>
                      <a:pt x="310303" y="255052"/>
                      <a:pt x="331264" y="253107"/>
                      <a:pt x="327608" y="286897"/>
                    </a:cubicBezTo>
                    <a:cubicBezTo>
                      <a:pt x="322002" y="341350"/>
                      <a:pt x="323464" y="396533"/>
                      <a:pt x="323708" y="451472"/>
                    </a:cubicBezTo>
                    <a:cubicBezTo>
                      <a:pt x="323708" y="455605"/>
                      <a:pt x="320540" y="457793"/>
                      <a:pt x="316884" y="458279"/>
                    </a:cubicBezTo>
                    <a:cubicBezTo>
                      <a:pt x="292755" y="461196"/>
                      <a:pt x="262533" y="469461"/>
                      <a:pt x="262533" y="435914"/>
                    </a:cubicBezTo>
                    <a:cubicBezTo>
                      <a:pt x="262533" y="379030"/>
                      <a:pt x="264726" y="321173"/>
                      <a:pt x="267895" y="264289"/>
                    </a:cubicBezTo>
                    <a:cubicBezTo>
                      <a:pt x="268138" y="260886"/>
                      <a:pt x="272038" y="260157"/>
                      <a:pt x="273744" y="262831"/>
                    </a:cubicBezTo>
                    <a:cubicBezTo>
                      <a:pt x="274475" y="259184"/>
                      <a:pt x="277156" y="255781"/>
                      <a:pt x="281787" y="255781"/>
                    </a:cubicBezTo>
                    <a:close/>
                    <a:moveTo>
                      <a:pt x="163192" y="253367"/>
                    </a:moveTo>
                    <a:cubicBezTo>
                      <a:pt x="171289" y="254339"/>
                      <a:pt x="178534" y="257257"/>
                      <a:pt x="179751" y="264794"/>
                    </a:cubicBezTo>
                    <a:cubicBezTo>
                      <a:pt x="184135" y="295428"/>
                      <a:pt x="177560" y="323631"/>
                      <a:pt x="176829" y="354508"/>
                    </a:cubicBezTo>
                    <a:cubicBezTo>
                      <a:pt x="176342" y="377119"/>
                      <a:pt x="174151" y="399730"/>
                      <a:pt x="177073" y="422341"/>
                    </a:cubicBezTo>
                    <a:cubicBezTo>
                      <a:pt x="178534" y="434254"/>
                      <a:pt x="180482" y="445438"/>
                      <a:pt x="176099" y="457108"/>
                    </a:cubicBezTo>
                    <a:cubicBezTo>
                      <a:pt x="171472" y="470237"/>
                      <a:pt x="141276" y="461484"/>
                      <a:pt x="132996" y="460755"/>
                    </a:cubicBezTo>
                    <a:cubicBezTo>
                      <a:pt x="131535" y="460755"/>
                      <a:pt x="130074" y="459539"/>
                      <a:pt x="130074" y="457838"/>
                    </a:cubicBezTo>
                    <a:cubicBezTo>
                      <a:pt x="132266" y="392193"/>
                      <a:pt x="117168" y="319255"/>
                      <a:pt x="132266" y="255312"/>
                    </a:cubicBezTo>
                    <a:cubicBezTo>
                      <a:pt x="132996" y="253124"/>
                      <a:pt x="136162" y="253610"/>
                      <a:pt x="136406" y="255798"/>
                    </a:cubicBezTo>
                    <a:cubicBezTo>
                      <a:pt x="137623" y="254583"/>
                      <a:pt x="139328" y="253853"/>
                      <a:pt x="141519" y="253610"/>
                    </a:cubicBezTo>
                    <a:cubicBezTo>
                      <a:pt x="146146" y="253367"/>
                      <a:pt x="155096" y="252394"/>
                      <a:pt x="163192" y="253367"/>
                    </a:cubicBezTo>
                    <a:close/>
                    <a:moveTo>
                      <a:pt x="15157" y="218612"/>
                    </a:moveTo>
                    <a:cubicBezTo>
                      <a:pt x="5904" y="271847"/>
                      <a:pt x="21002" y="337722"/>
                      <a:pt x="20027" y="391686"/>
                    </a:cubicBezTo>
                    <a:cubicBezTo>
                      <a:pt x="19297" y="425474"/>
                      <a:pt x="17592" y="459505"/>
                      <a:pt x="17592" y="493293"/>
                    </a:cubicBezTo>
                    <a:cubicBezTo>
                      <a:pt x="17592" y="505933"/>
                      <a:pt x="71653" y="478222"/>
                      <a:pt x="79445" y="475791"/>
                    </a:cubicBezTo>
                    <a:cubicBezTo>
                      <a:pt x="80906" y="475305"/>
                      <a:pt x="82367" y="475305"/>
                      <a:pt x="83585" y="475548"/>
                    </a:cubicBezTo>
                    <a:cubicBezTo>
                      <a:pt x="180991" y="476278"/>
                      <a:pt x="276205" y="489890"/>
                      <a:pt x="373855" y="479438"/>
                    </a:cubicBezTo>
                    <a:cubicBezTo>
                      <a:pt x="455920" y="470687"/>
                      <a:pt x="510954" y="465825"/>
                      <a:pt x="582061" y="507149"/>
                    </a:cubicBezTo>
                    <a:cubicBezTo>
                      <a:pt x="584252" y="505933"/>
                      <a:pt x="586931" y="506177"/>
                      <a:pt x="588879" y="508607"/>
                    </a:cubicBezTo>
                    <a:cubicBezTo>
                      <a:pt x="566232" y="478708"/>
                      <a:pt x="581817" y="399707"/>
                      <a:pt x="582791" y="365433"/>
                    </a:cubicBezTo>
                    <a:cubicBezTo>
                      <a:pt x="584009" y="324839"/>
                      <a:pt x="584009" y="284487"/>
                      <a:pt x="581817" y="243893"/>
                    </a:cubicBezTo>
                    <a:cubicBezTo>
                      <a:pt x="554300" y="264068"/>
                      <a:pt x="507302" y="259936"/>
                      <a:pt x="479541" y="244622"/>
                    </a:cubicBezTo>
                    <a:cubicBezTo>
                      <a:pt x="473940" y="246080"/>
                      <a:pt x="467365" y="238788"/>
                      <a:pt x="471505" y="233683"/>
                    </a:cubicBezTo>
                    <a:cubicBezTo>
                      <a:pt x="471748" y="233197"/>
                      <a:pt x="471748" y="232954"/>
                      <a:pt x="471992" y="232711"/>
                    </a:cubicBezTo>
                    <a:cubicBezTo>
                      <a:pt x="405512" y="223717"/>
                      <a:pt x="332944" y="230766"/>
                      <a:pt x="265734" y="227849"/>
                    </a:cubicBezTo>
                    <a:cubicBezTo>
                      <a:pt x="217762" y="225662"/>
                      <a:pt x="167598" y="221043"/>
                      <a:pt x="119138" y="222988"/>
                    </a:cubicBezTo>
                    <a:cubicBezTo>
                      <a:pt x="120599" y="227849"/>
                      <a:pt x="122791" y="233440"/>
                      <a:pt x="126200" y="240003"/>
                    </a:cubicBezTo>
                    <a:cubicBezTo>
                      <a:pt x="126687" y="240976"/>
                      <a:pt x="126687" y="241948"/>
                      <a:pt x="126687" y="242920"/>
                    </a:cubicBezTo>
                    <a:cubicBezTo>
                      <a:pt x="127661" y="244379"/>
                      <a:pt x="127905" y="246566"/>
                      <a:pt x="126200" y="248268"/>
                    </a:cubicBezTo>
                    <a:cubicBezTo>
                      <a:pt x="112563" y="261151"/>
                      <a:pt x="86994" y="262610"/>
                      <a:pt x="69461" y="258721"/>
                    </a:cubicBezTo>
                    <a:cubicBezTo>
                      <a:pt x="45110" y="253616"/>
                      <a:pt x="31473" y="235871"/>
                      <a:pt x="15157" y="218612"/>
                    </a:cubicBezTo>
                    <a:close/>
                    <a:moveTo>
                      <a:pt x="300922" y="127898"/>
                    </a:moveTo>
                    <a:cubicBezTo>
                      <a:pt x="287057" y="128201"/>
                      <a:pt x="273283" y="131103"/>
                      <a:pt x="259890" y="137666"/>
                    </a:cubicBezTo>
                    <a:cubicBezTo>
                      <a:pt x="230181" y="152251"/>
                      <a:pt x="200229" y="167808"/>
                      <a:pt x="169546" y="180449"/>
                    </a:cubicBezTo>
                    <a:cubicBezTo>
                      <a:pt x="143490" y="191144"/>
                      <a:pt x="124008" y="195276"/>
                      <a:pt x="119138" y="208160"/>
                    </a:cubicBezTo>
                    <a:cubicBezTo>
                      <a:pt x="173198" y="199409"/>
                      <a:pt x="235782" y="209618"/>
                      <a:pt x="288868" y="212292"/>
                    </a:cubicBezTo>
                    <a:cubicBezTo>
                      <a:pt x="351451" y="215209"/>
                      <a:pt x="417932" y="207431"/>
                      <a:pt x="479541" y="214966"/>
                    </a:cubicBezTo>
                    <a:cubicBezTo>
                      <a:pt x="481732" y="190415"/>
                      <a:pt x="443501" y="177532"/>
                      <a:pt x="420367" y="166593"/>
                    </a:cubicBezTo>
                    <a:cubicBezTo>
                      <a:pt x="384935" y="149456"/>
                      <a:pt x="342518" y="126986"/>
                      <a:pt x="300922" y="127898"/>
                    </a:cubicBezTo>
                    <a:close/>
                    <a:moveTo>
                      <a:pt x="304940" y="19043"/>
                    </a:moveTo>
                    <a:cubicBezTo>
                      <a:pt x="305184" y="21231"/>
                      <a:pt x="305427" y="23419"/>
                      <a:pt x="305671" y="25606"/>
                    </a:cubicBezTo>
                    <a:cubicBezTo>
                      <a:pt x="310541" y="27308"/>
                      <a:pt x="315411" y="28280"/>
                      <a:pt x="320282" y="28766"/>
                    </a:cubicBezTo>
                    <a:cubicBezTo>
                      <a:pt x="317359" y="26822"/>
                      <a:pt x="314194" y="24877"/>
                      <a:pt x="311271" y="22932"/>
                    </a:cubicBezTo>
                    <a:cubicBezTo>
                      <a:pt x="309567" y="21717"/>
                      <a:pt x="307132" y="20502"/>
                      <a:pt x="304940" y="19043"/>
                    </a:cubicBezTo>
                    <a:close/>
                    <a:moveTo>
                      <a:pt x="296417" y="113"/>
                    </a:moveTo>
                    <a:cubicBezTo>
                      <a:pt x="299339" y="-403"/>
                      <a:pt x="302383" y="812"/>
                      <a:pt x="302992" y="4458"/>
                    </a:cubicBezTo>
                    <a:cubicBezTo>
                      <a:pt x="302992" y="4701"/>
                      <a:pt x="302992" y="4701"/>
                      <a:pt x="302992" y="4701"/>
                    </a:cubicBezTo>
                    <a:cubicBezTo>
                      <a:pt x="310054" y="5431"/>
                      <a:pt x="318090" y="10535"/>
                      <a:pt x="323691" y="12723"/>
                    </a:cubicBezTo>
                    <a:cubicBezTo>
                      <a:pt x="335136" y="17585"/>
                      <a:pt x="346338" y="23176"/>
                      <a:pt x="355835" y="31197"/>
                    </a:cubicBezTo>
                    <a:cubicBezTo>
                      <a:pt x="361192" y="35816"/>
                      <a:pt x="358757" y="46511"/>
                      <a:pt x="351451" y="47727"/>
                    </a:cubicBezTo>
                    <a:cubicBezTo>
                      <a:pt x="338302" y="49914"/>
                      <a:pt x="321499" y="51130"/>
                      <a:pt x="306888" y="47970"/>
                    </a:cubicBezTo>
                    <a:cubicBezTo>
                      <a:pt x="307375" y="67173"/>
                      <a:pt x="306158" y="86863"/>
                      <a:pt x="302018" y="104851"/>
                    </a:cubicBezTo>
                    <a:cubicBezTo>
                      <a:pt x="331727" y="105337"/>
                      <a:pt x="365819" y="122109"/>
                      <a:pt x="388222" y="131832"/>
                    </a:cubicBezTo>
                    <a:cubicBezTo>
                      <a:pt x="429620" y="149577"/>
                      <a:pt x="547238" y="184095"/>
                      <a:pt x="491960" y="235385"/>
                    </a:cubicBezTo>
                    <a:cubicBezTo>
                      <a:pt x="524348" y="245108"/>
                      <a:pt x="554300" y="233926"/>
                      <a:pt x="583035" y="217640"/>
                    </a:cubicBezTo>
                    <a:cubicBezTo>
                      <a:pt x="588879" y="214480"/>
                      <a:pt x="595454" y="218855"/>
                      <a:pt x="596185" y="224203"/>
                    </a:cubicBezTo>
                    <a:cubicBezTo>
                      <a:pt x="597402" y="225662"/>
                      <a:pt x="598376" y="227363"/>
                      <a:pt x="598376" y="229551"/>
                    </a:cubicBezTo>
                    <a:cubicBezTo>
                      <a:pt x="600811" y="287404"/>
                      <a:pt x="600081" y="345987"/>
                      <a:pt x="599107" y="403840"/>
                    </a:cubicBezTo>
                    <a:cubicBezTo>
                      <a:pt x="598620" y="440302"/>
                      <a:pt x="607386" y="482841"/>
                      <a:pt x="591558" y="516629"/>
                    </a:cubicBezTo>
                    <a:cubicBezTo>
                      <a:pt x="590584" y="518817"/>
                      <a:pt x="587905" y="519789"/>
                      <a:pt x="585470" y="519546"/>
                    </a:cubicBezTo>
                    <a:cubicBezTo>
                      <a:pt x="583765" y="521734"/>
                      <a:pt x="581087" y="522949"/>
                      <a:pt x="577677" y="522220"/>
                    </a:cubicBezTo>
                    <a:cubicBezTo>
                      <a:pt x="532871" y="510795"/>
                      <a:pt x="499996" y="485515"/>
                      <a:pt x="449101" y="489890"/>
                    </a:cubicBezTo>
                    <a:cubicBezTo>
                      <a:pt x="407460" y="493293"/>
                      <a:pt x="365819" y="499856"/>
                      <a:pt x="323934" y="501558"/>
                    </a:cubicBezTo>
                    <a:cubicBezTo>
                      <a:pt x="248445" y="504718"/>
                      <a:pt x="163458" y="506177"/>
                      <a:pt x="89429" y="487459"/>
                    </a:cubicBezTo>
                    <a:cubicBezTo>
                      <a:pt x="88455" y="489647"/>
                      <a:pt x="86751" y="491592"/>
                      <a:pt x="84072" y="492564"/>
                    </a:cubicBezTo>
                    <a:cubicBezTo>
                      <a:pt x="58990" y="501072"/>
                      <a:pt x="39265" y="515171"/>
                      <a:pt x="12966" y="518817"/>
                    </a:cubicBezTo>
                    <a:cubicBezTo>
                      <a:pt x="8582" y="519303"/>
                      <a:pt x="5173" y="517115"/>
                      <a:pt x="4686" y="512497"/>
                    </a:cubicBezTo>
                    <a:cubicBezTo>
                      <a:pt x="-915" y="445406"/>
                      <a:pt x="12235" y="377830"/>
                      <a:pt x="7121" y="310497"/>
                    </a:cubicBezTo>
                    <a:cubicBezTo>
                      <a:pt x="5173" y="283758"/>
                      <a:pt x="-7733" y="235628"/>
                      <a:pt x="6878" y="210834"/>
                    </a:cubicBezTo>
                    <a:cubicBezTo>
                      <a:pt x="9556" y="206458"/>
                      <a:pt x="15157" y="208403"/>
                      <a:pt x="15888" y="212535"/>
                    </a:cubicBezTo>
                    <a:cubicBezTo>
                      <a:pt x="32203" y="223960"/>
                      <a:pt x="46571" y="243406"/>
                      <a:pt x="66782" y="247296"/>
                    </a:cubicBezTo>
                    <a:cubicBezTo>
                      <a:pt x="84559" y="250699"/>
                      <a:pt x="99170" y="246323"/>
                      <a:pt x="115485" y="242434"/>
                    </a:cubicBezTo>
                    <a:cubicBezTo>
                      <a:pt x="103797" y="232711"/>
                      <a:pt x="94300" y="224446"/>
                      <a:pt x="85046" y="211806"/>
                    </a:cubicBezTo>
                    <a:cubicBezTo>
                      <a:pt x="82367" y="208160"/>
                      <a:pt x="84315" y="202326"/>
                      <a:pt x="88212" y="200138"/>
                    </a:cubicBezTo>
                    <a:cubicBezTo>
                      <a:pt x="148116" y="166836"/>
                      <a:pt x="213622" y="144473"/>
                      <a:pt x="274014" y="111171"/>
                    </a:cubicBezTo>
                    <a:cubicBezTo>
                      <a:pt x="279858" y="108011"/>
                      <a:pt x="285946" y="106309"/>
                      <a:pt x="292521" y="105580"/>
                    </a:cubicBezTo>
                    <a:cubicBezTo>
                      <a:pt x="292521" y="83946"/>
                      <a:pt x="290816" y="62068"/>
                      <a:pt x="290329" y="40434"/>
                    </a:cubicBezTo>
                    <a:cubicBezTo>
                      <a:pt x="287894" y="37031"/>
                      <a:pt x="288138" y="32656"/>
                      <a:pt x="290086" y="29009"/>
                    </a:cubicBezTo>
                    <a:cubicBezTo>
                      <a:pt x="289842" y="21474"/>
                      <a:pt x="290086" y="13695"/>
                      <a:pt x="290573" y="6160"/>
                    </a:cubicBezTo>
                    <a:cubicBezTo>
                      <a:pt x="290695" y="2878"/>
                      <a:pt x="293495" y="630"/>
                      <a:pt x="296417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9099098" y="3598994"/>
              <a:ext cx="212146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信息共享和透明度问题的相关信息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409047" y="3187417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2. 数据支持：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ldLvl="0" animBg="1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03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59740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spc="300" dirty="0">
                <a:cs typeface="+mn-ea"/>
                <a:sym typeface="+mn-lt"/>
              </a:rPr>
              <a:t>III. 事故后的补救措施的</a:t>
            </a:r>
            <a:endParaRPr lang="zh-CN" altLang="en-US" sz="3600" spc="300" dirty="0">
              <a:cs typeface="+mn-ea"/>
              <a:sym typeface="+mn-lt"/>
            </a:endParaRPr>
          </a:p>
          <a:p>
            <a:pPr algn="l"/>
            <a:r>
              <a:rPr lang="zh-CN" altLang="en-US" sz="3600" spc="300" dirty="0">
                <a:cs typeface="+mn-ea"/>
                <a:sym typeface="+mn-lt"/>
              </a:rPr>
              <a:t>工程伦理分析</a:t>
            </a:r>
            <a:endParaRPr lang="zh-CN" altLang="en-US" sz="3600" spc="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06863" y="542328"/>
            <a:ext cx="538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III. 事故后的补救措施的工程伦理分析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14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5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17" name="矩形: 圆角 2"/>
          <p:cNvSpPr/>
          <p:nvPr/>
        </p:nvSpPr>
        <p:spPr>
          <a:xfrm>
            <a:off x="864870" y="2148840"/>
            <a:ext cx="2538730" cy="3608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4704715" y="2148840"/>
            <a:ext cx="2538730" cy="36080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454390" y="2148840"/>
            <a:ext cx="2538730" cy="3608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1" name="矩形 20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913733" y="3369598"/>
            <a:ext cx="244134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A. 清理和环境恢复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954195" y="3837637"/>
            <a:ext cx="2360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1. 伦理原则：恢复受影响社区和生态系统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2. 数据支持：清理和环境恢复工作的进展数据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5150307" y="3369598"/>
            <a:ext cx="16473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B. 改进监管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4793756" y="3837637"/>
            <a:ext cx="2360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1. 伦理原则：确保工程项目合规性和安全性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2. 数据支持：新的监管法规和标准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8635654" y="3394925"/>
            <a:ext cx="217666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C. 赔偿受影响方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8543780" y="3862964"/>
            <a:ext cx="236042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1. 伦理原则：企业对行为和工程项目后果负道德和法律责任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2. 数据支持：BP公司支付的赔偿金数据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Group 112"/>
          <p:cNvGrpSpPr/>
          <p:nvPr/>
        </p:nvGrpSpPr>
        <p:grpSpPr>
          <a:xfrm>
            <a:off x="9390007" y="2648404"/>
            <a:ext cx="667963" cy="625788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31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AutoShape 112"/>
          <p:cNvSpPr/>
          <p:nvPr/>
        </p:nvSpPr>
        <p:spPr bwMode="auto">
          <a:xfrm>
            <a:off x="5639441" y="2628248"/>
            <a:ext cx="669049" cy="66610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05292" y="2627317"/>
            <a:ext cx="458228" cy="667963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5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3" grpId="0" bldLvl="0" animBg="1"/>
      <p:bldP spid="33" grpId="1" animBg="1"/>
    </p:bld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B5C05C61-D5D4-44B4-B47F-C512FD34F8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715包图\2"/>
  <p:tag name="ISPRING_PRESENTATION_TITLE" val="橙色稳重商务风商业计划书PPT模板"/>
  <p:tag name="ISPRING_FIRST_PUBLISH" val="1"/>
  <p:tag name="KSO_WPP_MARK_KEY" val="d8fe9c00-c015-4eab-9e27-6c604413e428"/>
  <p:tag name="COMMONDATA" val="eyJoZGlkIjoiZjAxMTJhOTdhYmExNjczZmFmMDgzNzk2N2NkOGE2YTMifQ=="/>
  <p:tag name="commondata" val="eyJoZGlkIjoiNTFkZTMxZjZkMGFkMmVlNTA4NmVjYmNhODMzNjQwMzEifQ=="/>
</p:tagLst>
</file>

<file path=ppt/theme/theme1.xml><?xml version="1.0" encoding="utf-8"?>
<a:theme xmlns:a="http://schemas.openxmlformats.org/drawingml/2006/main" name="www.2ppt.com">
  <a:themeElements>
    <a:clrScheme name="自定义 31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A2A0"/>
      </a:accent1>
      <a:accent2>
        <a:srgbClr val="6C92C0"/>
      </a:accent2>
      <a:accent3>
        <a:srgbClr val="3EA592"/>
      </a:accent3>
      <a:accent4>
        <a:srgbClr val="5066A1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ha1jvetz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858</Words>
  <Application>WPS 演示</Application>
  <PresentationFormat>宽屏</PresentationFormat>
  <Paragraphs>135</Paragraphs>
  <Slides>13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印品黑体</vt:lpstr>
      <vt:lpstr>黑体</vt:lpstr>
      <vt:lpstr>Arial Unicode MS</vt:lpstr>
      <vt:lpstr>等线</vt:lpstr>
      <vt:lpstr>Calibri</vt:lpstr>
      <vt:lpstr>www.2ppt.com</vt:lpstr>
      <vt:lpstr>自定义设计方案</vt:lpstr>
      <vt:lpstr>墨西哥湾漏油事故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www.2ppt.com-爱PPT提供免费下载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>www.2ppt.com-爱PPT提供免费下载; 第一PPT</dc:creator>
  <cp:lastModifiedBy>薯p</cp:lastModifiedBy>
  <cp:revision>30</cp:revision>
  <dcterms:created xsi:type="dcterms:W3CDTF">2021-08-15T13:41:00Z</dcterms:created>
  <dcterms:modified xsi:type="dcterms:W3CDTF">2023-10-12T07:05:26Z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B8475393755144F1BA72BEECD60966A6_13</vt:lpwstr>
  </property>
  <property fmtid="{D5CDD505-2E9C-101B-9397-08002B2CF9AE}" pid="3" name="KSOProductBuildVer">
    <vt:lpwstr>2052-12.1.0.15374</vt:lpwstr>
  </property>
</Properties>
</file>