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57" r:id="rId4"/>
    <p:sldId id="258" r:id="rId5"/>
    <p:sldId id="291" r:id="rId6"/>
    <p:sldId id="259" r:id="rId7"/>
    <p:sldId id="260" r:id="rId8"/>
    <p:sldId id="276" r:id="rId9"/>
    <p:sldId id="262" r:id="rId10"/>
    <p:sldId id="274" r:id="rId11"/>
    <p:sldId id="263" r:id="rId12"/>
    <p:sldId id="273" r:id="rId13"/>
    <p:sldId id="264" r:id="rId14"/>
    <p:sldId id="265" r:id="rId15"/>
    <p:sldId id="266" r:id="rId16"/>
    <p:sldId id="267" r:id="rId17"/>
    <p:sldId id="284" r:id="rId18"/>
    <p:sldId id="285" r:id="rId19"/>
    <p:sldId id="275" r:id="rId20"/>
    <p:sldId id="268" r:id="rId21"/>
    <p:sldId id="269" r:id="rId22"/>
    <p:sldId id="270" r:id="rId23"/>
    <p:sldId id="271" r:id="rId24"/>
    <p:sldId id="272" r:id="rId25"/>
    <p:sldId id="277" r:id="rId26"/>
    <p:sldId id="278" r:id="rId27"/>
    <p:sldId id="290" r:id="rId28"/>
    <p:sldId id="279" r:id="rId29"/>
    <p:sldId id="280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E123D-7026-45AE-A9E5-73018C3B27C9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F6821-C08D-4F04-BA73-6CA15A43A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2730-8329-4DE6-A7A0-DF370270E043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DFB6-27A3-443B-8C73-B18E6CB32F1F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18C8-1209-4612-8E01-50FDEEFAB93D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E3EE-0C44-4A15-82F1-9824879CD84B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D2B1-166A-450B-998E-9045D20C45FF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0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4719-6CC2-4721-8178-0AECC41FDF70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5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C507-B67E-438A-B711-9BA5B74679CA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5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BE0D-C5DA-4A24-A6F0-5164861DDB5C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E17B-CE29-4DB5-90E1-B695F4D57CE8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4E5-BBD5-4E19-B167-81C478DA1FFF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5718-C755-44B8-9474-36C58512E2A2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9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640D-5819-4AB3-9C60-7B0C70007ED2}" type="datetime1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1E11-A4A5-4D10-BCC3-77949B7C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b="1"/>
              <a:t>Chapitre 6 : L’économie et le commerce français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946766"/>
            <a:ext cx="9214023" cy="98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1893577" cy="209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" y="1208500"/>
            <a:ext cx="1889398" cy="18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28586"/>
            <a:ext cx="7188539" cy="351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3240360" cy="30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9454"/>
            <a:ext cx="3300335" cy="23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83690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51" y="187275"/>
            <a:ext cx="5459325" cy="648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70"/>
          <a:stretch/>
        </p:blipFill>
        <p:spPr bwMode="auto">
          <a:xfrm>
            <a:off x="489198" y="1975215"/>
            <a:ext cx="8475290" cy="70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5" y="2977433"/>
            <a:ext cx="6003270" cy="388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9"/>
            <a:ext cx="6548445" cy="131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904"/>
            <a:ext cx="8705941" cy="6529456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567"/>
            <a:ext cx="8821128" cy="65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0" y="1052736"/>
            <a:ext cx="8821128" cy="531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4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2" y="116632"/>
            <a:ext cx="4624382" cy="341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6024566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619"/>
            <a:ext cx="9144000" cy="201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625205"/>
            <a:ext cx="795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18" y="4736776"/>
            <a:ext cx="9183118" cy="4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68586"/>
            <a:ext cx="5154761" cy="370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sz="2800"/>
              <a:t>https://agriculture.gouv.fr/la-protection-sociale-agricole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2323"/>
            <a:ext cx="9144000" cy="34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Défis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964488" cy="322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6" y="5241923"/>
            <a:ext cx="7432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fr-FR" altLang="zh-CN" smtClean="0"/>
              <a:t>L’industrie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95750"/>
            <a:ext cx="8186092" cy="3565498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9180512" cy="218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5575"/>
            <a:ext cx="9108504" cy="32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7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648648"/>
            <a:ext cx="9108504" cy="329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957388"/>
            <a:ext cx="9020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4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2892077"/>
            <a:ext cx="6491064" cy="3633267"/>
          </a:xfrm>
        </p:spPr>
        <p:txBody>
          <a:bodyPr/>
          <a:lstStyle/>
          <a:p>
            <a:pPr marL="0" indent="0">
              <a:buNone/>
            </a:pPr>
            <a:r>
              <a:rPr lang="fr-FR" altLang="zh-CN" smtClean="0"/>
              <a:t>Le savoir-faire et la technologie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Défis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492896"/>
            <a:ext cx="7992888" cy="4569371"/>
          </a:xfrm>
        </p:spPr>
        <p:txBody>
          <a:bodyPr/>
          <a:lstStyle/>
          <a:p>
            <a:r>
              <a:rPr lang="fr-FR" altLang="zh-CN" smtClean="0"/>
              <a:t>L’énergie</a:t>
            </a:r>
          </a:p>
          <a:p>
            <a:r>
              <a:rPr lang="fr-FR" altLang="zh-CN" smtClean="0"/>
              <a:t>La pollution et le développement durable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Le secteur tertiaire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9"/>
          <a:stretch/>
        </p:blipFill>
        <p:spPr>
          <a:xfrm>
            <a:off x="971600" y="1569759"/>
            <a:ext cx="7272808" cy="509960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L’état général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" y="2371209"/>
            <a:ext cx="9159155" cy="249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526"/>
            <a:ext cx="9108504" cy="499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065"/>
            <a:ext cx="8784976" cy="622329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/>
          <a:stretch/>
        </p:blipFill>
        <p:spPr bwMode="auto">
          <a:xfrm>
            <a:off x="35496" y="620688"/>
            <a:ext cx="5347883" cy="569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10" y="1628800"/>
            <a:ext cx="4075272" cy="370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8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5445224"/>
            <a:ext cx="7787208" cy="680939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zh-CN" b="1" smtClean="0">
                <a:solidFill>
                  <a:schemeClr val="accent6"/>
                </a:solidFill>
              </a:rPr>
              <a:t>Vidéo</a:t>
            </a:r>
            <a:endParaRPr lang="zh-CN" altLang="en-US" b="1">
              <a:solidFill>
                <a:schemeClr val="accent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81" y="867891"/>
            <a:ext cx="64484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La structure générale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2078258"/>
            <a:ext cx="9180512" cy="358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zh-CN" smtClean="0"/>
              <a:t>Qu’est-ce que c’est? Le secteur primaire, secondaire et tertiaire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80" y="1916832"/>
            <a:ext cx="9108503" cy="440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1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2010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4" y="1484784"/>
            <a:ext cx="8989130" cy="5112568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06" y="0"/>
            <a:ext cx="4611642" cy="688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L’agriculture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0828"/>
            <a:ext cx="6336704" cy="3564396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L’histoire brève de l’agriculture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636912"/>
            <a:ext cx="90773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1E11-A4A5-4D10-BCC3-77949B7C51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79</Words>
  <Application>Microsoft Office PowerPoint</Application>
  <PresentationFormat>全屏显示(4:3)</PresentationFormat>
  <Paragraphs>49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Chapitre 6 : L’économie et le commerce français</vt:lpstr>
      <vt:lpstr>PowerPoint 演示文稿</vt:lpstr>
      <vt:lpstr>L’état général</vt:lpstr>
      <vt:lpstr>La structure générale</vt:lpstr>
      <vt:lpstr>Qu’est-ce que c’est? Le secteur primaire, secondaire et tertiaire</vt:lpstr>
      <vt:lpstr>2010</vt:lpstr>
      <vt:lpstr>PowerPoint 演示文稿</vt:lpstr>
      <vt:lpstr>L’agriculture</vt:lpstr>
      <vt:lpstr>L’histoire brève de l’agriculture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https://agriculture.gouv.fr/la-protection-sociale-agricole</vt:lpstr>
      <vt:lpstr>Défis</vt:lpstr>
      <vt:lpstr>L’industrie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Défis</vt:lpstr>
      <vt:lpstr>Le secteur tertiaire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6 : L’économie et le commerce français</dc:title>
  <dc:creator>lonovo</dc:creator>
  <cp:lastModifiedBy>lonovo</cp:lastModifiedBy>
  <cp:revision>53</cp:revision>
  <dcterms:created xsi:type="dcterms:W3CDTF">2021-06-08T08:45:16Z</dcterms:created>
  <dcterms:modified xsi:type="dcterms:W3CDTF">2022-08-20T09:29:37Z</dcterms:modified>
</cp:coreProperties>
</file>