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84" r:id="rId7"/>
    <p:sldId id="260" r:id="rId8"/>
    <p:sldId id="261" r:id="rId9"/>
    <p:sldId id="262" r:id="rId10"/>
    <p:sldId id="289" r:id="rId11"/>
    <p:sldId id="263" r:id="rId12"/>
    <p:sldId id="265" r:id="rId13"/>
    <p:sldId id="285" r:id="rId14"/>
    <p:sldId id="266" r:id="rId15"/>
    <p:sldId id="267" r:id="rId16"/>
    <p:sldId id="268" r:id="rId17"/>
    <p:sldId id="269" r:id="rId18"/>
    <p:sldId id="286" r:id="rId19"/>
    <p:sldId id="270" r:id="rId20"/>
    <p:sldId id="287" r:id="rId21"/>
    <p:sldId id="271" r:id="rId22"/>
    <p:sldId id="288" r:id="rId23"/>
    <p:sldId id="272" r:id="rId24"/>
    <p:sldId id="292" r:id="rId25"/>
    <p:sldId id="293" r:id="rId26"/>
    <p:sldId id="273" r:id="rId27"/>
    <p:sldId id="274" r:id="rId28"/>
    <p:sldId id="275" r:id="rId29"/>
    <p:sldId id="276" r:id="rId30"/>
    <p:sldId id="294" r:id="rId31"/>
    <p:sldId id="295" r:id="rId32"/>
    <p:sldId id="298" r:id="rId33"/>
    <p:sldId id="296" r:id="rId34"/>
    <p:sldId id="297" r:id="rId35"/>
    <p:sldId id="290" r:id="rId36"/>
    <p:sldId id="277" r:id="rId37"/>
    <p:sldId id="291" r:id="rId38"/>
    <p:sldId id="278" r:id="rId39"/>
    <p:sldId id="27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7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3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3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8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7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0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2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1199-0677-4E63-B271-D15F62E22650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1097-D468-4311-8CAF-F08E5C0B1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6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b="1"/>
              <a:t>Chapitre 4 </a:t>
            </a:r>
            <a:r>
              <a:rPr lang="fr-FR" altLang="zh-CN" b="1" smtClean="0"/>
              <a:t>:</a:t>
            </a:r>
            <a:br>
              <a:rPr lang="fr-FR" altLang="zh-CN" b="1" smtClean="0"/>
            </a:br>
            <a:r>
              <a:rPr lang="fr-FR" altLang="zh-CN" b="1" smtClean="0"/>
              <a:t> </a:t>
            </a:r>
            <a:r>
              <a:rPr lang="fr-FR" altLang="zh-CN" b="1"/>
              <a:t>La protection sociale en France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6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25331"/>
          </a:xfrm>
        </p:spPr>
        <p:txBody>
          <a:bodyPr>
            <a:normAutofit/>
          </a:bodyPr>
          <a:lstStyle/>
          <a:p>
            <a:r>
              <a:rPr lang="en-US" altLang="zh-CN" sz="2400"/>
              <a:t>https://secu-jeunes.fr/secu-cest-quoi/fonctionnement-secu/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82"/>
          <a:stretch/>
        </p:blipFill>
        <p:spPr>
          <a:xfrm>
            <a:off x="1619672" y="476672"/>
            <a:ext cx="6552728" cy="6364324"/>
          </a:xfrm>
        </p:spPr>
      </p:pic>
    </p:spTree>
    <p:extLst>
      <p:ext uri="{BB962C8B-B14F-4D97-AF65-F5344CB8AC3E}">
        <p14:creationId xmlns:p14="http://schemas.microsoft.com/office/powerpoint/2010/main" val="412699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42" y="620688"/>
            <a:ext cx="7686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6" y="1700808"/>
            <a:ext cx="8856984" cy="143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8" y="3356992"/>
            <a:ext cx="8458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" y="1772815"/>
            <a:ext cx="9160855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53136"/>
            <a:ext cx="8928992" cy="58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7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09" y="0"/>
            <a:ext cx="6828351" cy="6848415"/>
          </a:xfrm>
        </p:spPr>
      </p:pic>
    </p:spTree>
    <p:extLst>
      <p:ext uri="{BB962C8B-B14F-4D97-AF65-F5344CB8AC3E}">
        <p14:creationId xmlns:p14="http://schemas.microsoft.com/office/powerpoint/2010/main" val="34038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" y="692696"/>
            <a:ext cx="9124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" y="2204864"/>
            <a:ext cx="9101421" cy="397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8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40767"/>
            <a:ext cx="9157110" cy="424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8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" y="1988840"/>
            <a:ext cx="9142176" cy="206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7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980728"/>
            <a:ext cx="62769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63150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383" y="4365848"/>
            <a:ext cx="30956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23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03201"/>
            <a:ext cx="5878961" cy="3898007"/>
          </a:xfrm>
        </p:spPr>
      </p:pic>
    </p:spTree>
    <p:extLst>
      <p:ext uri="{BB962C8B-B14F-4D97-AF65-F5344CB8AC3E}">
        <p14:creationId xmlns:p14="http://schemas.microsoft.com/office/powerpoint/2010/main" val="17182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392" y="1844824"/>
            <a:ext cx="9260904" cy="249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0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400"/>
              <a:t>https://</a:t>
            </a:r>
            <a:r>
              <a:rPr lang="en-US" altLang="zh-CN" sz="2400" smtClean="0"/>
              <a:t>www.vie-publique.fr</a:t>
            </a:r>
            <a:endParaRPr lang="zh-CN" altLang="en-US" sz="240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" y="3140968"/>
            <a:ext cx="9158856" cy="151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2015389"/>
            <a:ext cx="713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48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5965870" cy="3970015"/>
          </a:xfrm>
        </p:spPr>
      </p:pic>
    </p:spTree>
    <p:extLst>
      <p:ext uri="{BB962C8B-B14F-4D97-AF65-F5344CB8AC3E}">
        <p14:creationId xmlns:p14="http://schemas.microsoft.com/office/powerpoint/2010/main" val="6122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" y="1268760"/>
            <a:ext cx="8829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10896"/>
            <a:ext cx="9058615" cy="326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9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182985"/>
            <a:ext cx="5144183" cy="4046215"/>
          </a:xfrm>
        </p:spPr>
      </p:pic>
    </p:spTree>
    <p:extLst>
      <p:ext uri="{BB962C8B-B14F-4D97-AF65-F5344CB8AC3E}">
        <p14:creationId xmlns:p14="http://schemas.microsoft.com/office/powerpoint/2010/main" val="19247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72816"/>
            <a:ext cx="9073008" cy="255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9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4" y="731713"/>
            <a:ext cx="8994260" cy="572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06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87850"/>
            <a:ext cx="9287941" cy="308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038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91385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991903"/>
            <a:ext cx="9222856" cy="130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1" y="1245316"/>
            <a:ext cx="9180512" cy="427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0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5018"/>
            <a:ext cx="9199810" cy="443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5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80512" cy="224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0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420888"/>
            <a:ext cx="9036496" cy="3733875"/>
          </a:xfrm>
        </p:spPr>
        <p:txBody>
          <a:bodyPr/>
          <a:lstStyle/>
          <a:p>
            <a:r>
              <a:rPr lang="fr-FR" altLang="zh-CN" smtClean="0"/>
              <a:t>Les mouvements des ouvriers</a:t>
            </a:r>
          </a:p>
          <a:p>
            <a:r>
              <a:rPr lang="fr-FR" altLang="zh-CN" smtClean="0"/>
              <a:t>La critique du marxisme vis-à-vis du capitalisme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77" y="116632"/>
            <a:ext cx="499879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" y="1257300"/>
            <a:ext cx="9157071" cy="509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82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21959"/>
            <a:ext cx="9073008" cy="109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60803"/>
            <a:ext cx="3614136" cy="343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31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72" y="-609"/>
            <a:ext cx="8219256" cy="924722"/>
          </a:xfrm>
        </p:spPr>
        <p:txBody>
          <a:bodyPr>
            <a:normAutofit/>
          </a:bodyPr>
          <a:lstStyle/>
          <a:p>
            <a:r>
              <a:rPr lang="en-US" altLang="zh-CN" sz="2000"/>
              <a:t>https://www.ined.fr/fr/tout-savoir-population/chiffres/france/avortements-contraception/avortements/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764704"/>
            <a:ext cx="9221384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20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5" y="1340768"/>
            <a:ext cx="8712274" cy="312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17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129" y="548680"/>
            <a:ext cx="52101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695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226989"/>
            <a:ext cx="4362251" cy="4362251"/>
          </a:xfrm>
        </p:spPr>
      </p:pic>
    </p:spTree>
    <p:extLst>
      <p:ext uri="{BB962C8B-B14F-4D97-AF65-F5344CB8AC3E}">
        <p14:creationId xmlns:p14="http://schemas.microsoft.com/office/powerpoint/2010/main" val="4059266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43" y="1162893"/>
            <a:ext cx="5818385" cy="428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75209"/>
            <a:ext cx="6290496" cy="4186039"/>
          </a:xfrm>
        </p:spPr>
      </p:pic>
    </p:spTree>
    <p:extLst>
      <p:ext uri="{BB962C8B-B14F-4D97-AF65-F5344CB8AC3E}">
        <p14:creationId xmlns:p14="http://schemas.microsoft.com/office/powerpoint/2010/main" val="170812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0" y="306338"/>
            <a:ext cx="5532674" cy="621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4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9448" y="2748061"/>
            <a:ext cx="5915000" cy="35612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L</a:t>
            </a:r>
            <a:r>
              <a:rPr lang="fr-FR" altLang="zh-CN" smtClean="0"/>
              <a:t>’évolution permanente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872902"/>
            <a:ext cx="6591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3" y="1916832"/>
            <a:ext cx="8749853" cy="187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" y="4407406"/>
            <a:ext cx="9111028" cy="74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2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8894"/>
            <a:ext cx="8856984" cy="109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7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758"/>
            <a:ext cx="8229600" cy="3600450"/>
          </a:xfrm>
        </p:spPr>
      </p:pic>
    </p:spTree>
    <p:extLst>
      <p:ext uri="{BB962C8B-B14F-4D97-AF65-F5344CB8AC3E}">
        <p14:creationId xmlns:p14="http://schemas.microsoft.com/office/powerpoint/2010/main" val="9046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9" y="1124744"/>
            <a:ext cx="85153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9144000" cy="30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3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57488"/>
            <a:ext cx="9113765" cy="14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910873"/>
            <a:ext cx="9180512" cy="280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0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27</Words>
  <Application>Microsoft Office PowerPoint</Application>
  <PresentationFormat>全屏显示(4:3)</PresentationFormat>
  <Paragraphs>7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Chapitre 4 :  La protection sociale en France</vt:lpstr>
      <vt:lpstr>https://www.vie-publique.fr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https://secu-jeunes.fr/secu-cest-quoi/fonctionnement-secu/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https://www.ined.fr/fr/tout-savoir-population/chiffres/france/avortements-contraception/avortements/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4 :  La protection sociale en France</dc:title>
  <dc:creator>lonovo</dc:creator>
  <cp:lastModifiedBy>lonovo</cp:lastModifiedBy>
  <cp:revision>40</cp:revision>
  <dcterms:created xsi:type="dcterms:W3CDTF">2021-06-01T08:23:20Z</dcterms:created>
  <dcterms:modified xsi:type="dcterms:W3CDTF">2021-06-04T02:08:39Z</dcterms:modified>
</cp:coreProperties>
</file>