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57" r:id="rId4"/>
    <p:sldId id="258" r:id="rId5"/>
    <p:sldId id="281" r:id="rId6"/>
    <p:sldId id="282" r:id="rId7"/>
    <p:sldId id="283" r:id="rId8"/>
    <p:sldId id="284" r:id="rId9"/>
    <p:sldId id="285" r:id="rId10"/>
    <p:sldId id="280" r:id="rId11"/>
    <p:sldId id="286" r:id="rId12"/>
    <p:sldId id="259" r:id="rId13"/>
    <p:sldId id="279" r:id="rId14"/>
    <p:sldId id="301" r:id="rId15"/>
    <p:sldId id="302" r:id="rId16"/>
    <p:sldId id="260" r:id="rId17"/>
    <p:sldId id="305" r:id="rId18"/>
    <p:sldId id="261" r:id="rId19"/>
    <p:sldId id="262" r:id="rId20"/>
    <p:sldId id="287" r:id="rId21"/>
    <p:sldId id="308" r:id="rId22"/>
    <p:sldId id="306" r:id="rId23"/>
    <p:sldId id="264" r:id="rId24"/>
    <p:sldId id="265" r:id="rId25"/>
    <p:sldId id="266" r:id="rId26"/>
    <p:sldId id="267" r:id="rId27"/>
    <p:sldId id="291" r:id="rId28"/>
    <p:sldId id="292" r:id="rId29"/>
    <p:sldId id="293" r:id="rId30"/>
    <p:sldId id="289" r:id="rId31"/>
    <p:sldId id="290" r:id="rId32"/>
    <p:sldId id="268" r:id="rId33"/>
    <p:sldId id="263" r:id="rId34"/>
    <p:sldId id="294" r:id="rId35"/>
    <p:sldId id="296" r:id="rId36"/>
    <p:sldId id="272" r:id="rId37"/>
    <p:sldId id="298" r:id="rId38"/>
    <p:sldId id="299" r:id="rId39"/>
    <p:sldId id="297" r:id="rId40"/>
    <p:sldId id="271" r:id="rId41"/>
    <p:sldId id="295" r:id="rId42"/>
    <p:sldId id="303" r:id="rId43"/>
    <p:sldId id="300" r:id="rId44"/>
    <p:sldId id="273" r:id="rId45"/>
    <p:sldId id="274" r:id="rId46"/>
    <p:sldId id="275" r:id="rId47"/>
    <p:sldId id="307" r:id="rId48"/>
    <p:sldId id="304" r:id="rId4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4D2687-5E88-4347-8604-F9FDFE3D8179}" type="datetimeFigureOut">
              <a:rPr lang="zh-CN" altLang="en-US" smtClean="0"/>
              <a:t>2022/12/22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DF664E-A234-41EA-AE41-6901DCE8766F}" type="slidenum">
              <a:rPr lang="zh-CN" altLang="en-US" smtClean="0"/>
              <a:t>‹#›</a:t>
            </a:fld>
            <a:endParaRPr lang="zh-CN" altLang="en-US"/>
          </a:p>
        </p:txBody>
      </p:sp>
    </p:spTree>
    <p:extLst>
      <p:ext uri="{BB962C8B-B14F-4D97-AF65-F5344CB8AC3E}">
        <p14:creationId xmlns:p14="http://schemas.microsoft.com/office/powerpoint/2010/main" val="2141534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29A7D5E-1D1F-46D1-8531-4B2D6FEE7BA8}" type="datetime1">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598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71C41D-1DEB-40F1-948E-5F2C011CBFA7}" type="datetime1">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3575008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692AC5-8409-4543-BE24-08339952EC0F}" type="datetime1">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66323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de contenu text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et modifiez le titre</a:t>
            </a:r>
          </a:p>
        </p:txBody>
      </p:sp>
      <p:sp>
        <p:nvSpPr>
          <p:cNvPr id="6" name="Espace réservé du texte 6"/>
          <p:cNvSpPr>
            <a:spLocks noGrp="1"/>
          </p:cNvSpPr>
          <p:nvPr>
            <p:ph type="body" sz="quarter" idx="13"/>
          </p:nvPr>
        </p:nvSpPr>
        <p:spPr>
          <a:xfrm>
            <a:off x="804863" y="1471083"/>
            <a:ext cx="7881937" cy="4598988"/>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FF6C1A"/>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
                <a:srgbClr val="43A5C1"/>
              </a:buClr>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FF6C1A"/>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
                <a:srgbClr val="43A5C1"/>
              </a:buClr>
              <a:buSzTx/>
              <a:buFont typeface="Arial"/>
              <a:buNone/>
              <a:tabLst/>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5">
            <a:extLst/>
          </p:cNvPr>
          <p:cNvSpPr>
            <a:spLocks noGrp="1"/>
          </p:cNvSpPr>
          <p:nvPr>
            <p:ph type="sldNum" sz="quarter" idx="14"/>
          </p:nvPr>
        </p:nvSpPr>
        <p:spPr/>
        <p:txBody>
          <a:bodyPr/>
          <a:lstStyle>
            <a:lvl1pPr defTabSz="457200">
              <a:defRPr/>
            </a:lvl1pPr>
          </a:lstStyle>
          <a:p>
            <a:fld id="{035172D5-E962-40F7-8247-4324E3C8A4EF}" type="slidenum">
              <a:rPr lang="fr-FR" altLang="fr-FR"/>
              <a:pPr/>
              <a:t>‹#›</a:t>
            </a:fld>
            <a:endParaRPr lang="fr-FR" altLang="fr-FR"/>
          </a:p>
        </p:txBody>
      </p:sp>
    </p:spTree>
    <p:extLst>
      <p:ext uri="{BB962C8B-B14F-4D97-AF65-F5344CB8AC3E}">
        <p14:creationId xmlns:p14="http://schemas.microsoft.com/office/powerpoint/2010/main" val="769427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Page de contenu avec texte et graphiqu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3" name="Espace réservé du contenu 2"/>
          <p:cNvSpPr>
            <a:spLocks noGrp="1"/>
          </p:cNvSpPr>
          <p:nvPr>
            <p:ph idx="1"/>
          </p:nvPr>
        </p:nvSpPr>
        <p:spPr>
          <a:xfrm>
            <a:off x="805400" y="1476296"/>
            <a:ext cx="7881400" cy="4525963"/>
          </a:xfrm>
        </p:spPr>
        <p:txBody>
          <a:bodyPr/>
          <a:lstStyle>
            <a:lvl1pPr marL="177800" marR="0" indent="-177800" algn="l" defTabSz="457200" rtl="0" eaLnBrk="1" fontAlgn="auto" latinLnBrk="0" hangingPunct="1">
              <a:lnSpc>
                <a:spcPct val="100000"/>
              </a:lnSpc>
              <a:spcBef>
                <a:spcPct val="20000"/>
              </a:spcBef>
              <a:spcAft>
                <a:spcPts val="0"/>
              </a:spcAft>
              <a:buClrTx/>
              <a:buSzPct val="100000"/>
              <a:buFont typeface="Arial"/>
              <a:buChar char="■"/>
              <a:tabLst/>
              <a:defRPr/>
            </a:lvl1pPr>
            <a:lvl2pPr marL="627063" marR="0" indent="-169863" algn="l" defTabSz="457200" rtl="0" eaLnBrk="1" fontAlgn="auto" latinLnBrk="0" hangingPunct="1">
              <a:lnSpc>
                <a:spcPct val="100000"/>
              </a:lnSpc>
              <a:spcBef>
                <a:spcPct val="20000"/>
              </a:spcBef>
              <a:spcAft>
                <a:spcPts val="0"/>
              </a:spcAft>
              <a:buClr>
                <a:srgbClr val="FF6C1A"/>
              </a:buClr>
              <a:buSzTx/>
              <a:buFont typeface="Arial Italic"/>
              <a:buChar char="■"/>
              <a:tabLst/>
              <a:defRPr/>
            </a:lvl2pPr>
            <a:lvl3pPr marL="627063" marR="0" indent="0" algn="l" defTabSz="457200" rtl="0" eaLnBrk="1" fontAlgn="auto" latinLnBrk="0" hangingPunct="1">
              <a:lnSpc>
                <a:spcPct val="100000"/>
              </a:lnSpc>
              <a:spcBef>
                <a:spcPct val="20000"/>
              </a:spcBef>
              <a:spcAft>
                <a:spcPts val="0"/>
              </a:spcAft>
              <a:buClr>
                <a:srgbClr val="43A5C1"/>
              </a:buClr>
              <a:buSzTx/>
              <a:buFont typeface="Arial"/>
              <a:buNone/>
              <a:tabLst/>
              <a:defRPr/>
            </a:lvl3pPr>
            <a:lvl4pPr marL="627063" marR="0" indent="177800" algn="l" defTabSz="457200" rtl="0" eaLnBrk="1" fontAlgn="auto" latinLnBrk="0" hangingPunct="1">
              <a:lnSpc>
                <a:spcPct val="100000"/>
              </a:lnSpc>
              <a:spcBef>
                <a:spcPct val="20000"/>
              </a:spcBef>
              <a:spcAft>
                <a:spcPts val="0"/>
              </a:spcAft>
              <a:buClr>
                <a:srgbClr val="FF6C1A"/>
              </a:buClr>
              <a:buSzTx/>
              <a:buFont typeface="Arial"/>
              <a:buChar char="–"/>
              <a:tabLst/>
              <a:defRPr/>
            </a:lvl4pPr>
            <a:lvl5pPr marL="806450" marR="0" indent="0" algn="l" defTabSz="457200" rtl="0" eaLnBrk="1" fontAlgn="auto" latinLnBrk="0" hangingPunct="1">
              <a:lnSpc>
                <a:spcPct val="100000"/>
              </a:lnSpc>
              <a:spcBef>
                <a:spcPct val="20000"/>
              </a:spcBef>
              <a:spcAft>
                <a:spcPts val="0"/>
              </a:spcAft>
              <a:buClr>
                <a:srgbClr val="43A5C1"/>
              </a:buClr>
              <a:buSzTx/>
              <a:buFont typeface="Arial"/>
              <a:buNone/>
              <a:tabLst/>
              <a:defRPr/>
            </a:lvl5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u numéro de diapositive 5">
            <a:extLst/>
          </p:cNvPr>
          <p:cNvSpPr>
            <a:spLocks noGrp="1"/>
          </p:cNvSpPr>
          <p:nvPr>
            <p:ph type="sldNum" sz="quarter" idx="10"/>
          </p:nvPr>
        </p:nvSpPr>
        <p:spPr/>
        <p:txBody>
          <a:bodyPr/>
          <a:lstStyle>
            <a:lvl1pPr defTabSz="457200">
              <a:defRPr/>
            </a:lvl1pPr>
          </a:lstStyle>
          <a:p>
            <a:fld id="{9FAE603A-82F0-4EBC-A6A1-4E8F25CF3A23}" type="slidenum">
              <a:rPr lang="fr-FR" altLang="fr-FR"/>
              <a:pPr/>
              <a:t>‹#›</a:t>
            </a:fld>
            <a:endParaRPr lang="fr-FR" altLang="fr-FR"/>
          </a:p>
        </p:txBody>
      </p:sp>
    </p:spTree>
    <p:extLst>
      <p:ext uri="{BB962C8B-B14F-4D97-AF65-F5344CB8AC3E}">
        <p14:creationId xmlns:p14="http://schemas.microsoft.com/office/powerpoint/2010/main" val="726349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age sommaire">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Cliquez et modifiez le titre</a:t>
            </a:r>
          </a:p>
        </p:txBody>
      </p:sp>
      <p:sp>
        <p:nvSpPr>
          <p:cNvPr id="7" name="Espace réservé du texte 6"/>
          <p:cNvSpPr>
            <a:spLocks noGrp="1"/>
          </p:cNvSpPr>
          <p:nvPr>
            <p:ph type="body" sz="quarter" idx="13"/>
          </p:nvPr>
        </p:nvSpPr>
        <p:spPr>
          <a:xfrm>
            <a:off x="804863" y="1469378"/>
            <a:ext cx="7881937" cy="4397375"/>
          </a:xfrm>
        </p:spPr>
        <p:txBody>
          <a:bodyPr/>
          <a:lstStyle>
            <a:lvl1pPr>
              <a:buClr>
                <a:srgbClr val="FF6C1A"/>
              </a:buClr>
              <a:defRPr>
                <a:solidFill>
                  <a:srgbClr val="000000"/>
                </a:solidFill>
              </a:defRPr>
            </a:lvl1pPr>
          </a:lstStyle>
          <a:p>
            <a:pPr lvl="0"/>
            <a:r>
              <a:rPr lang="fr-FR" dirty="0"/>
              <a:t>Modifiez les styles du texte du masque</a:t>
            </a:r>
          </a:p>
        </p:txBody>
      </p:sp>
      <p:sp>
        <p:nvSpPr>
          <p:cNvPr id="4" name="Espace réservé du numéro de diapositive 5">
            <a:extLst/>
          </p:cNvPr>
          <p:cNvSpPr>
            <a:spLocks noGrp="1"/>
          </p:cNvSpPr>
          <p:nvPr>
            <p:ph type="sldNum" sz="quarter" idx="14"/>
          </p:nvPr>
        </p:nvSpPr>
        <p:spPr/>
        <p:txBody>
          <a:bodyPr/>
          <a:lstStyle>
            <a:lvl1pPr defTabSz="457200">
              <a:defRPr/>
            </a:lvl1pPr>
          </a:lstStyle>
          <a:p>
            <a:fld id="{5BF75DEE-F7B6-41AD-90AA-B761FF8319C7}" type="slidenum">
              <a:rPr lang="fr-FR" altLang="fr-FR"/>
              <a:pPr/>
              <a:t>‹#›</a:t>
            </a:fld>
            <a:endParaRPr lang="fr-FR" altLang="fr-FR"/>
          </a:p>
        </p:txBody>
      </p:sp>
    </p:spTree>
    <p:extLst>
      <p:ext uri="{BB962C8B-B14F-4D97-AF65-F5344CB8AC3E}">
        <p14:creationId xmlns:p14="http://schemas.microsoft.com/office/powerpoint/2010/main" val="2049961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08773" y="69692"/>
            <a:ext cx="8004162" cy="828574"/>
          </a:xfrm>
        </p:spPr>
        <p:txBody>
          <a:bodyPr anchor="b"/>
          <a:lstStyle>
            <a:lvl1pPr algn="l">
              <a:defRPr sz="3000" b="0"/>
            </a:lvl1pPr>
          </a:lstStyle>
          <a:p>
            <a:r>
              <a:rPr lang="fr-FR" dirty="0"/>
              <a:t>Cliquez et modifiez le titre</a:t>
            </a:r>
          </a:p>
        </p:txBody>
      </p:sp>
      <p:sp>
        <p:nvSpPr>
          <p:cNvPr id="3" name="Espace réservé pour une image  2"/>
          <p:cNvSpPr>
            <a:spLocks noGrp="1"/>
          </p:cNvSpPr>
          <p:nvPr>
            <p:ph type="pic" idx="1"/>
          </p:nvPr>
        </p:nvSpPr>
        <p:spPr>
          <a:xfrm>
            <a:off x="677333" y="1494531"/>
            <a:ext cx="7923066" cy="32330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677333" y="5367338"/>
            <a:ext cx="7923066"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dirty="0"/>
              <a:t>Cliquez pour modifier les styles du texte du masque</a:t>
            </a:r>
          </a:p>
        </p:txBody>
      </p:sp>
      <p:sp>
        <p:nvSpPr>
          <p:cNvPr id="5" name="Espace réservé du numéro de diapositive 5">
            <a:extLst/>
          </p:cNvPr>
          <p:cNvSpPr>
            <a:spLocks noGrp="1"/>
          </p:cNvSpPr>
          <p:nvPr>
            <p:ph type="sldNum" sz="quarter" idx="10"/>
          </p:nvPr>
        </p:nvSpPr>
        <p:spPr/>
        <p:txBody>
          <a:bodyPr/>
          <a:lstStyle>
            <a:lvl1pPr defTabSz="457200">
              <a:defRPr/>
            </a:lvl1pPr>
          </a:lstStyle>
          <a:p>
            <a:fld id="{77054A2C-6657-4B9C-B14A-B107FAE8F917}" type="slidenum">
              <a:rPr lang="fr-FR" altLang="fr-FR"/>
              <a:pPr/>
              <a:t>‹#›</a:t>
            </a:fld>
            <a:endParaRPr lang="fr-FR" altLang="fr-FR"/>
          </a:p>
        </p:txBody>
      </p:sp>
    </p:spTree>
    <p:extLst>
      <p:ext uri="{BB962C8B-B14F-4D97-AF65-F5344CB8AC3E}">
        <p14:creationId xmlns:p14="http://schemas.microsoft.com/office/powerpoint/2010/main" val="258824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0D9374D-5D6A-4FC7-8635-1584EBFE546C}" type="datetime1">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06672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B10471C-A1A2-4B64-9E4D-20EDF748A48B}" type="datetime1">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356632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512476E-DD29-448C-AB67-079521175E8F}" type="datetime1">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85569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241BE0B-5CDB-4F24-8BEB-132143E01D6F}" type="datetime1">
              <a:rPr lang="zh-CN" altLang="en-US" smtClean="0"/>
              <a:t>2022/12/22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428840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3DEA1E7-F776-4470-B2A0-4151599509AB}" type="datetime1">
              <a:rPr lang="zh-CN" altLang="en-US" smtClean="0"/>
              <a:t>2022/12/22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422008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BD9914-2D2F-4E72-BC50-EC8F14012EC3}" type="datetime1">
              <a:rPr lang="zh-CN" altLang="en-US" smtClean="0"/>
              <a:t>2022/12/22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59291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420A7F-E27A-4CF0-915F-C26FEB323A05}" type="datetime1">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3849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29D44A-DB85-419E-8446-013C96FD58F1}" type="datetime1">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2778780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D1712-9E21-45F9-B564-FA876CB7C62A}" type="datetime1">
              <a:rPr lang="zh-CN" altLang="en-US" smtClean="0"/>
              <a:t>2022/12/22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1E603-A733-4F73-B641-6AB773E46DEF}" type="slidenum">
              <a:rPr lang="zh-CN" altLang="en-US" smtClean="0"/>
              <a:t>‹#›</a:t>
            </a:fld>
            <a:endParaRPr lang="zh-CN" altLang="en-US"/>
          </a:p>
        </p:txBody>
      </p:sp>
    </p:spTree>
    <p:extLst>
      <p:ext uri="{BB962C8B-B14F-4D97-AF65-F5344CB8AC3E}">
        <p14:creationId xmlns:p14="http://schemas.microsoft.com/office/powerpoint/2010/main" val="6312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p:cNvPr>
          <p:cNvSpPr>
            <a:spLocks noGrp="1"/>
          </p:cNvSpPr>
          <p:nvPr>
            <p:ph type="title"/>
          </p:nvPr>
        </p:nvSpPr>
        <p:spPr>
          <a:xfrm>
            <a:off x="804863" y="182563"/>
            <a:ext cx="7881937" cy="1287462"/>
          </a:xfrm>
          <a:prstGeom prst="rect">
            <a:avLst/>
          </a:prstGeom>
        </p:spPr>
        <p:txBody>
          <a:bodyPr vert="horz" lIns="91440" tIns="45720" rIns="91440" bIns="45720" rtlCol="0" anchor="ctr">
            <a:normAutofit/>
          </a:bodyPr>
          <a:lstStyle/>
          <a:p>
            <a:r>
              <a:rPr lang="fr-FR" dirty="0"/>
              <a:t>Cliquez et modifiez le titre</a:t>
            </a:r>
          </a:p>
        </p:txBody>
      </p:sp>
      <p:sp>
        <p:nvSpPr>
          <p:cNvPr id="1027" name="Espace réservé du texte 2"/>
          <p:cNvSpPr>
            <a:spLocks noGrp="1"/>
          </p:cNvSpPr>
          <p:nvPr>
            <p:ph type="body" idx="1"/>
          </p:nvPr>
        </p:nvSpPr>
        <p:spPr bwMode="auto">
          <a:xfrm>
            <a:off x="804863" y="1476375"/>
            <a:ext cx="788193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 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6" name="Espace réservé du numéro de diapositive 5">
            <a:extLst/>
          </p:cNvPr>
          <p:cNvSpPr>
            <a:spLocks noGrp="1"/>
          </p:cNvSpPr>
          <p:nvPr>
            <p:ph type="sldNum" sz="quarter" idx="4"/>
          </p:nvPr>
        </p:nvSpPr>
        <p:spPr>
          <a:xfrm>
            <a:off x="8150225" y="6391275"/>
            <a:ext cx="450850" cy="365125"/>
          </a:xfrm>
          <a:prstGeom prst="rect">
            <a:avLst/>
          </a:prstGeom>
        </p:spPr>
        <p:txBody>
          <a:bodyPr vert="horz" wrap="square" lIns="91440" tIns="45720" rIns="91440" bIns="45720" numCol="1" anchor="ctr" anchorCtr="0" compatLnSpc="1">
            <a:prstTxWarp prst="textNoShape">
              <a:avLst/>
            </a:prstTxWarp>
          </a:bodyPr>
          <a:lstStyle>
            <a:lvl1pPr algn="r" defTabSz="914400" eaLnBrk="1" hangingPunct="1">
              <a:defRPr sz="900" b="1">
                <a:solidFill>
                  <a:srgbClr val="404040"/>
                </a:solidFill>
                <a:latin typeface="Arial" pitchFamily="34" charset="0"/>
              </a:defRPr>
            </a:lvl1pPr>
          </a:lstStyle>
          <a:p>
            <a:pPr fontAlgn="base">
              <a:spcBef>
                <a:spcPct val="0"/>
              </a:spcBef>
              <a:spcAft>
                <a:spcPct val="0"/>
              </a:spcAft>
            </a:pPr>
            <a:fld id="{DE95027C-381F-4F02-983C-5524FCCB2883}" type="slidenum">
              <a:rPr lang="fr-FR" altLang="fr-FR" smtClean="0">
                <a:cs typeface="Arial" pitchFamily="34" charset="0"/>
              </a:rPr>
              <a:pPr fontAlgn="base">
                <a:spcBef>
                  <a:spcPct val="0"/>
                </a:spcBef>
                <a:spcAft>
                  <a:spcPct val="0"/>
                </a:spcAft>
              </a:pPr>
              <a:t>‹#›</a:t>
            </a:fld>
            <a:endParaRPr lang="fr-FR" altLang="fr-FR" smtClean="0">
              <a:cs typeface="Arial" pitchFamily="34" charset="0"/>
            </a:endParaRPr>
          </a:p>
        </p:txBody>
      </p:sp>
      <p:pic>
        <p:nvPicPr>
          <p:cNvPr id="1029" name="Image 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Image 6"/>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6351588" y="6273800"/>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Image 12"/>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23850" y="6065838"/>
            <a:ext cx="6889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3195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457200" rtl="0" eaLnBrk="0" fontAlgn="base" hangingPunct="0">
        <a:spcBef>
          <a:spcPct val="0"/>
        </a:spcBef>
        <a:spcAft>
          <a:spcPct val="0"/>
        </a:spcAft>
        <a:defRPr sz="2500" b="1" kern="1200" cap="all">
          <a:solidFill>
            <a:srgbClr val="404040"/>
          </a:solidFill>
          <a:latin typeface="Arial Black" charset="0"/>
          <a:ea typeface="Arial Black" charset="0"/>
          <a:cs typeface="Arial Black" charset="0"/>
        </a:defRPr>
      </a:lvl1pPr>
      <a:lvl2pPr algn="l" defTabSz="457200" rtl="0" eaLnBrk="0" fontAlgn="base" hangingPunct="0">
        <a:spcBef>
          <a:spcPct val="0"/>
        </a:spcBef>
        <a:spcAft>
          <a:spcPct val="0"/>
        </a:spcAft>
        <a:defRPr sz="2500" b="1">
          <a:solidFill>
            <a:srgbClr val="404040"/>
          </a:solidFill>
          <a:latin typeface="Arial Black" pitchFamily="34" charset="0"/>
          <a:ea typeface="Arial Black" pitchFamily="34" charset="0"/>
          <a:cs typeface="Arial Black" pitchFamily="34" charset="0"/>
        </a:defRPr>
      </a:lvl2pPr>
      <a:lvl3pPr algn="l" defTabSz="457200" rtl="0" eaLnBrk="0" fontAlgn="base" hangingPunct="0">
        <a:spcBef>
          <a:spcPct val="0"/>
        </a:spcBef>
        <a:spcAft>
          <a:spcPct val="0"/>
        </a:spcAft>
        <a:defRPr sz="2500" b="1">
          <a:solidFill>
            <a:srgbClr val="404040"/>
          </a:solidFill>
          <a:latin typeface="Arial Black" pitchFamily="34" charset="0"/>
          <a:ea typeface="Arial Black" pitchFamily="34" charset="0"/>
          <a:cs typeface="Arial Black" pitchFamily="34" charset="0"/>
        </a:defRPr>
      </a:lvl3pPr>
      <a:lvl4pPr algn="l" defTabSz="457200" rtl="0" eaLnBrk="0" fontAlgn="base" hangingPunct="0">
        <a:spcBef>
          <a:spcPct val="0"/>
        </a:spcBef>
        <a:spcAft>
          <a:spcPct val="0"/>
        </a:spcAft>
        <a:defRPr sz="2500" b="1">
          <a:solidFill>
            <a:srgbClr val="404040"/>
          </a:solidFill>
          <a:latin typeface="Arial Black" pitchFamily="34" charset="0"/>
          <a:ea typeface="Arial Black" pitchFamily="34" charset="0"/>
          <a:cs typeface="Arial Black" pitchFamily="34" charset="0"/>
        </a:defRPr>
      </a:lvl4pPr>
      <a:lvl5pPr algn="l" defTabSz="457200" rtl="0" eaLnBrk="0" fontAlgn="base" hangingPunct="0">
        <a:spcBef>
          <a:spcPct val="0"/>
        </a:spcBef>
        <a:spcAft>
          <a:spcPct val="0"/>
        </a:spcAft>
        <a:defRPr sz="2500" b="1">
          <a:solidFill>
            <a:srgbClr val="404040"/>
          </a:solidFill>
          <a:latin typeface="Arial Black" pitchFamily="34" charset="0"/>
          <a:ea typeface="Arial Black" pitchFamily="34" charset="0"/>
          <a:cs typeface="Arial Black" pitchFamily="34" charset="0"/>
        </a:defRPr>
      </a:lvl5pPr>
      <a:lvl6pPr marL="457200" algn="l" defTabSz="457200" rtl="0" fontAlgn="base">
        <a:spcBef>
          <a:spcPct val="0"/>
        </a:spcBef>
        <a:spcAft>
          <a:spcPct val="0"/>
        </a:spcAft>
        <a:defRPr sz="2500" b="1">
          <a:solidFill>
            <a:srgbClr val="404040"/>
          </a:solidFill>
          <a:latin typeface="Arial Black" pitchFamily="34" charset="0"/>
          <a:ea typeface="Arial Black" pitchFamily="34" charset="0"/>
          <a:cs typeface="Arial Black" pitchFamily="34" charset="0"/>
        </a:defRPr>
      </a:lvl6pPr>
      <a:lvl7pPr marL="914400" algn="l" defTabSz="457200" rtl="0" fontAlgn="base">
        <a:spcBef>
          <a:spcPct val="0"/>
        </a:spcBef>
        <a:spcAft>
          <a:spcPct val="0"/>
        </a:spcAft>
        <a:defRPr sz="2500" b="1">
          <a:solidFill>
            <a:srgbClr val="404040"/>
          </a:solidFill>
          <a:latin typeface="Arial Black" pitchFamily="34" charset="0"/>
          <a:ea typeface="Arial Black" pitchFamily="34" charset="0"/>
          <a:cs typeface="Arial Black" pitchFamily="34" charset="0"/>
        </a:defRPr>
      </a:lvl7pPr>
      <a:lvl8pPr marL="1371600" algn="l" defTabSz="457200" rtl="0" fontAlgn="base">
        <a:spcBef>
          <a:spcPct val="0"/>
        </a:spcBef>
        <a:spcAft>
          <a:spcPct val="0"/>
        </a:spcAft>
        <a:defRPr sz="2500" b="1">
          <a:solidFill>
            <a:srgbClr val="404040"/>
          </a:solidFill>
          <a:latin typeface="Arial Black" pitchFamily="34" charset="0"/>
          <a:ea typeface="Arial Black" pitchFamily="34" charset="0"/>
          <a:cs typeface="Arial Black" pitchFamily="34" charset="0"/>
        </a:defRPr>
      </a:lvl8pPr>
      <a:lvl9pPr marL="1828800" algn="l" defTabSz="457200" rtl="0" fontAlgn="base">
        <a:spcBef>
          <a:spcPct val="0"/>
        </a:spcBef>
        <a:spcAft>
          <a:spcPct val="0"/>
        </a:spcAft>
        <a:defRPr sz="2500" b="1">
          <a:solidFill>
            <a:srgbClr val="404040"/>
          </a:solidFill>
          <a:latin typeface="Arial Black" pitchFamily="34" charset="0"/>
          <a:ea typeface="Arial Black" pitchFamily="34" charset="0"/>
          <a:cs typeface="Arial Black" pitchFamily="34" charset="0"/>
        </a:defRPr>
      </a:lvl9pPr>
    </p:titleStyle>
    <p:bodyStyle>
      <a:lvl1pPr marL="177800" indent="-177800" algn="l" defTabSz="457200" rtl="0" eaLnBrk="0" fontAlgn="base" hangingPunct="0">
        <a:spcBef>
          <a:spcPct val="20000"/>
        </a:spcBef>
        <a:spcAft>
          <a:spcPct val="0"/>
        </a:spcAft>
        <a:buClr>
          <a:srgbClr val="FF6C1A"/>
        </a:buClr>
        <a:buSzPct val="100000"/>
        <a:buFont typeface="Arial" pitchFamily="34" charset="0"/>
        <a:buChar char="■"/>
        <a:defRPr kern="1200">
          <a:solidFill>
            <a:srgbClr val="FF6C1A"/>
          </a:solidFill>
          <a:latin typeface="Arial" charset="0"/>
          <a:ea typeface="Arial" charset="0"/>
          <a:cs typeface="Arial" charset="0"/>
        </a:defRPr>
      </a:lvl1pPr>
      <a:lvl2pPr marL="627063" indent="-169863" algn="l" defTabSz="457200" rtl="0" eaLnBrk="0" fontAlgn="base" hangingPunct="0">
        <a:spcBef>
          <a:spcPct val="20000"/>
        </a:spcBef>
        <a:spcAft>
          <a:spcPct val="0"/>
        </a:spcAft>
        <a:buClr>
          <a:srgbClr val="FF6C1A"/>
        </a:buClr>
        <a:buFont typeface="Arial Italic"/>
        <a:buChar char="■"/>
        <a:defRPr sz="1300" kern="1200">
          <a:solidFill>
            <a:schemeClr val="tx1"/>
          </a:solidFill>
          <a:latin typeface="Arial" charset="0"/>
          <a:ea typeface="Arial" charset="0"/>
          <a:cs typeface="Arial" charset="0"/>
        </a:defRPr>
      </a:lvl2pPr>
      <a:lvl3pPr marL="627063" algn="l" defTabSz="457200" rtl="0" eaLnBrk="0" fontAlgn="base" hangingPunct="0">
        <a:spcBef>
          <a:spcPct val="20000"/>
        </a:spcBef>
        <a:spcAft>
          <a:spcPct val="0"/>
        </a:spcAft>
        <a:buClr>
          <a:srgbClr val="9F5BEF"/>
        </a:buClr>
        <a:buFont typeface="Arial" pitchFamily="34" charset="0"/>
        <a:defRPr sz="1300" kern="1200">
          <a:solidFill>
            <a:schemeClr val="tx1"/>
          </a:solidFill>
          <a:latin typeface="Arial" charset="0"/>
          <a:ea typeface="Arial" charset="0"/>
          <a:cs typeface="Arial" charset="0"/>
        </a:defRPr>
      </a:lvl3pPr>
      <a:lvl4pPr marL="627063" indent="177800" algn="l" defTabSz="457200" rtl="0" eaLnBrk="0" fontAlgn="base" hangingPunct="0">
        <a:spcBef>
          <a:spcPct val="20000"/>
        </a:spcBef>
        <a:spcAft>
          <a:spcPct val="0"/>
        </a:spcAft>
        <a:buClr>
          <a:srgbClr val="FF6C1A"/>
        </a:buClr>
        <a:buFont typeface="Arial" pitchFamily="34" charset="0"/>
        <a:buChar char="–"/>
        <a:defRPr sz="1100" kern="1200">
          <a:solidFill>
            <a:schemeClr val="tx1"/>
          </a:solidFill>
          <a:latin typeface="Arial" charset="0"/>
          <a:ea typeface="Arial" charset="0"/>
          <a:cs typeface="Arial" charset="0"/>
        </a:defRPr>
      </a:lvl4pPr>
      <a:lvl5pPr marL="806450" algn="l" defTabSz="457200" rtl="0" eaLnBrk="0" fontAlgn="base" hangingPunct="0">
        <a:spcBef>
          <a:spcPct val="20000"/>
        </a:spcBef>
        <a:spcAft>
          <a:spcPct val="0"/>
        </a:spcAft>
        <a:buClr>
          <a:srgbClr val="9F5BEF"/>
        </a:buClr>
        <a:buFont typeface="Arial" pitchFamily="34" charset="0"/>
        <a:defRPr sz="1100" kern="1200">
          <a:solidFill>
            <a:schemeClr val="tx1"/>
          </a:solidFill>
          <a:latin typeface="Arial" charset="0"/>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fr-FR" altLang="zh-CN" b="1"/>
              <a:t>Chapitre 7 : </a:t>
            </a:r>
            <a:r>
              <a:rPr lang="fr-FR" altLang="zh-CN" b="1" smtClean="0"/>
              <a:t/>
            </a:r>
            <a:br>
              <a:rPr lang="fr-FR" altLang="zh-CN" b="1" smtClean="0"/>
            </a:br>
            <a:r>
              <a:rPr lang="fr-FR" altLang="zh-CN" b="1" smtClean="0"/>
              <a:t>L’éducation </a:t>
            </a:r>
            <a:r>
              <a:rPr lang="fr-FR" altLang="zh-CN" b="1"/>
              <a:t>française</a:t>
            </a:r>
            <a:endParaRPr lang="zh-CN" altLang="en-US"/>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1</a:t>
            </a:fld>
            <a:endParaRPr lang="zh-CN" altLang="en-US"/>
          </a:p>
        </p:txBody>
      </p:sp>
    </p:spTree>
    <p:extLst>
      <p:ext uri="{BB962C8B-B14F-4D97-AF65-F5344CB8AC3E}">
        <p14:creationId xmlns:p14="http://schemas.microsoft.com/office/powerpoint/2010/main" val="25782891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1" y="2485634"/>
            <a:ext cx="9180512" cy="1303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10</a:t>
            </a:fld>
            <a:endParaRPr lang="zh-CN" altLang="en-US"/>
          </a:p>
        </p:txBody>
      </p:sp>
    </p:spTree>
    <p:extLst>
      <p:ext uri="{BB962C8B-B14F-4D97-AF65-F5344CB8AC3E}">
        <p14:creationId xmlns:p14="http://schemas.microsoft.com/office/powerpoint/2010/main" val="467662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780928"/>
            <a:ext cx="9120151" cy="1029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11</a:t>
            </a:fld>
            <a:endParaRPr lang="zh-CN" altLang="en-US"/>
          </a:p>
        </p:txBody>
      </p:sp>
    </p:spTree>
    <p:extLst>
      <p:ext uri="{BB962C8B-B14F-4D97-AF65-F5344CB8AC3E}">
        <p14:creationId xmlns:p14="http://schemas.microsoft.com/office/powerpoint/2010/main" val="3068897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27127"/>
            <a:ext cx="9001000" cy="4187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12</a:t>
            </a:fld>
            <a:endParaRPr lang="zh-CN" altLang="en-US"/>
          </a:p>
        </p:txBody>
      </p:sp>
    </p:spTree>
    <p:extLst>
      <p:ext uri="{BB962C8B-B14F-4D97-AF65-F5344CB8AC3E}">
        <p14:creationId xmlns:p14="http://schemas.microsoft.com/office/powerpoint/2010/main" val="1339854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3021328"/>
            <a:ext cx="9165058" cy="177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20" y="1738446"/>
            <a:ext cx="9289032" cy="3944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13</a:t>
            </a:fld>
            <a:endParaRPr lang="zh-CN" altLang="en-US"/>
          </a:p>
        </p:txBody>
      </p:sp>
    </p:spTree>
    <p:extLst>
      <p:ext uri="{BB962C8B-B14F-4D97-AF65-F5344CB8AC3E}">
        <p14:creationId xmlns:p14="http://schemas.microsoft.com/office/powerpoint/2010/main" val="504532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8" y="1916832"/>
            <a:ext cx="8646144" cy="103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47764"/>
            <a:ext cx="9144000" cy="689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14</a:t>
            </a:fld>
            <a:endParaRPr lang="zh-CN" altLang="en-US"/>
          </a:p>
        </p:txBody>
      </p:sp>
    </p:spTree>
    <p:extLst>
      <p:ext uri="{BB962C8B-B14F-4D97-AF65-F5344CB8AC3E}">
        <p14:creationId xmlns:p14="http://schemas.microsoft.com/office/powerpoint/2010/main" val="1421556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784168"/>
            <a:ext cx="9117866" cy="3084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15</a:t>
            </a:fld>
            <a:endParaRPr lang="zh-CN" altLang="en-US"/>
          </a:p>
        </p:txBody>
      </p:sp>
    </p:spTree>
    <p:extLst>
      <p:ext uri="{BB962C8B-B14F-4D97-AF65-F5344CB8AC3E}">
        <p14:creationId xmlns:p14="http://schemas.microsoft.com/office/powerpoint/2010/main" val="54476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smtClean="0"/>
              <a:t>Le service militaire</a:t>
            </a:r>
            <a:endParaRPr lang="zh-CN" altLang="en-US"/>
          </a:p>
        </p:txBody>
      </p:sp>
      <p:sp>
        <p:nvSpPr>
          <p:cNvPr id="3" name="内容占位符 2"/>
          <p:cNvSpPr>
            <a:spLocks noGrp="1"/>
          </p:cNvSpPr>
          <p:nvPr>
            <p:ph idx="1"/>
          </p:nvPr>
        </p:nvSpPr>
        <p:spPr>
          <a:xfrm>
            <a:off x="0" y="1600200"/>
            <a:ext cx="9144000" cy="4525963"/>
          </a:xfrm>
        </p:spPr>
        <p:txBody>
          <a:bodyPr>
            <a:normAutofit lnSpcReduction="10000"/>
          </a:bodyPr>
          <a:lstStyle/>
          <a:p>
            <a:r>
              <a:rPr lang="fr-FR" altLang="zh-CN" smtClean="0"/>
              <a:t>Depuis 1997, garçons et filles peuvent efferctuer un service volontaire dans l’armée, dans la police ou dans l’aide humainitaire en France ou à l’étranger. Depuis 2000, les jeunes de nationalité françaises, garçons ou filles, sont obligés de s’inscrire à l’âge de 16 ans et de participer à une </a:t>
            </a:r>
            <a:r>
              <a:rPr lang="fr-FR" altLang="zh-CN" b="1" smtClean="0">
                <a:solidFill>
                  <a:schemeClr val="accent6"/>
                </a:solidFill>
              </a:rPr>
              <a:t>Journée défense et citoyennté</a:t>
            </a:r>
            <a:r>
              <a:rPr lang="fr-FR" altLang="zh-CN" smtClean="0"/>
              <a:t>.</a:t>
            </a:r>
          </a:p>
          <a:p>
            <a:endParaRPr lang="fr-FR" altLang="zh-CN"/>
          </a:p>
          <a:p>
            <a:pPr marL="0" indent="0" algn="ctr">
              <a:buNone/>
            </a:pPr>
            <a:r>
              <a:rPr lang="fr-FR" altLang="zh-CN" smtClean="0"/>
              <a:t>Vidéo à montrer</a:t>
            </a:r>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16</a:t>
            </a:fld>
            <a:endParaRPr lang="zh-CN" altLang="en-US"/>
          </a:p>
        </p:txBody>
      </p:sp>
    </p:spTree>
    <p:extLst>
      <p:ext uri="{BB962C8B-B14F-4D97-AF65-F5344CB8AC3E}">
        <p14:creationId xmlns:p14="http://schemas.microsoft.com/office/powerpoint/2010/main" val="299685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idx="1"/>
          </p:nvPr>
        </p:nvSpPr>
        <p:spPr/>
        <p:txBody>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54" y="2024697"/>
            <a:ext cx="9071346" cy="1404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2" y="3901185"/>
            <a:ext cx="9071346" cy="607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548680"/>
            <a:ext cx="2486025" cy="90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065" y="4653136"/>
            <a:ext cx="254317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2"/>
          </p:nvPr>
        </p:nvSpPr>
        <p:spPr/>
        <p:txBody>
          <a:bodyPr/>
          <a:lstStyle/>
          <a:p>
            <a:fld id="{A5A1E603-A733-4F73-B641-6AB773E46DEF}" type="slidenum">
              <a:rPr lang="zh-CN" altLang="en-US" smtClean="0"/>
              <a:t>17</a:t>
            </a:fld>
            <a:endParaRPr lang="zh-CN" altLang="en-US"/>
          </a:p>
        </p:txBody>
      </p:sp>
    </p:spTree>
    <p:extLst>
      <p:ext uri="{BB962C8B-B14F-4D97-AF65-F5344CB8AC3E}">
        <p14:creationId xmlns:p14="http://schemas.microsoft.com/office/powerpoint/2010/main" val="40548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855653"/>
            <a:ext cx="9148687" cy="4359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18</a:t>
            </a:fld>
            <a:endParaRPr lang="zh-CN" altLang="en-US"/>
          </a:p>
        </p:txBody>
      </p:sp>
    </p:spTree>
    <p:extLst>
      <p:ext uri="{BB962C8B-B14F-4D97-AF65-F5344CB8AC3E}">
        <p14:creationId xmlns:p14="http://schemas.microsoft.com/office/powerpoint/2010/main" val="3275158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Espace réservé du numéro de diapositiv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63C3F5"/>
              </a:buClr>
              <a:buSzPct val="100000"/>
              <a:buFont typeface="Arial" pitchFamily="34" charset="0"/>
              <a:buChar char="■"/>
              <a:defRPr>
                <a:solidFill>
                  <a:srgbClr val="63C3F5"/>
                </a:solidFill>
                <a:latin typeface="Arial" pitchFamily="34" charset="0"/>
                <a:cs typeface="Arial" pitchFamily="34" charset="0"/>
              </a:defRPr>
            </a:lvl1pPr>
            <a:lvl2pPr marL="742950" indent="-285750">
              <a:spcBef>
                <a:spcPct val="20000"/>
              </a:spcBef>
              <a:buClr>
                <a:srgbClr val="63C3F5"/>
              </a:buClr>
              <a:buFont typeface="Arial Italic"/>
              <a:buChar char="■"/>
              <a:defRPr sz="1300">
                <a:solidFill>
                  <a:schemeClr val="tx1"/>
                </a:solidFill>
                <a:latin typeface="Arial" pitchFamily="34" charset="0"/>
                <a:cs typeface="Arial" pitchFamily="34" charset="0"/>
              </a:defRPr>
            </a:lvl2pPr>
            <a:lvl3pPr marL="1143000" indent="-228600">
              <a:spcBef>
                <a:spcPct val="20000"/>
              </a:spcBef>
              <a:buClr>
                <a:srgbClr val="9F5BEF"/>
              </a:buClr>
              <a:buFont typeface="Arial" pitchFamily="34" charset="0"/>
              <a:defRPr sz="1300">
                <a:solidFill>
                  <a:schemeClr val="tx1"/>
                </a:solidFill>
                <a:latin typeface="Arial" pitchFamily="34" charset="0"/>
                <a:cs typeface="Arial" pitchFamily="34" charset="0"/>
              </a:defRPr>
            </a:lvl3pPr>
            <a:lvl4pPr marL="1600200" indent="-228600">
              <a:spcBef>
                <a:spcPct val="20000"/>
              </a:spcBef>
              <a:buClr>
                <a:srgbClr val="63C3F5"/>
              </a:buClr>
              <a:buFont typeface="Arial" pitchFamily="34" charset="0"/>
              <a:buChar char="–"/>
              <a:defRPr sz="1100">
                <a:solidFill>
                  <a:schemeClr val="tx1"/>
                </a:solidFill>
                <a:latin typeface="Arial" pitchFamily="34" charset="0"/>
                <a:cs typeface="Arial" pitchFamily="34" charset="0"/>
              </a:defRPr>
            </a:lvl4pPr>
            <a:lvl5pPr marL="2057400" indent="-228600">
              <a:spcBef>
                <a:spcPct val="20000"/>
              </a:spcBef>
              <a:buClr>
                <a:srgbClr val="9F5BEF"/>
              </a:buClr>
              <a:buFont typeface="Arial" pitchFamily="34" charset="0"/>
              <a:defRPr sz="11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9pPr>
          </a:lstStyle>
          <a:p>
            <a:pPr>
              <a:spcBef>
                <a:spcPct val="0"/>
              </a:spcBef>
              <a:buClrTx/>
              <a:buSzTx/>
              <a:buFontTx/>
              <a:buNone/>
            </a:pPr>
            <a:fld id="{EF3A51C6-A116-40ED-9D76-656C9150814B}" type="slidenum">
              <a:rPr lang="fr-FR" altLang="fr-FR">
                <a:solidFill>
                  <a:srgbClr val="404040"/>
                </a:solidFill>
              </a:rPr>
              <a:pPr>
                <a:spcBef>
                  <a:spcPct val="0"/>
                </a:spcBef>
                <a:buClrTx/>
                <a:buSzTx/>
                <a:buFontTx/>
                <a:buNone/>
              </a:pPr>
              <a:t>19</a:t>
            </a:fld>
            <a:endParaRPr lang="fr-FR" altLang="fr-FR">
              <a:solidFill>
                <a:srgbClr val="404040"/>
              </a:solidFill>
            </a:endParaRPr>
          </a:p>
        </p:txBody>
      </p:sp>
      <p:pic>
        <p:nvPicPr>
          <p:cNvPr id="37892" name="Image 4"/>
          <p:cNvPicPr>
            <a:picLocks noChangeAspect="1"/>
          </p:cNvPicPr>
          <p:nvPr/>
        </p:nvPicPr>
        <p:blipFill rotWithShape="1">
          <a:blip r:embed="rId2">
            <a:extLst>
              <a:ext uri="{28A0092B-C50C-407E-A947-70E740481C1C}">
                <a14:useLocalDpi xmlns:a14="http://schemas.microsoft.com/office/drawing/2010/main" val="0"/>
              </a:ext>
            </a:extLst>
          </a:blip>
          <a:srcRect l="960" t="4478" r="67113" b="42693"/>
          <a:stretch/>
        </p:blipFill>
        <p:spPr bwMode="auto">
          <a:xfrm>
            <a:off x="1395017" y="44624"/>
            <a:ext cx="7641479" cy="6768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35496" y="5229200"/>
            <a:ext cx="2255838" cy="646331"/>
          </a:xfrm>
          <a:prstGeom prst="rect">
            <a:avLst/>
          </a:prstGeom>
          <a:noFill/>
        </p:spPr>
        <p:txBody>
          <a:bodyPr wrap="square" rtlCol="0">
            <a:spAutoFit/>
          </a:bodyPr>
          <a:lstStyle/>
          <a:p>
            <a:r>
              <a:rPr lang="fr-FR" altLang="zh-CN" smtClean="0"/>
              <a:t>Education physique et sportive</a:t>
            </a:r>
            <a:endParaRPr lang="zh-CN" altLang="en-US"/>
          </a:p>
        </p:txBody>
      </p:sp>
    </p:spTree>
    <p:extLst>
      <p:ext uri="{BB962C8B-B14F-4D97-AF65-F5344CB8AC3E}">
        <p14:creationId xmlns:p14="http://schemas.microsoft.com/office/powerpoint/2010/main" val="334368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8680"/>
            <a:ext cx="485775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 y="3429000"/>
            <a:ext cx="9109794" cy="2240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664" y="2276872"/>
            <a:ext cx="5818246"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2</a:t>
            </a:fld>
            <a:endParaRPr lang="zh-CN" altLang="en-US"/>
          </a:p>
        </p:txBody>
      </p:sp>
    </p:spTree>
    <p:extLst>
      <p:ext uri="{BB962C8B-B14F-4D97-AF65-F5344CB8AC3E}">
        <p14:creationId xmlns:p14="http://schemas.microsoft.com/office/powerpoint/2010/main" val="1102939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smtClean="0"/>
              <a:t>Les séries du bac</a:t>
            </a:r>
            <a:endParaRPr lang="zh-CN" altLang="en-US"/>
          </a:p>
        </p:txBody>
      </p:sp>
      <p:sp>
        <p:nvSpPr>
          <p:cNvPr id="3" name="内容占位符 2"/>
          <p:cNvSpPr>
            <a:spLocks noGrp="1"/>
          </p:cNvSpPr>
          <p:nvPr>
            <p:ph idx="1"/>
          </p:nvPr>
        </p:nvSpPr>
        <p:spPr>
          <a:xfrm>
            <a:off x="2185392" y="2132856"/>
            <a:ext cx="6779096" cy="3849291"/>
          </a:xfrm>
        </p:spPr>
        <p:txBody>
          <a:bodyPr/>
          <a:lstStyle/>
          <a:p>
            <a:r>
              <a:rPr lang="fr-FR" altLang="zh-CN" smtClean="0"/>
              <a:t>Bac L, Littéraire</a:t>
            </a:r>
          </a:p>
          <a:p>
            <a:r>
              <a:rPr lang="fr-FR" altLang="zh-CN" smtClean="0"/>
              <a:t>Bac S, Scientifique</a:t>
            </a:r>
          </a:p>
          <a:p>
            <a:r>
              <a:rPr lang="fr-FR" altLang="zh-CN" smtClean="0"/>
              <a:t>Bac ES, Economique et sociale</a:t>
            </a:r>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20</a:t>
            </a:fld>
            <a:endParaRPr lang="zh-CN" altLang="en-US"/>
          </a:p>
        </p:txBody>
      </p:sp>
    </p:spTree>
    <p:extLst>
      <p:ext uri="{BB962C8B-B14F-4D97-AF65-F5344CB8AC3E}">
        <p14:creationId xmlns:p14="http://schemas.microsoft.com/office/powerpoint/2010/main" val="31773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619672" y="2924944"/>
            <a:ext cx="7067128" cy="3201219"/>
          </a:xfrm>
        </p:spPr>
        <p:txBody>
          <a:bodyPr/>
          <a:lstStyle/>
          <a:p>
            <a:r>
              <a:rPr lang="fr-FR" altLang="zh-CN" b="1" smtClean="0">
                <a:solidFill>
                  <a:schemeClr val="accent6"/>
                </a:solidFill>
              </a:rPr>
              <a:t>Vidéo</a:t>
            </a:r>
            <a:r>
              <a:rPr lang="fr-FR" altLang="zh-CN" smtClean="0"/>
              <a:t>: réforme depuis 2021</a:t>
            </a:r>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21</a:t>
            </a:fld>
            <a:endParaRPr lang="zh-CN" altLang="en-US"/>
          </a:p>
        </p:txBody>
      </p:sp>
    </p:spTree>
    <p:extLst>
      <p:ext uri="{BB962C8B-B14F-4D97-AF65-F5344CB8AC3E}">
        <p14:creationId xmlns:p14="http://schemas.microsoft.com/office/powerpoint/2010/main" val="6643928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4"/>
          <p:cNvSpPr txBox="1">
            <a:spLocks noChangeArrowheads="1"/>
          </p:cNvSpPr>
          <p:nvPr/>
        </p:nvSpPr>
        <p:spPr bwMode="auto">
          <a:xfrm>
            <a:off x="251520" y="404664"/>
            <a:ext cx="8706743" cy="662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a:spcBef>
                <a:spcPct val="20000"/>
              </a:spcBef>
              <a:buClr>
                <a:srgbClr val="FF6C1A"/>
              </a:buClr>
              <a:buSzPct val="100000"/>
              <a:buFont typeface="Arial" pitchFamily="34" charset="0"/>
              <a:buChar char="■"/>
              <a:defRPr>
                <a:solidFill>
                  <a:srgbClr val="FF6C1A"/>
                </a:solidFill>
                <a:latin typeface="Arial" pitchFamily="34" charset="0"/>
                <a:cs typeface="Arial" pitchFamily="34" charset="0"/>
              </a:defRPr>
            </a:lvl1pPr>
            <a:lvl2pPr marL="635000" indent="-177800">
              <a:spcBef>
                <a:spcPct val="20000"/>
              </a:spcBef>
              <a:buClr>
                <a:srgbClr val="FF6C1A"/>
              </a:buClr>
              <a:buFont typeface="Arial Italic"/>
              <a:buChar char="■"/>
              <a:defRPr sz="1300">
                <a:solidFill>
                  <a:schemeClr val="tx1"/>
                </a:solidFill>
                <a:latin typeface="Arial" pitchFamily="34" charset="0"/>
                <a:cs typeface="Arial" pitchFamily="34" charset="0"/>
              </a:defRPr>
            </a:lvl2pPr>
            <a:lvl3pPr marL="1143000" indent="-228600">
              <a:spcBef>
                <a:spcPct val="20000"/>
              </a:spcBef>
              <a:buClr>
                <a:srgbClr val="9F5BEF"/>
              </a:buClr>
              <a:buFont typeface="Arial" pitchFamily="34" charset="0"/>
              <a:defRPr sz="1300">
                <a:solidFill>
                  <a:schemeClr val="tx1"/>
                </a:solidFill>
                <a:latin typeface="Arial" pitchFamily="34" charset="0"/>
                <a:cs typeface="Arial" pitchFamily="34" charset="0"/>
              </a:defRPr>
            </a:lvl3pPr>
            <a:lvl4pPr marL="1600200" indent="-228600">
              <a:spcBef>
                <a:spcPct val="20000"/>
              </a:spcBef>
              <a:buClr>
                <a:srgbClr val="FF6C1A"/>
              </a:buClr>
              <a:buFont typeface="Arial" pitchFamily="34" charset="0"/>
              <a:buChar char="–"/>
              <a:defRPr sz="1100">
                <a:solidFill>
                  <a:schemeClr val="tx1"/>
                </a:solidFill>
                <a:latin typeface="Arial" pitchFamily="34" charset="0"/>
                <a:cs typeface="Arial" pitchFamily="34" charset="0"/>
              </a:defRPr>
            </a:lvl4pPr>
            <a:lvl5pPr marL="2057400" indent="-228600">
              <a:spcBef>
                <a:spcPct val="20000"/>
              </a:spcBef>
              <a:buClr>
                <a:srgbClr val="9F5BEF"/>
              </a:buClr>
              <a:buFont typeface="Arial" pitchFamily="34" charset="0"/>
              <a:defRPr sz="11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9pPr>
          </a:lstStyle>
          <a:p>
            <a:pPr eaLnBrk="1" hangingPunct="1">
              <a:buClr>
                <a:srgbClr val="63C3F5"/>
              </a:buClr>
            </a:pPr>
            <a:r>
              <a:rPr lang="fr-FR" altLang="fr-FR" sz="1400" b="1">
                <a:solidFill>
                  <a:schemeClr val="tx1"/>
                </a:solidFill>
              </a:rPr>
              <a:t>2</a:t>
            </a:r>
            <a:r>
              <a:rPr lang="fr-FR" altLang="fr-FR" sz="1400" b="1">
                <a:solidFill>
                  <a:srgbClr val="000000"/>
                </a:solidFill>
              </a:rPr>
              <a:t> enseignements de spécialité </a:t>
            </a:r>
            <a:r>
              <a:rPr lang="fr-FR" altLang="fr-FR" sz="1400" b="1">
                <a:solidFill>
                  <a:schemeClr val="tx1"/>
                </a:solidFill>
              </a:rPr>
              <a:t>(6h </a:t>
            </a:r>
            <a:r>
              <a:rPr lang="fr-FR" altLang="fr-FR" sz="1400" b="1">
                <a:solidFill>
                  <a:srgbClr val="000000"/>
                </a:solidFill>
              </a:rPr>
              <a:t>hebdomadaires  par spécialité) : </a:t>
            </a:r>
          </a:p>
          <a:p>
            <a:pPr lvl="1" eaLnBrk="1" hangingPunct="1">
              <a:buClr>
                <a:srgbClr val="5AA1D8"/>
              </a:buClr>
              <a:buFont typeface="Arial" pitchFamily="34" charset="0"/>
              <a:buChar char="■"/>
            </a:pPr>
            <a:r>
              <a:rPr lang="fr-FR" altLang="fr-FR" sz="2400">
                <a:solidFill>
                  <a:srgbClr val="000000"/>
                </a:solidFill>
              </a:rPr>
              <a:t>Arts (arts plastiques </a:t>
            </a:r>
            <a:r>
              <a:rPr lang="fr-FR" altLang="fr-FR" sz="2400"/>
              <a:t>ou arts du cirque </a:t>
            </a:r>
            <a:r>
              <a:rPr lang="fr-FR" altLang="fr-FR" sz="2400">
                <a:solidFill>
                  <a:srgbClr val="000000"/>
                </a:solidFill>
              </a:rPr>
              <a:t>ou musique ou théâtre ou cinéma-audiovisuel ou danse ou histoire des arts)</a:t>
            </a:r>
          </a:p>
          <a:p>
            <a:pPr lvl="1" eaLnBrk="1" hangingPunct="1">
              <a:buClr>
                <a:srgbClr val="5AA1D8"/>
              </a:buClr>
              <a:buFont typeface="Arial" pitchFamily="34" charset="0"/>
              <a:buChar char="■"/>
            </a:pPr>
            <a:r>
              <a:rPr lang="fr-FR" altLang="fr-FR" sz="2400" smtClean="0">
                <a:solidFill>
                  <a:schemeClr val="bg2"/>
                </a:solidFill>
              </a:rPr>
              <a:t>Biologie-écologie (dans les lycées agricoles uniquement)</a:t>
            </a:r>
          </a:p>
          <a:p>
            <a:pPr lvl="1" eaLnBrk="1" hangingPunct="1">
              <a:buClr>
                <a:srgbClr val="5AA1D8"/>
              </a:buClr>
              <a:buFont typeface="Arial" pitchFamily="34" charset="0"/>
              <a:buChar char="■"/>
            </a:pPr>
            <a:r>
              <a:rPr lang="fr-FR" altLang="fr-FR" sz="2400" smtClean="0">
                <a:solidFill>
                  <a:srgbClr val="000000"/>
                </a:solidFill>
              </a:rPr>
              <a:t>Histoire-géographie</a:t>
            </a:r>
            <a:r>
              <a:rPr lang="fr-FR" altLang="fr-FR" sz="2400">
                <a:solidFill>
                  <a:srgbClr val="000000"/>
                </a:solidFill>
              </a:rPr>
              <a:t>, géopolitique et sciences politiques</a:t>
            </a:r>
          </a:p>
          <a:p>
            <a:pPr lvl="1" eaLnBrk="1" hangingPunct="1">
              <a:buClr>
                <a:srgbClr val="5AA1D8"/>
              </a:buClr>
              <a:buFont typeface="Arial" pitchFamily="34" charset="0"/>
              <a:buChar char="■"/>
            </a:pPr>
            <a:r>
              <a:rPr lang="fr-FR" altLang="fr-FR" sz="2400">
                <a:solidFill>
                  <a:srgbClr val="000000"/>
                </a:solidFill>
              </a:rPr>
              <a:t>Humanités, littérature et philosophie</a:t>
            </a:r>
          </a:p>
          <a:p>
            <a:pPr lvl="1" eaLnBrk="1" hangingPunct="1">
              <a:buClr>
                <a:srgbClr val="5AA1D8"/>
              </a:buClr>
              <a:buFont typeface="Arial" pitchFamily="34" charset="0"/>
              <a:buChar char="■"/>
            </a:pPr>
            <a:r>
              <a:rPr lang="fr-FR" altLang="fr-FR" sz="2400">
                <a:solidFill>
                  <a:srgbClr val="000000"/>
                </a:solidFill>
              </a:rPr>
              <a:t>Langues, littératures et cultures étrangères  </a:t>
            </a:r>
            <a:r>
              <a:rPr lang="fr-FR" altLang="fr-FR" sz="2400" smtClean="0">
                <a:solidFill>
                  <a:srgbClr val="000000"/>
                </a:solidFill>
              </a:rPr>
              <a:t>et </a:t>
            </a:r>
            <a:r>
              <a:rPr lang="fr-FR" altLang="fr-FR" sz="2400">
                <a:solidFill>
                  <a:srgbClr val="000000"/>
                </a:solidFill>
              </a:rPr>
              <a:t>régionales</a:t>
            </a:r>
          </a:p>
          <a:p>
            <a:pPr lvl="1" eaLnBrk="1" hangingPunct="1">
              <a:buClr>
                <a:srgbClr val="5AA1D8"/>
              </a:buClr>
              <a:buFont typeface="Arial" pitchFamily="34" charset="0"/>
              <a:buChar char="■"/>
            </a:pPr>
            <a:r>
              <a:rPr lang="fr-FR" altLang="fr-FR" sz="2400">
                <a:solidFill>
                  <a:srgbClr val="000000"/>
                </a:solidFill>
              </a:rPr>
              <a:t>Littérature, langues et cultures de l’Antiquité </a:t>
            </a:r>
          </a:p>
          <a:p>
            <a:pPr lvl="1" eaLnBrk="1" hangingPunct="1">
              <a:buClr>
                <a:srgbClr val="5AA1D8"/>
              </a:buClr>
              <a:buFont typeface="Arial" pitchFamily="34" charset="0"/>
              <a:buChar char="■"/>
            </a:pPr>
            <a:r>
              <a:rPr lang="fr-FR" altLang="fr-FR" sz="2400">
                <a:solidFill>
                  <a:srgbClr val="000000"/>
                </a:solidFill>
              </a:rPr>
              <a:t>Mathématiques</a:t>
            </a:r>
          </a:p>
          <a:p>
            <a:pPr lvl="1" eaLnBrk="1" hangingPunct="1">
              <a:buClr>
                <a:srgbClr val="5AA1D8"/>
              </a:buClr>
              <a:buFont typeface="Arial" pitchFamily="34" charset="0"/>
              <a:buChar char="■"/>
            </a:pPr>
            <a:r>
              <a:rPr lang="fr-FR" altLang="fr-FR" sz="2400">
                <a:solidFill>
                  <a:srgbClr val="000000"/>
                </a:solidFill>
              </a:rPr>
              <a:t>Numérique et sciences informatiques</a:t>
            </a:r>
          </a:p>
          <a:p>
            <a:pPr lvl="1" eaLnBrk="1" hangingPunct="1">
              <a:buClr>
                <a:srgbClr val="5AA1D8"/>
              </a:buClr>
              <a:buFont typeface="Arial" pitchFamily="34" charset="0"/>
              <a:buChar char="■"/>
            </a:pPr>
            <a:r>
              <a:rPr lang="fr-FR" altLang="fr-FR" sz="2400">
                <a:solidFill>
                  <a:srgbClr val="000000"/>
                </a:solidFill>
              </a:rPr>
              <a:t>Physique-chimie</a:t>
            </a:r>
          </a:p>
          <a:p>
            <a:pPr lvl="1" eaLnBrk="1" hangingPunct="1">
              <a:buClr>
                <a:srgbClr val="5AA1D8"/>
              </a:buClr>
              <a:buFont typeface="Arial" pitchFamily="34" charset="0"/>
              <a:buChar char="■"/>
            </a:pPr>
            <a:r>
              <a:rPr lang="fr-FR" altLang="fr-FR" sz="2400">
                <a:solidFill>
                  <a:srgbClr val="000000"/>
                </a:solidFill>
              </a:rPr>
              <a:t>Sciences de la vie et de la Terre</a:t>
            </a:r>
          </a:p>
          <a:p>
            <a:pPr lvl="1" eaLnBrk="1" hangingPunct="1">
              <a:buClr>
                <a:srgbClr val="5AA1D8"/>
              </a:buClr>
              <a:buFont typeface="Arial" pitchFamily="34" charset="0"/>
              <a:buChar char="■"/>
            </a:pPr>
            <a:r>
              <a:rPr lang="fr-FR" altLang="fr-FR" sz="2400">
                <a:solidFill>
                  <a:srgbClr val="000000"/>
                </a:solidFill>
              </a:rPr>
              <a:t>Sciences de l'ingénieur </a:t>
            </a:r>
          </a:p>
          <a:p>
            <a:pPr lvl="1" eaLnBrk="1" hangingPunct="1">
              <a:buClr>
                <a:srgbClr val="5AA1D8"/>
              </a:buClr>
              <a:buFont typeface="Arial" pitchFamily="34" charset="0"/>
              <a:buChar char="■"/>
            </a:pPr>
            <a:r>
              <a:rPr lang="fr-FR" altLang="fr-FR" sz="2400">
                <a:solidFill>
                  <a:srgbClr val="000000"/>
                </a:solidFill>
              </a:rPr>
              <a:t>Sciences économiques et sociales</a:t>
            </a:r>
          </a:p>
          <a:p>
            <a:pPr lvl="1" eaLnBrk="1" hangingPunct="1">
              <a:buClr>
                <a:srgbClr val="63C3F5"/>
              </a:buClr>
              <a:buFont typeface="Arial" pitchFamily="34" charset="0"/>
              <a:buChar char="■"/>
            </a:pPr>
            <a:endParaRPr lang="fr-FR" altLang="fr-FR" sz="1400">
              <a:solidFill>
                <a:srgbClr val="000000"/>
              </a:solidFill>
            </a:endParaRPr>
          </a:p>
        </p:txBody>
      </p:sp>
      <p:sp>
        <p:nvSpPr>
          <p:cNvPr id="2" name="灯片编号占位符 1"/>
          <p:cNvSpPr>
            <a:spLocks noGrp="1"/>
          </p:cNvSpPr>
          <p:nvPr>
            <p:ph type="sldNum" sz="quarter" idx="12"/>
          </p:nvPr>
        </p:nvSpPr>
        <p:spPr/>
        <p:txBody>
          <a:bodyPr/>
          <a:lstStyle/>
          <a:p>
            <a:fld id="{A5A1E603-A733-4F73-B641-6AB773E46DEF}" type="slidenum">
              <a:rPr lang="zh-CN" altLang="en-US" smtClean="0"/>
              <a:t>22</a:t>
            </a:fld>
            <a:endParaRPr lang="zh-CN" altLang="en-US"/>
          </a:p>
        </p:txBody>
      </p:sp>
    </p:spTree>
    <p:extLst>
      <p:ext uri="{BB962C8B-B14F-4D97-AF65-F5344CB8AC3E}">
        <p14:creationId xmlns:p14="http://schemas.microsoft.com/office/powerpoint/2010/main" val="2740609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fr-FR" altLang="zh-CN" smtClean="0"/>
              <a:t>2019</a:t>
            </a:r>
            <a:br>
              <a:rPr lang="fr-FR" altLang="zh-CN" smtClean="0"/>
            </a:br>
            <a:r>
              <a:rPr lang="fr-FR" altLang="zh-CN" smtClean="0"/>
              <a:t>Série L</a:t>
            </a:r>
            <a:endParaRPr lang="zh-CN" altLang="en-US"/>
          </a:p>
        </p:txBody>
      </p:sp>
      <p:sp>
        <p:nvSpPr>
          <p:cNvPr id="3" name="内容占位符 2"/>
          <p:cNvSpPr>
            <a:spLocks noGrp="1"/>
          </p:cNvSpPr>
          <p:nvPr>
            <p:ph idx="1"/>
          </p:nvPr>
        </p:nvSpPr>
        <p:spPr>
          <a:xfrm>
            <a:off x="323528" y="1556792"/>
            <a:ext cx="8363272" cy="4569371"/>
          </a:xfrm>
        </p:spPr>
        <p:txBody>
          <a:bodyPr>
            <a:normAutofit fontScale="77500" lnSpcReduction="20000"/>
          </a:bodyPr>
          <a:lstStyle/>
          <a:p>
            <a:pPr marL="0" indent="0">
              <a:buNone/>
            </a:pPr>
            <a:r>
              <a:rPr lang="fr-FR" altLang="zh-CN" sz="5000"/>
              <a:t>Le candidat traitera, au choix, l’un des trois sujets </a:t>
            </a:r>
            <a:r>
              <a:rPr lang="fr-FR" altLang="zh-CN" sz="5000" smtClean="0"/>
              <a:t>suivants:</a:t>
            </a:r>
          </a:p>
          <a:p>
            <a:pPr marL="0" indent="0">
              <a:buNone/>
            </a:pPr>
            <a:endParaRPr lang="fr-FR" altLang="zh-CN" sz="5000"/>
          </a:p>
          <a:p>
            <a:r>
              <a:rPr lang="fr-FR" altLang="zh-CN" sz="5000"/>
              <a:t>Sujet 1</a:t>
            </a:r>
            <a:br>
              <a:rPr lang="fr-FR" altLang="zh-CN" sz="5000"/>
            </a:br>
            <a:r>
              <a:rPr lang="fr-FR" altLang="zh-CN" sz="5000"/>
              <a:t>Est-il possible d’échapper au temps </a:t>
            </a:r>
            <a:r>
              <a:rPr lang="fr-FR" altLang="zh-CN" sz="5000" smtClean="0"/>
              <a:t>?</a:t>
            </a:r>
          </a:p>
          <a:p>
            <a:r>
              <a:rPr lang="fr-FR" altLang="zh-CN" sz="5000" smtClean="0"/>
              <a:t>Sujet </a:t>
            </a:r>
            <a:r>
              <a:rPr lang="fr-FR" altLang="zh-CN" sz="5000"/>
              <a:t>2</a:t>
            </a:r>
            <a:br>
              <a:rPr lang="fr-FR" altLang="zh-CN" sz="5000"/>
            </a:br>
            <a:r>
              <a:rPr lang="fr-FR" altLang="zh-CN" sz="5000"/>
              <a:t>À quoi bon expliquer une oeuvre d’art ?</a:t>
            </a:r>
            <a:br>
              <a:rPr lang="fr-FR" altLang="zh-CN" sz="5000"/>
            </a:br>
            <a:r>
              <a:rPr lang="fr-FR" altLang="zh-CN"/>
              <a:t/>
            </a:r>
            <a:br>
              <a:rPr lang="fr-FR" altLang="zh-CN"/>
            </a:br>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23</a:t>
            </a:fld>
            <a:endParaRPr lang="zh-CN" altLang="en-US"/>
          </a:p>
        </p:txBody>
      </p:sp>
    </p:spTree>
    <p:extLst>
      <p:ext uri="{BB962C8B-B14F-4D97-AF65-F5344CB8AC3E}">
        <p14:creationId xmlns:p14="http://schemas.microsoft.com/office/powerpoint/2010/main" val="32195681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0"/>
            <a:ext cx="8229600" cy="6702227"/>
          </a:xfrm>
        </p:spPr>
        <p:txBody>
          <a:bodyPr>
            <a:normAutofit fontScale="62500" lnSpcReduction="20000"/>
          </a:bodyPr>
          <a:lstStyle/>
          <a:p>
            <a:r>
              <a:rPr lang="fr-FR" altLang="zh-CN"/>
              <a:t>Sujet 3 </a:t>
            </a:r>
            <a:br>
              <a:rPr lang="fr-FR" altLang="zh-CN"/>
            </a:br>
            <a:r>
              <a:rPr lang="fr-FR" altLang="zh-CN"/>
              <a:t>Expliquer le texte suivant :</a:t>
            </a:r>
            <a:br>
              <a:rPr lang="fr-FR" altLang="zh-CN"/>
            </a:br>
            <a:r>
              <a:rPr lang="fr-FR" altLang="zh-CN"/>
              <a:t>Pour savoir ce qu’est une loi de la nature, il faut que nous ayons une connaissance de la nature, car ces lois sont exemptes d’erreur et ce sont seulement les représentations que nous en avons qui peuvent être fausses. La mesure de ces lois est en dehors de nous : notre connaissance n’y ajoute rien et ne les améliore pas. Il n’y a que la connaissance que nous en avons qui puisse s’accroître. La connaissance du droit est, par certains côtés, semblable à celle de la nature, mais, par d’autres côtés, elle ne l’est pas. Nous apprenons, en effet, à connaître les lois du droit telles qu’elles sont données. C’est plus ou moins de cette façon que le citoyen les connaît et le juriste qui étudie le droit positif1 s’en tient, lui aussi, à ce qui est donné. Toutefois la différence consiste en ceci que, dans le cas des lois du droit, intervient l’esprit de réflexion et la diversité de ces lois suffit à nous rendre attentifs à ce fait que ces lois ne sont pas absolues. Les lois du droit sont quelque chose de posé, quelque chose qui provient de l’homme. La conviction intérieure peut entrer en conflit avec ces lois ou leur donner son adhésion. L’homme ne s’en tient pas à ce qui est donné dans l’existence, mais il affirme, au contraire, avoir en lui la mesure de ce qui est juste. Il peut sans doute être soumis à la nécessité et à la domination d’une autorité extérieure, mais il ne l’est pas comme dans le cas de la nécessité naturelle, car son intériorité lui dit toujours comment les choses doivent être, et c’est en lui-même qu’il trouve la confirmation ou la désapprobation de ce qui est en vigueur. Dans la nature, la vérité la plus haute est qu’il y a une loi ; cela ne vaut pas pour les lois du droit où il ne suffit pas qu’une loi existe pour être admise. </a:t>
            </a:r>
            <a:br>
              <a:rPr lang="fr-FR" altLang="zh-CN"/>
            </a:br>
            <a:r>
              <a:rPr lang="fr-FR" altLang="zh-CN"/>
              <a:t>HEGEL, Principes de la philosophie du droit (1820)</a:t>
            </a:r>
          </a:p>
          <a:p>
            <a:endParaRPr lang="zh-CN" altLang="en-US"/>
          </a:p>
        </p:txBody>
      </p:sp>
      <p:sp>
        <p:nvSpPr>
          <p:cNvPr id="2" name="灯片编号占位符 1"/>
          <p:cNvSpPr>
            <a:spLocks noGrp="1"/>
          </p:cNvSpPr>
          <p:nvPr>
            <p:ph type="sldNum" sz="quarter" idx="12"/>
          </p:nvPr>
        </p:nvSpPr>
        <p:spPr/>
        <p:txBody>
          <a:bodyPr/>
          <a:lstStyle/>
          <a:p>
            <a:fld id="{A5A1E603-A733-4F73-B641-6AB773E46DEF}" type="slidenum">
              <a:rPr lang="zh-CN" altLang="en-US" smtClean="0"/>
              <a:t>24</a:t>
            </a:fld>
            <a:endParaRPr lang="zh-CN" altLang="en-US"/>
          </a:p>
        </p:txBody>
      </p:sp>
    </p:spTree>
    <p:extLst>
      <p:ext uri="{BB962C8B-B14F-4D97-AF65-F5344CB8AC3E}">
        <p14:creationId xmlns:p14="http://schemas.microsoft.com/office/powerpoint/2010/main" val="2123478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616" y="908720"/>
            <a:ext cx="7571184" cy="5760640"/>
          </a:xfrm>
        </p:spPr>
        <p:txBody>
          <a:bodyPr>
            <a:normAutofit/>
          </a:bodyPr>
          <a:lstStyle/>
          <a:p>
            <a:pPr marL="0" indent="0">
              <a:buNone/>
            </a:pPr>
            <a:r>
              <a:rPr lang="fr-FR" altLang="zh-CN" b="1"/>
              <a:t>Sujet du Bac Philo Série ES : Economique et sociale (Coef. 4</a:t>
            </a:r>
            <a:r>
              <a:rPr lang="fr-FR" altLang="zh-CN" b="1" smtClean="0"/>
              <a:t>)</a:t>
            </a:r>
          </a:p>
          <a:p>
            <a:pPr marL="0" indent="0">
              <a:buNone/>
            </a:pPr>
            <a:r>
              <a:rPr lang="fr-FR" altLang="zh-CN"/>
              <a:t/>
            </a:r>
            <a:br>
              <a:rPr lang="fr-FR" altLang="zh-CN"/>
            </a:br>
            <a:r>
              <a:rPr lang="fr-FR" altLang="zh-CN" b="1"/>
              <a:t>Sujet 1 : </a:t>
            </a:r>
            <a:r>
              <a:rPr lang="fr-FR" altLang="zh-CN"/>
              <a:t>La morale est-elle la meilleure des politiques ?</a:t>
            </a:r>
            <a:br>
              <a:rPr lang="fr-FR" altLang="zh-CN"/>
            </a:br>
            <a:r>
              <a:rPr lang="fr-FR" altLang="zh-CN"/>
              <a:t/>
            </a:r>
            <a:br>
              <a:rPr lang="fr-FR" altLang="zh-CN"/>
            </a:br>
            <a:r>
              <a:rPr lang="fr-FR" altLang="zh-CN" b="1"/>
              <a:t>Sujet 2 : </a:t>
            </a:r>
            <a:r>
              <a:rPr lang="fr-FR" altLang="zh-CN"/>
              <a:t>Le travail divise-t-il les hommes ?</a:t>
            </a:r>
            <a:br>
              <a:rPr lang="fr-FR" altLang="zh-CN"/>
            </a:br>
            <a:r>
              <a:rPr lang="fr-FR" altLang="zh-CN"/>
              <a:t/>
            </a:r>
            <a:br>
              <a:rPr lang="fr-FR" altLang="zh-CN"/>
            </a:br>
            <a:r>
              <a:rPr lang="fr-FR" altLang="zh-CN"/>
              <a:t/>
            </a:r>
            <a:br>
              <a:rPr lang="fr-FR" altLang="zh-CN"/>
            </a:br>
            <a:endParaRPr lang="zh-CN" altLang="en-US"/>
          </a:p>
        </p:txBody>
      </p:sp>
      <p:sp>
        <p:nvSpPr>
          <p:cNvPr id="2" name="灯片编号占位符 1"/>
          <p:cNvSpPr>
            <a:spLocks noGrp="1"/>
          </p:cNvSpPr>
          <p:nvPr>
            <p:ph type="sldNum" sz="quarter" idx="12"/>
          </p:nvPr>
        </p:nvSpPr>
        <p:spPr/>
        <p:txBody>
          <a:bodyPr/>
          <a:lstStyle/>
          <a:p>
            <a:fld id="{A5A1E603-A733-4F73-B641-6AB773E46DEF}" type="slidenum">
              <a:rPr lang="zh-CN" altLang="en-US" smtClean="0"/>
              <a:t>25</a:t>
            </a:fld>
            <a:endParaRPr lang="zh-CN" altLang="en-US"/>
          </a:p>
        </p:txBody>
      </p:sp>
    </p:spTree>
    <p:extLst>
      <p:ext uri="{BB962C8B-B14F-4D97-AF65-F5344CB8AC3E}">
        <p14:creationId xmlns:p14="http://schemas.microsoft.com/office/powerpoint/2010/main" val="1423611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260648"/>
            <a:ext cx="9144000" cy="5472608"/>
          </a:xfrm>
        </p:spPr>
        <p:txBody>
          <a:bodyPr>
            <a:noAutofit/>
          </a:bodyPr>
          <a:lstStyle/>
          <a:p>
            <a:pPr marL="0" indent="0">
              <a:buNone/>
            </a:pPr>
            <a:r>
              <a:rPr lang="fr-FR" altLang="zh-CN" sz="2000" b="1"/>
              <a:t>Sujet 3 </a:t>
            </a:r>
            <a:r>
              <a:rPr lang="fr-FR" altLang="zh-CN" sz="2000"/>
              <a:t>: Expliquer le texte suivant : </a:t>
            </a:r>
            <a:br>
              <a:rPr lang="fr-FR" altLang="zh-CN" sz="2000"/>
            </a:br>
            <a:r>
              <a:rPr lang="fr-FR" altLang="zh-CN" sz="2000"/>
              <a:t/>
            </a:r>
            <a:br>
              <a:rPr lang="fr-FR" altLang="zh-CN" sz="2000"/>
            </a:br>
            <a:r>
              <a:rPr lang="fr-FR" altLang="zh-CN" sz="2000"/>
              <a:t>Nous avons le libre arbitre, non pas quand nous percevons, mais quand nous</a:t>
            </a:r>
            <a:br>
              <a:rPr lang="fr-FR" altLang="zh-CN" sz="2000"/>
            </a:br>
            <a:r>
              <a:rPr lang="fr-FR" altLang="zh-CN" sz="2000"/>
              <a:t>agissons. Il ne dépend pas de mon arbitre de trouver le miel doux ou amer, mais il ne</a:t>
            </a:r>
            <a:br>
              <a:rPr lang="fr-FR" altLang="zh-CN" sz="2000"/>
            </a:br>
            <a:r>
              <a:rPr lang="fr-FR" altLang="zh-CN" sz="2000"/>
              <a:t>dépend pas non plus de mon arbitre qu’un théorème proposé m’apparaisse vrai ou</a:t>
            </a:r>
            <a:br>
              <a:rPr lang="fr-FR" altLang="zh-CN" sz="2000"/>
            </a:br>
            <a:r>
              <a:rPr lang="fr-FR" altLang="zh-CN" sz="2000"/>
              <a:t>faux ; la conscience n’a qu’à examiner ce qui lui apparaît. Lorsque nous décidons de</a:t>
            </a:r>
            <a:br>
              <a:rPr lang="fr-FR" altLang="zh-CN" sz="2000"/>
            </a:br>
            <a:r>
              <a:rPr lang="fr-FR" altLang="zh-CN" sz="2000"/>
              <a:t>quelque chose, nous avons toujours présentes à l’esprit ou bien une sensation ou</a:t>
            </a:r>
            <a:br>
              <a:rPr lang="fr-FR" altLang="zh-CN" sz="2000"/>
            </a:br>
            <a:r>
              <a:rPr lang="fr-FR" altLang="zh-CN" sz="2000"/>
              <a:t>une raison actuelles, ou tout au moins un souvenir actuel d’une sensation ou d’une</a:t>
            </a:r>
            <a:br>
              <a:rPr lang="fr-FR" altLang="zh-CN" sz="2000"/>
            </a:br>
            <a:r>
              <a:rPr lang="fr-FR" altLang="zh-CN" sz="2000"/>
              <a:t>raison passées ; bien qu’en ce dernier cas nous soyons souvent trompés par</a:t>
            </a:r>
            <a:br>
              <a:rPr lang="fr-FR" altLang="zh-CN" sz="2000"/>
            </a:br>
            <a:r>
              <a:rPr lang="fr-FR" altLang="zh-CN" sz="2000"/>
              <a:t>l’infidélité de la mémoire ou par l’insuffisance de l’attention. Mais la conscience de ce</a:t>
            </a:r>
            <a:br>
              <a:rPr lang="fr-FR" altLang="zh-CN" sz="2000"/>
            </a:br>
            <a:r>
              <a:rPr lang="fr-FR" altLang="zh-CN" sz="2000"/>
              <a:t>qui est présent ou de ce qui est passé ne dépend nullement de notre arbitre. Nous</a:t>
            </a:r>
            <a:br>
              <a:rPr lang="fr-FR" altLang="zh-CN" sz="2000"/>
            </a:br>
            <a:r>
              <a:rPr lang="fr-FR" altLang="zh-CN" sz="2000"/>
              <a:t>ne reconnaissons à la volonté que le pouvoir de commander à l’attention et à</a:t>
            </a:r>
            <a:br>
              <a:rPr lang="fr-FR" altLang="zh-CN" sz="2000"/>
            </a:br>
            <a:r>
              <a:rPr lang="fr-FR" altLang="zh-CN" sz="2000"/>
              <a:t>l’intérêt ; et ainsi, quoiqu’elle ne fasse pas le jugement en nous, elle peut toutefois y</a:t>
            </a:r>
            <a:br>
              <a:rPr lang="fr-FR" altLang="zh-CN" sz="2000"/>
            </a:br>
            <a:r>
              <a:rPr lang="fr-FR" altLang="zh-CN" sz="2000"/>
              <a:t>exercer une influence indirecte. Ainsi il arrive souvent que les hommes finissent par</a:t>
            </a:r>
            <a:br>
              <a:rPr lang="fr-FR" altLang="zh-CN" sz="2000"/>
            </a:br>
            <a:r>
              <a:rPr lang="fr-FR" altLang="zh-CN" sz="2000"/>
              <a:t>croire ce qu’ils voudraient être la vérité, ayant accoutumé leur esprit à considérer</a:t>
            </a:r>
            <a:br>
              <a:rPr lang="fr-FR" altLang="zh-CN" sz="2000"/>
            </a:br>
            <a:r>
              <a:rPr lang="fr-FR" altLang="zh-CN" sz="2000"/>
              <a:t>avec le plus d’attention les choses qu’ils aiment ; de cette façon ils arrivent à</a:t>
            </a:r>
            <a:br>
              <a:rPr lang="fr-FR" altLang="zh-CN" sz="2000"/>
            </a:br>
            <a:r>
              <a:rPr lang="fr-FR" altLang="zh-CN" sz="2000"/>
              <a:t>contenter non seulement leur volonté mais encore leur conscience.</a:t>
            </a:r>
            <a:br>
              <a:rPr lang="fr-FR" altLang="zh-CN" sz="2000"/>
            </a:br>
            <a:endParaRPr lang="fr-FR" altLang="zh-CN" sz="2000" smtClean="0"/>
          </a:p>
          <a:p>
            <a:r>
              <a:rPr lang="fr-FR" altLang="zh-CN" sz="2000" smtClean="0"/>
              <a:t>LEIBNIZ</a:t>
            </a:r>
            <a:r>
              <a:rPr lang="fr-FR" altLang="zh-CN" sz="2000"/>
              <a:t>, Remarques sur la partie générale</a:t>
            </a:r>
            <a:br>
              <a:rPr lang="fr-FR" altLang="zh-CN" sz="2000"/>
            </a:br>
            <a:r>
              <a:rPr lang="fr-FR" altLang="zh-CN" sz="2000"/>
              <a:t>des Principes de Descartes (1692</a:t>
            </a:r>
            <a:r>
              <a:rPr lang="fr-FR" altLang="zh-CN" sz="2000" smtClean="0"/>
              <a:t>)</a:t>
            </a:r>
            <a:endParaRPr lang="zh-CN" altLang="en-US" sz="2000"/>
          </a:p>
        </p:txBody>
      </p:sp>
      <p:sp>
        <p:nvSpPr>
          <p:cNvPr id="2" name="灯片编号占位符 1"/>
          <p:cNvSpPr>
            <a:spLocks noGrp="1"/>
          </p:cNvSpPr>
          <p:nvPr>
            <p:ph type="sldNum" sz="quarter" idx="12"/>
          </p:nvPr>
        </p:nvSpPr>
        <p:spPr/>
        <p:txBody>
          <a:bodyPr/>
          <a:lstStyle/>
          <a:p>
            <a:fld id="{A5A1E603-A733-4F73-B641-6AB773E46DEF}" type="slidenum">
              <a:rPr lang="zh-CN" altLang="en-US" smtClean="0"/>
              <a:t>26</a:t>
            </a:fld>
            <a:endParaRPr lang="zh-CN" altLang="en-US"/>
          </a:p>
        </p:txBody>
      </p:sp>
    </p:spTree>
    <p:extLst>
      <p:ext uri="{BB962C8B-B14F-4D97-AF65-F5344CB8AC3E}">
        <p14:creationId xmlns:p14="http://schemas.microsoft.com/office/powerpoint/2010/main" val="20835952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832" y="-162272"/>
            <a:ext cx="8229600" cy="1143000"/>
          </a:xfrm>
        </p:spPr>
        <p:txBody>
          <a:bodyPr/>
          <a:lstStyle/>
          <a:p>
            <a:r>
              <a:rPr lang="fr-FR" altLang="zh-CN" smtClean="0"/>
              <a:t>Série S</a:t>
            </a:r>
            <a:endParaRPr lang="zh-CN" altLang="en-US"/>
          </a:p>
        </p:txBody>
      </p:sp>
      <p:sp>
        <p:nvSpPr>
          <p:cNvPr id="3" name="内容占位符 2"/>
          <p:cNvSpPr>
            <a:spLocks noGrp="1"/>
          </p:cNvSpPr>
          <p:nvPr>
            <p:ph idx="1"/>
          </p:nvPr>
        </p:nvSpPr>
        <p:spPr>
          <a:xfrm>
            <a:off x="0" y="764704"/>
            <a:ext cx="9144000" cy="5976664"/>
          </a:xfrm>
        </p:spPr>
        <p:txBody>
          <a:bodyPr>
            <a:normAutofit/>
          </a:bodyPr>
          <a:lstStyle/>
          <a:p>
            <a:r>
              <a:rPr lang="fr-FR" altLang="zh-CN" b="1"/>
              <a:t>Sujet 1 : </a:t>
            </a:r>
            <a:r>
              <a:rPr lang="fr-FR" altLang="zh-CN"/>
              <a:t>La pluralité des cultures fait-elle obstacle à l’unité du genre humain ?</a:t>
            </a:r>
            <a:br>
              <a:rPr lang="fr-FR" altLang="zh-CN"/>
            </a:br>
            <a:r>
              <a:rPr lang="fr-FR" altLang="zh-CN"/>
              <a:t/>
            </a:r>
            <a:br>
              <a:rPr lang="fr-FR" altLang="zh-CN"/>
            </a:br>
            <a:r>
              <a:rPr lang="fr-FR" altLang="zh-CN" b="1"/>
              <a:t>Sujet 2 : </a:t>
            </a:r>
            <a:r>
              <a:rPr lang="fr-FR" altLang="zh-CN"/>
              <a:t>Reconnaître ses devoirs, est-ce renoncer à sa liberté ?</a:t>
            </a:r>
            <a:br>
              <a:rPr lang="fr-FR" altLang="zh-CN"/>
            </a:br>
            <a:r>
              <a:rPr lang="fr-FR" altLang="zh-CN"/>
              <a:t/>
            </a:r>
            <a:br>
              <a:rPr lang="fr-FR" altLang="zh-CN"/>
            </a:br>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27</a:t>
            </a:fld>
            <a:endParaRPr lang="zh-CN" altLang="en-US"/>
          </a:p>
        </p:txBody>
      </p:sp>
    </p:spTree>
    <p:extLst>
      <p:ext uri="{BB962C8B-B14F-4D97-AF65-F5344CB8AC3E}">
        <p14:creationId xmlns:p14="http://schemas.microsoft.com/office/powerpoint/2010/main" val="2552004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88640"/>
            <a:ext cx="9144000" cy="6669360"/>
          </a:xfrm>
        </p:spPr>
        <p:txBody>
          <a:bodyPr>
            <a:noAutofit/>
          </a:bodyPr>
          <a:lstStyle/>
          <a:p>
            <a:pPr marL="0" indent="0">
              <a:buNone/>
            </a:pPr>
            <a:r>
              <a:rPr lang="fr-FR" altLang="zh-CN" sz="2000" b="1"/>
              <a:t>Sujet 3 : </a:t>
            </a:r>
            <a:r>
              <a:rPr lang="fr-FR" altLang="zh-CN" sz="2000"/>
              <a:t>Expliquer le texte suivant : </a:t>
            </a:r>
            <a:br>
              <a:rPr lang="fr-FR" altLang="zh-CN" sz="2000"/>
            </a:br>
            <a:r>
              <a:rPr lang="fr-FR" altLang="zh-CN" sz="1800"/>
              <a:t>La science a beaucoup d'ennemis déclarés, et encore plus d'ennemis cachés, parmi ceux qui ne peuvent lui pardonner d'avoir ôté à la foi religieuse sa force et de menacer cette foi d'une ruine totale. On lui reproche de nous avoir appris bien peu et d'avoir laissé dans l'obscurité incomparablement davantage. Mais on oublie, en parlant ainsi, l'extrême jeunesse de la science, la difficulté de ses débuts, et l'infinie brièveté du laps de temps écoulé depuis que l'intellect humain est assez fort pour affronter les tâches qu'elle lui propose. Ne commettons-nous pas, tous tant que nous sommes, la faute de prendre pour base de nos jugements des laps de temps trop courts ? Nous devrions suivre l'exemple des géologues. On se plaint de l'incertitude de la science, on l'accuse de promulguer aujourd'hui une loi que la génération suivante reconnaît pour une erreur et remplace par une loi nouvelle qui n'aura pas plus longtemps cours. Mais ces accusations sont injustes et en partie fausses. La transformation des opinions scientifiques est évolution, progrès, et non démolition. Une loi, que l'on avait d'abord tenue pour universellement valable, se révèle comme n'étant qu'un cas particulier d'une loi (ou d’une légalité) plus générale encore, ou bien l'on voit que son domaine est borné par une autre loi, que l'on ne découvre que plus tard ; une approximation en gros de la vérité est remplacée par une autre, plus soigneusement adaptée à la réalité, approximation qui devra attendre d'être perfectionnée à son tour. Dans divers domaines, nous n'avons pas encore dépassé la phase de l'investigation, phase où l'on essaie diverses hypothèses qu'on est bientôt contraint, en tant qu'inadéquates, de rejeter. Mais dans d'autres nous avons déjà un noyau de connaissances assurées et presque immuables.</a:t>
            </a:r>
            <a:r>
              <a:rPr lang="fr-FR" altLang="zh-CN" sz="2000"/>
              <a:t/>
            </a:r>
            <a:br>
              <a:rPr lang="fr-FR" altLang="zh-CN" sz="2000"/>
            </a:br>
            <a:r>
              <a:rPr lang="fr-FR" altLang="zh-CN" sz="2000"/>
              <a:t/>
            </a:r>
            <a:br>
              <a:rPr lang="fr-FR" altLang="zh-CN" sz="2000"/>
            </a:br>
            <a:r>
              <a:rPr lang="fr-FR" altLang="zh-CN" sz="2000"/>
              <a:t>FREUD, L’Avenir d’une illusion (1927)</a:t>
            </a:r>
          </a:p>
          <a:p>
            <a:endParaRPr lang="zh-CN" altLang="en-US" sz="2000"/>
          </a:p>
          <a:p>
            <a:endParaRPr lang="zh-CN" altLang="en-US" sz="2000"/>
          </a:p>
        </p:txBody>
      </p:sp>
      <p:sp>
        <p:nvSpPr>
          <p:cNvPr id="2" name="灯片编号占位符 1"/>
          <p:cNvSpPr>
            <a:spLocks noGrp="1"/>
          </p:cNvSpPr>
          <p:nvPr>
            <p:ph type="sldNum" sz="quarter" idx="12"/>
          </p:nvPr>
        </p:nvSpPr>
        <p:spPr/>
        <p:txBody>
          <a:bodyPr/>
          <a:lstStyle/>
          <a:p>
            <a:fld id="{A5A1E603-A733-4F73-B641-6AB773E46DEF}" type="slidenum">
              <a:rPr lang="zh-CN" altLang="en-US" smtClean="0"/>
              <a:t>28</a:t>
            </a:fld>
            <a:endParaRPr lang="zh-CN" altLang="en-US"/>
          </a:p>
        </p:txBody>
      </p:sp>
    </p:spTree>
    <p:extLst>
      <p:ext uri="{BB962C8B-B14F-4D97-AF65-F5344CB8AC3E}">
        <p14:creationId xmlns:p14="http://schemas.microsoft.com/office/powerpoint/2010/main" val="18654229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defRPr/>
            </a:pPr>
            <a:r>
              <a:rPr lang="fr-FR" dirty="0" smtClean="0"/>
              <a:t>L’épreuve finale de philosophie </a:t>
            </a:r>
            <a:br>
              <a:rPr lang="fr-FR" dirty="0" smtClean="0"/>
            </a:br>
            <a:r>
              <a:rPr lang="fr-FR" dirty="0" smtClean="0"/>
              <a:t>en classe de terminale </a:t>
            </a:r>
            <a:endParaRPr lang="fr-FR" dirty="0"/>
          </a:p>
        </p:txBody>
      </p:sp>
      <p:sp>
        <p:nvSpPr>
          <p:cNvPr id="32771" name="Espace réservé du contenu 2"/>
          <p:cNvSpPr>
            <a:spLocks noGrp="1"/>
          </p:cNvSpPr>
          <p:nvPr>
            <p:ph idx="1"/>
          </p:nvPr>
        </p:nvSpPr>
        <p:spPr>
          <a:xfrm>
            <a:off x="804863" y="1476375"/>
            <a:ext cx="7881937" cy="4525963"/>
          </a:xfrm>
        </p:spPr>
        <p:txBody>
          <a:bodyPr/>
          <a:lstStyle/>
          <a:p>
            <a:pPr fontAlgn="base">
              <a:spcAft>
                <a:spcPct val="0"/>
              </a:spcAft>
              <a:buClr>
                <a:srgbClr val="FF6C1A"/>
              </a:buClr>
              <a:buFont typeface="Arial" pitchFamily="34" charset="0"/>
              <a:buChar char="■"/>
            </a:pPr>
            <a:r>
              <a:rPr lang="fr-FR" altLang="fr-FR" smtClean="0">
                <a:solidFill>
                  <a:schemeClr val="tx1"/>
                </a:solidFill>
                <a:latin typeface="Arial" pitchFamily="34" charset="0"/>
                <a:cs typeface="Arial" pitchFamily="34" charset="0"/>
              </a:rPr>
              <a:t> Le 17 juin 2021 les élèves de terminale de voie générale et de voie technologique passent l’épreuve finale de philosophie </a:t>
            </a:r>
          </a:p>
          <a:p>
            <a:pPr fontAlgn="base">
              <a:spcAft>
                <a:spcPct val="0"/>
              </a:spcAft>
              <a:buClr>
                <a:srgbClr val="FF6C1A"/>
              </a:buClr>
              <a:buFont typeface="Arial" pitchFamily="34" charset="0"/>
              <a:buChar char="■"/>
            </a:pPr>
            <a:endParaRPr lang="fr-FR" altLang="fr-FR" smtClean="0">
              <a:solidFill>
                <a:schemeClr val="tx1"/>
              </a:solidFill>
              <a:latin typeface="Arial" pitchFamily="34" charset="0"/>
              <a:cs typeface="Arial" pitchFamily="34" charset="0"/>
            </a:endParaRPr>
          </a:p>
          <a:p>
            <a:pPr fontAlgn="base">
              <a:spcAft>
                <a:spcPct val="0"/>
              </a:spcAft>
              <a:buClr>
                <a:srgbClr val="FF6C1A"/>
              </a:buClr>
              <a:buFont typeface="Arial" pitchFamily="34" charset="0"/>
              <a:buChar char="■"/>
            </a:pPr>
            <a:r>
              <a:rPr lang="fr-FR" altLang="fr-FR" smtClean="0">
                <a:solidFill>
                  <a:schemeClr val="tx1"/>
                </a:solidFill>
                <a:latin typeface="Arial" pitchFamily="34" charset="0"/>
                <a:cs typeface="Arial" pitchFamily="34" charset="0"/>
              </a:rPr>
              <a:t>Trois énoncés de sujet sont proposés au choix du candidat.</a:t>
            </a:r>
          </a:p>
          <a:p>
            <a:pPr lvl="1" fontAlgn="base">
              <a:spcAft>
                <a:spcPct val="0"/>
              </a:spcAft>
            </a:pPr>
            <a:r>
              <a:rPr lang="fr-FR" altLang="fr-FR" smtClean="0">
                <a:latin typeface="Arial" pitchFamily="34" charset="0"/>
                <a:cs typeface="Arial" pitchFamily="34" charset="0"/>
              </a:rPr>
              <a:t>Deux sujets de dissertation </a:t>
            </a:r>
          </a:p>
          <a:p>
            <a:pPr lvl="1" fontAlgn="base">
              <a:spcAft>
                <a:spcPct val="0"/>
              </a:spcAft>
            </a:pPr>
            <a:r>
              <a:rPr lang="fr-FR" altLang="fr-FR" smtClean="0">
                <a:latin typeface="Arial" pitchFamily="34" charset="0"/>
                <a:cs typeface="Arial" pitchFamily="34" charset="0"/>
              </a:rPr>
              <a:t>Un sujet d’explication de texte</a:t>
            </a:r>
          </a:p>
          <a:p>
            <a:pPr lvl="1" fontAlgn="base">
              <a:spcAft>
                <a:spcPct val="0"/>
              </a:spcAft>
            </a:pPr>
            <a:endParaRPr lang="fr-FR" altLang="fr-FR" smtClean="0">
              <a:latin typeface="Arial" pitchFamily="34" charset="0"/>
              <a:cs typeface="Arial" pitchFamily="34" charset="0"/>
            </a:endParaRPr>
          </a:p>
          <a:p>
            <a:pPr fontAlgn="base">
              <a:spcAft>
                <a:spcPct val="0"/>
              </a:spcAft>
              <a:buClr>
                <a:srgbClr val="FF6C1A"/>
              </a:buClr>
              <a:buFont typeface="Arial" pitchFamily="34" charset="0"/>
              <a:buChar char="■"/>
            </a:pPr>
            <a:r>
              <a:rPr lang="fr-FR" altLang="fr-FR" smtClean="0">
                <a:solidFill>
                  <a:schemeClr val="tx1"/>
                </a:solidFill>
                <a:latin typeface="Arial" pitchFamily="34" charset="0"/>
                <a:cs typeface="Arial" pitchFamily="34" charset="0"/>
              </a:rPr>
              <a:t>Il s'agit d'évaluer l'aptitude du candidat à :</a:t>
            </a:r>
          </a:p>
          <a:p>
            <a:pPr lvl="1" fontAlgn="base">
              <a:spcAft>
                <a:spcPct val="0"/>
              </a:spcAft>
            </a:pPr>
            <a:r>
              <a:rPr lang="fr-FR" altLang="fr-FR" smtClean="0">
                <a:latin typeface="Arial" pitchFamily="34" charset="0"/>
                <a:cs typeface="Arial" pitchFamily="34" charset="0"/>
              </a:rPr>
              <a:t>Construire une réflexion à partir des connaissances et des savoir-faire acquis en classe;</a:t>
            </a:r>
          </a:p>
          <a:p>
            <a:pPr lvl="1" fontAlgn="base">
              <a:spcAft>
                <a:spcPct val="0"/>
              </a:spcAft>
            </a:pPr>
            <a:r>
              <a:rPr lang="fr-FR" altLang="fr-FR" smtClean="0">
                <a:latin typeface="Arial" pitchFamily="34" charset="0"/>
                <a:cs typeface="Arial" pitchFamily="34" charset="0"/>
              </a:rPr>
              <a:t>Identifier, poser et formuler un problème lié à une ou à plusieurs notions du programme;</a:t>
            </a:r>
          </a:p>
          <a:p>
            <a:pPr lvl="1" fontAlgn="base">
              <a:spcAft>
                <a:spcPct val="0"/>
              </a:spcAft>
            </a:pPr>
            <a:r>
              <a:rPr lang="fr-FR" altLang="fr-FR" smtClean="0">
                <a:latin typeface="Arial" pitchFamily="34" charset="0"/>
                <a:cs typeface="Arial" pitchFamily="34" charset="0"/>
              </a:rPr>
              <a:t>Lire avec attention et expliquer avec précision un texte proposé à l'étude; </a:t>
            </a:r>
          </a:p>
          <a:p>
            <a:pPr lvl="1" fontAlgn="base">
              <a:spcAft>
                <a:spcPct val="0"/>
              </a:spcAft>
            </a:pPr>
            <a:r>
              <a:rPr lang="fr-FR" altLang="fr-FR" smtClean="0">
                <a:latin typeface="Arial" pitchFamily="34" charset="0"/>
                <a:cs typeface="Arial" pitchFamily="34" charset="0"/>
              </a:rPr>
              <a:t>Conduire un raisonnement de manière rigoureuse;</a:t>
            </a:r>
          </a:p>
          <a:p>
            <a:pPr lvl="1" fontAlgn="base">
              <a:spcAft>
                <a:spcPct val="0"/>
              </a:spcAft>
            </a:pPr>
            <a:r>
              <a:rPr lang="fr-FR" altLang="fr-FR" smtClean="0">
                <a:latin typeface="Arial" pitchFamily="34" charset="0"/>
                <a:cs typeface="Arial" pitchFamily="34" charset="0"/>
              </a:rPr>
              <a:t>Composer avec méthode un travail écrit : poser et formuler un problème, organiser sa réflexion en étapes différenciées, enchaîner logiquement ses idées en établissant une transition entre elles, argumenter sur la base de raisons explicites, proposer et justifier une conclusion.</a:t>
            </a:r>
          </a:p>
          <a:p>
            <a:pPr lvl="1" fontAlgn="base">
              <a:spcAft>
                <a:spcPct val="0"/>
              </a:spcAft>
            </a:pPr>
            <a:endParaRPr lang="fr-FR" altLang="fr-FR" smtClean="0">
              <a:latin typeface="Arial" pitchFamily="34" charset="0"/>
              <a:cs typeface="Arial" pitchFamily="34" charset="0"/>
            </a:endParaRPr>
          </a:p>
          <a:p>
            <a:pPr fontAlgn="base">
              <a:spcAft>
                <a:spcPct val="0"/>
              </a:spcAft>
              <a:buClr>
                <a:srgbClr val="FF6C1A"/>
              </a:buClr>
              <a:buFont typeface="Arial" pitchFamily="34" charset="0"/>
              <a:buChar char="■"/>
            </a:pPr>
            <a:endParaRPr lang="fr-FR" altLang="fr-FR" smtClean="0">
              <a:solidFill>
                <a:schemeClr val="tx1"/>
              </a:solidFill>
              <a:latin typeface="Arial" pitchFamily="34" charset="0"/>
              <a:cs typeface="Arial" pitchFamily="34" charset="0"/>
            </a:endParaRPr>
          </a:p>
        </p:txBody>
      </p:sp>
      <p:sp>
        <p:nvSpPr>
          <p:cNvPr id="32772" name="Espace réservé du numéro de diapositive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defTabSz="4572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defTabSz="4572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defTabSz="4572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defTabSz="457200" eaLnBrk="0" fontAlgn="base" hangingPunct="0">
              <a:spcBef>
                <a:spcPct val="0"/>
              </a:spcBef>
              <a:spcAft>
                <a:spcPct val="0"/>
              </a:spcAft>
              <a:defRPr>
                <a:solidFill>
                  <a:schemeClr val="tx1"/>
                </a:solidFill>
                <a:latin typeface="Calibri" pitchFamily="34" charset="0"/>
                <a:cs typeface="Arial" pitchFamily="34" charset="0"/>
              </a:defRPr>
            </a:lvl9pPr>
          </a:lstStyle>
          <a:p>
            <a:fld id="{A817F229-0260-4166-AEFB-3053338FF837}" type="slidenum">
              <a:rPr lang="fr-FR" altLang="fr-FR">
                <a:solidFill>
                  <a:srgbClr val="404040"/>
                </a:solidFill>
                <a:latin typeface="Arial" pitchFamily="34" charset="0"/>
              </a:rPr>
              <a:pPr/>
              <a:t>29</a:t>
            </a:fld>
            <a:endParaRPr lang="fr-FR" altLang="fr-FR">
              <a:solidFill>
                <a:srgbClr val="404040"/>
              </a:solidFill>
              <a:latin typeface="Arial" pitchFamily="34" charset="0"/>
            </a:endParaRPr>
          </a:p>
        </p:txBody>
      </p:sp>
    </p:spTree>
    <p:extLst>
      <p:ext uri="{BB962C8B-B14F-4D97-AF65-F5344CB8AC3E}">
        <p14:creationId xmlns:p14="http://schemas.microsoft.com/office/powerpoint/2010/main" val="196163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6" y="1916832"/>
            <a:ext cx="9193958" cy="2239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a:t>
            </a:fld>
            <a:endParaRPr lang="zh-CN" altLang="en-US"/>
          </a:p>
        </p:txBody>
      </p:sp>
    </p:spTree>
    <p:extLst>
      <p:ext uri="{BB962C8B-B14F-4D97-AF65-F5344CB8AC3E}">
        <p14:creationId xmlns:p14="http://schemas.microsoft.com/office/powerpoint/2010/main" val="41063859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p:cNvPr>
          <p:cNvSpPr>
            <a:spLocks noGrp="1"/>
          </p:cNvSpPr>
          <p:nvPr>
            <p:ph type="title"/>
          </p:nvPr>
        </p:nvSpPr>
        <p:spPr>
          <a:xfrm>
            <a:off x="809625" y="468313"/>
            <a:ext cx="7881938" cy="1003300"/>
          </a:xfrm>
        </p:spPr>
        <p:txBody>
          <a:bodyPr anchor="t"/>
          <a:lstStyle/>
          <a:p>
            <a:pPr>
              <a:defRPr/>
            </a:pPr>
            <a:r>
              <a:rPr lang="fr-FR" dirty="0"/>
              <a:t>FOCUS SUR : </a:t>
            </a:r>
            <a:r>
              <a:rPr lang="fr-FR" dirty="0" smtClean="0">
                <a:solidFill>
                  <a:schemeClr val="tx1"/>
                </a:solidFill>
              </a:rPr>
              <a:t>LE GRAND ORAL</a:t>
            </a:r>
            <a:endParaRPr lang="fr-FR" dirty="0">
              <a:solidFill>
                <a:schemeClr val="tx1"/>
              </a:solidFill>
            </a:endParaRPr>
          </a:p>
        </p:txBody>
      </p:sp>
      <p:sp>
        <p:nvSpPr>
          <p:cNvPr id="35843" name="Espace réservé du texte 2"/>
          <p:cNvSpPr>
            <a:spLocks noGrp="1"/>
          </p:cNvSpPr>
          <p:nvPr>
            <p:ph type="body" sz="quarter" idx="13"/>
          </p:nvPr>
        </p:nvSpPr>
        <p:spPr>
          <a:xfrm>
            <a:off x="804863" y="1038225"/>
            <a:ext cx="7881937" cy="2206625"/>
          </a:xfrm>
        </p:spPr>
        <p:txBody>
          <a:bodyPr/>
          <a:lstStyle/>
          <a:p>
            <a:pPr fontAlgn="base">
              <a:spcAft>
                <a:spcPct val="0"/>
              </a:spcAft>
              <a:buClr>
                <a:srgbClr val="EE7444"/>
              </a:buClr>
              <a:buFont typeface="Arial" pitchFamily="34" charset="0"/>
              <a:buChar char="■"/>
            </a:pPr>
            <a:r>
              <a:rPr lang="fr-FR" altLang="fr-FR" sz="1400" b="1" smtClean="0">
                <a:solidFill>
                  <a:schemeClr val="tx1"/>
                </a:solidFill>
                <a:latin typeface="Arial" pitchFamily="34" charset="0"/>
                <a:cs typeface="Arial" pitchFamily="34" charset="0"/>
              </a:rPr>
              <a:t>PHASE PRÉPARATOIRE = 20 min</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Durant l'année scolaire l’élève a préparé 2 questions avec ses professeurs, seul ou avec d’autres élèves.</a:t>
            </a:r>
          </a:p>
          <a:p>
            <a:pPr lvl="3" fontAlgn="base">
              <a:spcAft>
                <a:spcPct val="0"/>
              </a:spcAft>
              <a:buClr>
                <a:srgbClr val="EE7444"/>
              </a:buClr>
              <a:buFont typeface="Arial" pitchFamily="34" charset="0"/>
              <a:buChar char="■"/>
            </a:pPr>
            <a:r>
              <a:rPr lang="fr-FR" altLang="fr-FR" sz="1000" smtClean="0">
                <a:latin typeface="Arial" pitchFamily="34" charset="0"/>
                <a:cs typeface="Arial" pitchFamily="34" charset="0"/>
              </a:rPr>
              <a:t>Voie générale : ces questions portent chacune sur un ou deux des enseignements de spécialité de l’élève.</a:t>
            </a:r>
          </a:p>
          <a:p>
            <a:pPr lvl="3" fontAlgn="base">
              <a:spcAft>
                <a:spcPct val="0"/>
              </a:spcAft>
              <a:buClr>
                <a:srgbClr val="EE7444"/>
              </a:buClr>
              <a:buFont typeface="Arial" pitchFamily="34" charset="0"/>
              <a:buChar char="■"/>
            </a:pPr>
            <a:r>
              <a:rPr lang="fr-FR" altLang="fr-FR" sz="1000" smtClean="0">
                <a:latin typeface="Arial" pitchFamily="34" charset="0"/>
                <a:cs typeface="Arial" pitchFamily="34" charset="0"/>
              </a:rPr>
              <a:t>Voie technologique : elles s’appuient sur une des spécialités de la série de l’élève.</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Juste avant l'épreuve, le jury choisit une de ces questions que l’élève prépare en 20 minutes. Sur une feuille qui lui est remise en début d’épreuve, il peut créer un support (carte, graphique, schéma, etc.) pour le jury. Celui-ci n’est pas évalué.</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L’exposé se fait sans note</a:t>
            </a:r>
          </a:p>
          <a:p>
            <a:pPr lvl="1" fontAlgn="base">
              <a:spcAft>
                <a:spcPct val="0"/>
              </a:spcAft>
              <a:buClr>
                <a:srgbClr val="EE7444"/>
              </a:buClr>
              <a:buFont typeface="Arial" pitchFamily="34" charset="0"/>
              <a:buChar char="■"/>
            </a:pPr>
            <a:endParaRPr lang="fr-FR" altLang="fr-FR" sz="1100" b="1" smtClean="0">
              <a:latin typeface="Arial" pitchFamily="34" charset="0"/>
              <a:cs typeface="Arial" pitchFamily="34" charset="0"/>
            </a:endParaRPr>
          </a:p>
          <a:p>
            <a:pPr fontAlgn="base">
              <a:spcAft>
                <a:spcPct val="0"/>
              </a:spcAft>
              <a:buClr>
                <a:srgbClr val="EE7444"/>
              </a:buClr>
              <a:buFont typeface="Arial" pitchFamily="34" charset="0"/>
              <a:buChar char="■"/>
            </a:pPr>
            <a:r>
              <a:rPr lang="fr-FR" altLang="fr-FR" sz="1400" b="1" smtClean="0">
                <a:solidFill>
                  <a:schemeClr val="tx1"/>
                </a:solidFill>
                <a:latin typeface="Arial" pitchFamily="34" charset="0"/>
                <a:cs typeface="Arial" pitchFamily="34" charset="0"/>
              </a:rPr>
              <a:t>PHASE 1 : PRÉSENTATION</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5 min debout</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L’élève explique pourquoi il a choisi de préparer cette question, il présente le sujet, puis il développe sa réponse.</a:t>
            </a:r>
          </a:p>
          <a:p>
            <a:pPr lvl="1" fontAlgn="base">
              <a:spcAft>
                <a:spcPct val="0"/>
              </a:spcAft>
              <a:buClr>
                <a:srgbClr val="EE7444"/>
              </a:buClr>
              <a:buFont typeface="Arial" pitchFamily="34" charset="0"/>
              <a:buChar char="■"/>
            </a:pPr>
            <a:endParaRPr lang="fr-FR" altLang="fr-FR" sz="1100" b="1" smtClean="0">
              <a:latin typeface="Arial" pitchFamily="34" charset="0"/>
              <a:cs typeface="Arial" pitchFamily="34" charset="0"/>
            </a:endParaRPr>
          </a:p>
          <a:p>
            <a:pPr fontAlgn="base">
              <a:spcAft>
                <a:spcPct val="0"/>
              </a:spcAft>
              <a:buClr>
                <a:srgbClr val="EE7444"/>
              </a:buClr>
              <a:buFont typeface="Arial" pitchFamily="34" charset="0"/>
              <a:buChar char="■"/>
            </a:pPr>
            <a:r>
              <a:rPr lang="fr-FR" altLang="fr-FR" sz="1400" b="1" smtClean="0">
                <a:solidFill>
                  <a:schemeClr val="tx1"/>
                </a:solidFill>
                <a:latin typeface="Arial" pitchFamily="34" charset="0"/>
                <a:cs typeface="Arial" pitchFamily="34" charset="0"/>
              </a:rPr>
              <a:t>PHASE 2 : ÉCHANGE AVEC LE JURY</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10 min debout ou assis</a:t>
            </a:r>
          </a:p>
          <a:p>
            <a:pPr lvl="1" fontAlgn="base">
              <a:spcAft>
                <a:spcPct val="0"/>
              </a:spcAft>
              <a:buClr>
                <a:srgbClr val="EE7444"/>
              </a:buClr>
              <a:buFont typeface="Arial" pitchFamily="34" charset="0"/>
              <a:buChar char="■"/>
            </a:pPr>
            <a:r>
              <a:rPr lang="fr-FR" altLang="fr-FR" sz="1100" smtClean="0">
                <a:latin typeface="Arial" pitchFamily="34" charset="0"/>
                <a:cs typeface="Arial" pitchFamily="34" charset="0"/>
              </a:rPr>
              <a:t>Le jury interroge l’élève pour avoir plus de précisions et lui permettre d'approfondir sa pensée. Ce temps d'échange met en valeur les connaissances liées aux programmes de la classe de terminale des spécialités et les capacités d’argumentation de l’élève.</a:t>
            </a:r>
          </a:p>
          <a:p>
            <a:pPr lvl="1" fontAlgn="base">
              <a:spcAft>
                <a:spcPct val="0"/>
              </a:spcAft>
              <a:buClr>
                <a:srgbClr val="EE7444"/>
              </a:buClr>
              <a:buFont typeface="Arial" pitchFamily="34" charset="0"/>
              <a:buChar char="■"/>
            </a:pPr>
            <a:endParaRPr lang="fr-FR" altLang="fr-FR" sz="1100" b="1" smtClean="0">
              <a:latin typeface="Arial" pitchFamily="34" charset="0"/>
              <a:cs typeface="Arial" pitchFamily="34" charset="0"/>
            </a:endParaRPr>
          </a:p>
          <a:p>
            <a:pPr fontAlgn="base">
              <a:spcAft>
                <a:spcPct val="0"/>
              </a:spcAft>
              <a:buClr>
                <a:srgbClr val="EE7444"/>
              </a:buClr>
              <a:buFont typeface="Arial" pitchFamily="34" charset="0"/>
              <a:buChar char="■"/>
            </a:pPr>
            <a:r>
              <a:rPr lang="fr-FR" altLang="fr-FR" sz="1400" b="1" smtClean="0">
                <a:solidFill>
                  <a:schemeClr val="tx1"/>
                </a:solidFill>
                <a:latin typeface="Arial" pitchFamily="34" charset="0"/>
                <a:cs typeface="Arial" pitchFamily="34" charset="0"/>
              </a:rPr>
              <a:t>PHASE 3 : ÉCHANGE SUR LE PROJET D'ORIENTATION</a:t>
            </a:r>
          </a:p>
          <a:p>
            <a:pPr lvl="1" fontAlgn="base">
              <a:spcAft>
                <a:spcPct val="0"/>
              </a:spcAft>
            </a:pPr>
            <a:r>
              <a:rPr lang="fr-FR" altLang="fr-FR" sz="1100" smtClean="0">
                <a:latin typeface="Arial" pitchFamily="34" charset="0"/>
                <a:cs typeface="Arial" pitchFamily="34" charset="0"/>
              </a:rPr>
              <a:t>5 min debout ou assis</a:t>
            </a:r>
          </a:p>
          <a:p>
            <a:pPr lvl="1" fontAlgn="base">
              <a:spcAft>
                <a:spcPct val="0"/>
              </a:spcAft>
            </a:pPr>
            <a:r>
              <a:rPr lang="fr-FR" altLang="fr-FR" sz="1100" smtClean="0">
                <a:latin typeface="Arial" pitchFamily="34" charset="0"/>
                <a:cs typeface="Arial" pitchFamily="34" charset="0"/>
              </a:rPr>
              <a:t>L’élève explique en quoi la question traitée a éclairé ou non son projet de poursuite d'études ou son projet professionnel.</a:t>
            </a:r>
          </a:p>
          <a:p>
            <a:pPr lvl="1" fontAlgn="base">
              <a:spcAft>
                <a:spcPct val="0"/>
              </a:spcAft>
            </a:pPr>
            <a:r>
              <a:rPr lang="fr-FR" altLang="fr-FR" sz="1100" smtClean="0">
                <a:latin typeface="Arial" pitchFamily="34" charset="0"/>
                <a:cs typeface="Arial" pitchFamily="34" charset="0"/>
              </a:rPr>
              <a:t>L’élève parle des étapes qui lui ont permis d’avancer dans son projet (rencontres, engagements, stages, mobilité internationale, spécialités, etc.) et de son projet post-bac.</a:t>
            </a:r>
          </a:p>
          <a:p>
            <a:pPr lvl="1" fontAlgn="base">
              <a:spcAft>
                <a:spcPct val="0"/>
              </a:spcAft>
            </a:pPr>
            <a:r>
              <a:rPr lang="fr-FR" altLang="fr-FR" sz="1100" smtClean="0">
                <a:latin typeface="Arial" pitchFamily="34" charset="0"/>
                <a:cs typeface="Arial" pitchFamily="34" charset="0"/>
              </a:rPr>
              <a:t>Le jury est attentif à la manière qu’a l’élève d’exprimer une réflexion personnelle et à ses motivations.</a:t>
            </a:r>
          </a:p>
          <a:p>
            <a:pPr lvl="1" fontAlgn="base">
              <a:spcAft>
                <a:spcPct val="0"/>
              </a:spcAft>
              <a:buClr>
                <a:srgbClr val="EE7444"/>
              </a:buClr>
              <a:buFont typeface="Arial" pitchFamily="34" charset="0"/>
              <a:buChar char="■"/>
            </a:pPr>
            <a:endParaRPr lang="fr-FR" altLang="fr-FR" b="1" smtClean="0">
              <a:latin typeface="Arial" pitchFamily="34" charset="0"/>
              <a:cs typeface="Arial" pitchFamily="34" charset="0"/>
            </a:endParaRPr>
          </a:p>
        </p:txBody>
      </p:sp>
      <p:sp>
        <p:nvSpPr>
          <p:cNvPr id="35844" name="Espace réservé du numéro de diapositive 3"/>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6C1A"/>
              </a:buClr>
              <a:buSzPct val="100000"/>
              <a:buFont typeface="Arial" pitchFamily="34" charset="0"/>
              <a:buChar char="■"/>
              <a:defRPr>
                <a:solidFill>
                  <a:srgbClr val="FF6C1A"/>
                </a:solidFill>
                <a:latin typeface="Arial" pitchFamily="34" charset="0"/>
                <a:cs typeface="Arial" pitchFamily="34" charset="0"/>
              </a:defRPr>
            </a:lvl1pPr>
            <a:lvl2pPr marL="742950" indent="-285750">
              <a:spcBef>
                <a:spcPct val="20000"/>
              </a:spcBef>
              <a:buClr>
                <a:srgbClr val="FF6C1A"/>
              </a:buClr>
              <a:buFont typeface="Arial Italic"/>
              <a:buChar char="■"/>
              <a:defRPr sz="1300">
                <a:solidFill>
                  <a:schemeClr val="tx1"/>
                </a:solidFill>
                <a:latin typeface="Arial" pitchFamily="34" charset="0"/>
                <a:cs typeface="Arial" pitchFamily="34" charset="0"/>
              </a:defRPr>
            </a:lvl2pPr>
            <a:lvl3pPr marL="1143000" indent="-228600">
              <a:spcBef>
                <a:spcPct val="20000"/>
              </a:spcBef>
              <a:buClr>
                <a:srgbClr val="9F5BEF"/>
              </a:buClr>
              <a:buFont typeface="Arial" pitchFamily="34" charset="0"/>
              <a:defRPr sz="1300">
                <a:solidFill>
                  <a:schemeClr val="tx1"/>
                </a:solidFill>
                <a:latin typeface="Arial" pitchFamily="34" charset="0"/>
                <a:cs typeface="Arial" pitchFamily="34" charset="0"/>
              </a:defRPr>
            </a:lvl3pPr>
            <a:lvl4pPr marL="1600200" indent="-228600">
              <a:spcBef>
                <a:spcPct val="20000"/>
              </a:spcBef>
              <a:buClr>
                <a:srgbClr val="FF6C1A"/>
              </a:buClr>
              <a:buFont typeface="Arial" pitchFamily="34" charset="0"/>
              <a:buChar char="–"/>
              <a:defRPr sz="1100">
                <a:solidFill>
                  <a:schemeClr val="tx1"/>
                </a:solidFill>
                <a:latin typeface="Arial" pitchFamily="34" charset="0"/>
                <a:cs typeface="Arial" pitchFamily="34" charset="0"/>
              </a:defRPr>
            </a:lvl4pPr>
            <a:lvl5pPr marL="2057400" indent="-228600">
              <a:spcBef>
                <a:spcPct val="20000"/>
              </a:spcBef>
              <a:buClr>
                <a:srgbClr val="9F5BEF"/>
              </a:buClr>
              <a:buFont typeface="Arial" pitchFamily="34" charset="0"/>
              <a:defRPr sz="1100">
                <a:solidFill>
                  <a:schemeClr val="tx1"/>
                </a:solidFill>
                <a:latin typeface="Arial" pitchFamily="34" charset="0"/>
                <a:cs typeface="Arial" pitchFamily="34" charset="0"/>
              </a:defRPr>
            </a:lvl5pPr>
            <a:lvl6pPr marL="25146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6pPr>
            <a:lvl7pPr marL="29718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7pPr>
            <a:lvl8pPr marL="34290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8pPr>
            <a:lvl9pPr marL="3886200" indent="-228600" defTabSz="457200" eaLnBrk="0" fontAlgn="base" hangingPunct="0">
              <a:spcBef>
                <a:spcPct val="20000"/>
              </a:spcBef>
              <a:spcAft>
                <a:spcPct val="0"/>
              </a:spcAft>
              <a:buClr>
                <a:srgbClr val="9F5BEF"/>
              </a:buClr>
              <a:buFont typeface="Arial" pitchFamily="34" charset="0"/>
              <a:defRPr sz="1100">
                <a:solidFill>
                  <a:schemeClr val="tx1"/>
                </a:solidFill>
                <a:latin typeface="Arial" pitchFamily="34" charset="0"/>
                <a:cs typeface="Arial" pitchFamily="34" charset="0"/>
              </a:defRPr>
            </a:lvl9pPr>
          </a:lstStyle>
          <a:p>
            <a:pPr>
              <a:spcBef>
                <a:spcPct val="0"/>
              </a:spcBef>
              <a:buClrTx/>
              <a:buSzTx/>
              <a:buFontTx/>
              <a:buNone/>
            </a:pPr>
            <a:fld id="{46E6FE28-8F1D-458F-A664-525985145028}" type="slidenum">
              <a:rPr lang="fr-FR" altLang="fr-FR">
                <a:solidFill>
                  <a:srgbClr val="404040"/>
                </a:solidFill>
              </a:rPr>
              <a:pPr>
                <a:spcBef>
                  <a:spcPct val="0"/>
                </a:spcBef>
                <a:buClrTx/>
                <a:buSzTx/>
                <a:buFontTx/>
                <a:buNone/>
              </a:pPr>
              <a:t>30</a:t>
            </a:fld>
            <a:endParaRPr lang="fr-FR" altLang="fr-FR">
              <a:solidFill>
                <a:srgbClr val="404040"/>
              </a:solidFill>
            </a:endParaRPr>
          </a:p>
        </p:txBody>
      </p:sp>
    </p:spTree>
    <p:extLst>
      <p:ext uri="{BB962C8B-B14F-4D97-AF65-F5344CB8AC3E}">
        <p14:creationId xmlns:p14="http://schemas.microsoft.com/office/powerpoint/2010/main" val="36377609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699792" y="1772816"/>
            <a:ext cx="5987008" cy="4353347"/>
          </a:xfrm>
        </p:spPr>
        <p:txBody>
          <a:bodyPr/>
          <a:lstStyle/>
          <a:p>
            <a:pPr marL="0" indent="0">
              <a:buNone/>
            </a:pPr>
            <a:r>
              <a:rPr lang="fr-FR" altLang="zh-CN" smtClean="0"/>
              <a:t>Sujet de français en 2018</a:t>
            </a:r>
          </a:p>
          <a:p>
            <a:pPr marL="0" indent="0">
              <a:buNone/>
            </a:pPr>
            <a:r>
              <a:rPr lang="fr-FR" altLang="zh-CN"/>
              <a:t>S</a:t>
            </a:r>
            <a:r>
              <a:rPr lang="fr-FR" altLang="zh-CN" smtClean="0"/>
              <a:t>érie ES</a:t>
            </a:r>
          </a:p>
          <a:p>
            <a:pPr marL="0" indent="0">
              <a:buNone/>
            </a:pPr>
            <a:r>
              <a:rPr lang="fr-FR" altLang="zh-CN" smtClean="0"/>
              <a:t>Epreuve anticipée</a:t>
            </a:r>
          </a:p>
          <a:p>
            <a:pPr marL="0" indent="0">
              <a:buNone/>
            </a:pPr>
            <a:endParaRPr lang="fr-FR" altLang="zh-CN"/>
          </a:p>
          <a:p>
            <a:pPr marL="0" indent="0">
              <a:buNone/>
            </a:pPr>
            <a:r>
              <a:rPr lang="en-US" altLang="zh-CN" smtClean="0"/>
              <a:t>Sujets scientifiques</a:t>
            </a:r>
          </a:p>
        </p:txBody>
      </p:sp>
      <p:sp>
        <p:nvSpPr>
          <p:cNvPr id="4" name="灯片编号占位符 3"/>
          <p:cNvSpPr>
            <a:spLocks noGrp="1"/>
          </p:cNvSpPr>
          <p:nvPr>
            <p:ph type="sldNum" sz="quarter" idx="12"/>
          </p:nvPr>
        </p:nvSpPr>
        <p:spPr/>
        <p:txBody>
          <a:bodyPr/>
          <a:lstStyle/>
          <a:p>
            <a:fld id="{A5A1E603-A733-4F73-B641-6AB773E46DEF}" type="slidenum">
              <a:rPr lang="zh-CN" altLang="en-US" smtClean="0"/>
              <a:t>31</a:t>
            </a:fld>
            <a:endParaRPr lang="zh-CN" altLang="en-US"/>
          </a:p>
        </p:txBody>
      </p:sp>
    </p:spTree>
    <p:extLst>
      <p:ext uri="{BB962C8B-B14F-4D97-AF65-F5344CB8AC3E}">
        <p14:creationId xmlns:p14="http://schemas.microsoft.com/office/powerpoint/2010/main" val="130723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500537"/>
            <a:ext cx="9001000" cy="5625626"/>
          </a:xfrm>
        </p:spPr>
      </p:pic>
      <p:sp>
        <p:nvSpPr>
          <p:cNvPr id="3" name="灯片编号占位符 2"/>
          <p:cNvSpPr>
            <a:spLocks noGrp="1"/>
          </p:cNvSpPr>
          <p:nvPr>
            <p:ph type="sldNum" sz="quarter" idx="12"/>
          </p:nvPr>
        </p:nvSpPr>
        <p:spPr/>
        <p:txBody>
          <a:bodyPr/>
          <a:lstStyle/>
          <a:p>
            <a:fld id="{A5A1E603-A733-4F73-B641-6AB773E46DEF}" type="slidenum">
              <a:rPr lang="zh-CN" altLang="en-US" smtClean="0"/>
              <a:t>32</a:t>
            </a:fld>
            <a:endParaRPr lang="zh-CN" altLang="en-US"/>
          </a:p>
        </p:txBody>
      </p:sp>
    </p:spTree>
    <p:extLst>
      <p:ext uri="{BB962C8B-B14F-4D97-AF65-F5344CB8AC3E}">
        <p14:creationId xmlns:p14="http://schemas.microsoft.com/office/powerpoint/2010/main" val="3563616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87" y="0"/>
            <a:ext cx="8243725" cy="6885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33</a:t>
            </a:fld>
            <a:endParaRPr lang="zh-CN" altLang="en-US"/>
          </a:p>
        </p:txBody>
      </p:sp>
    </p:spTree>
    <p:extLst>
      <p:ext uri="{BB962C8B-B14F-4D97-AF65-F5344CB8AC3E}">
        <p14:creationId xmlns:p14="http://schemas.microsoft.com/office/powerpoint/2010/main" val="30730956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432037"/>
            <a:ext cx="4793754" cy="4398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60728"/>
            <a:ext cx="3240360" cy="2697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34</a:t>
            </a:fld>
            <a:endParaRPr lang="zh-CN" altLang="en-US"/>
          </a:p>
        </p:txBody>
      </p:sp>
    </p:spTree>
    <p:extLst>
      <p:ext uri="{BB962C8B-B14F-4D97-AF65-F5344CB8AC3E}">
        <p14:creationId xmlns:p14="http://schemas.microsoft.com/office/powerpoint/2010/main" val="15617565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75" y="980728"/>
            <a:ext cx="7306725"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35</a:t>
            </a:fld>
            <a:endParaRPr lang="zh-CN" altLang="en-US"/>
          </a:p>
        </p:txBody>
      </p:sp>
    </p:spTree>
    <p:extLst>
      <p:ext uri="{BB962C8B-B14F-4D97-AF65-F5344CB8AC3E}">
        <p14:creationId xmlns:p14="http://schemas.microsoft.com/office/powerpoint/2010/main" val="273576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244477"/>
            <a:ext cx="9080404" cy="2336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36</a:t>
            </a:fld>
            <a:endParaRPr lang="zh-CN" altLang="en-US"/>
          </a:p>
        </p:txBody>
      </p:sp>
    </p:spTree>
    <p:extLst>
      <p:ext uri="{BB962C8B-B14F-4D97-AF65-F5344CB8AC3E}">
        <p14:creationId xmlns:p14="http://schemas.microsoft.com/office/powerpoint/2010/main" val="11513737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860" y="-1721"/>
            <a:ext cx="5517778" cy="52309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9200"/>
            <a:ext cx="9108504" cy="1418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37</a:t>
            </a:fld>
            <a:endParaRPr lang="zh-CN" altLang="en-US"/>
          </a:p>
        </p:txBody>
      </p:sp>
    </p:spTree>
    <p:extLst>
      <p:ext uri="{BB962C8B-B14F-4D97-AF65-F5344CB8AC3E}">
        <p14:creationId xmlns:p14="http://schemas.microsoft.com/office/powerpoint/2010/main" val="16023591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82402"/>
            <a:ext cx="8784976" cy="376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38</a:t>
            </a:fld>
            <a:endParaRPr lang="zh-CN" altLang="en-US"/>
          </a:p>
        </p:txBody>
      </p:sp>
    </p:spTree>
    <p:extLst>
      <p:ext uri="{BB962C8B-B14F-4D97-AF65-F5344CB8AC3E}">
        <p14:creationId xmlns:p14="http://schemas.microsoft.com/office/powerpoint/2010/main" val="19591217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Origine</a:t>
            </a:r>
            <a:r>
              <a:rPr lang="fr-FR" altLang="zh-CN" smtClean="0"/>
              <a:t> sur surnom « x »</a:t>
            </a:r>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2356695"/>
            <a:ext cx="9227987" cy="1646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39</a:t>
            </a:fld>
            <a:endParaRPr lang="zh-CN" altLang="en-US"/>
          </a:p>
        </p:txBody>
      </p:sp>
    </p:spTree>
    <p:extLst>
      <p:ext uri="{BB962C8B-B14F-4D97-AF65-F5344CB8AC3E}">
        <p14:creationId xmlns:p14="http://schemas.microsoft.com/office/powerpoint/2010/main" val="4285769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 payer</a:t>
            </a:r>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 y="1500756"/>
            <a:ext cx="9230220" cy="3252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a:t>
            </a:fld>
            <a:endParaRPr lang="zh-CN" altLang="en-US"/>
          </a:p>
        </p:txBody>
      </p:sp>
    </p:spTree>
    <p:extLst>
      <p:ext uri="{BB962C8B-B14F-4D97-AF65-F5344CB8AC3E}">
        <p14:creationId xmlns:p14="http://schemas.microsoft.com/office/powerpoint/2010/main" val="11738991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a:t>https://formation.centrale-marseille.fr/fr</a:t>
            </a:r>
            <a:endParaRPr lang="zh-CN" altLang="en-US" sz="240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334" y="4679206"/>
            <a:ext cx="4162053" cy="1846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486644"/>
            <a:ext cx="32670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40</a:t>
            </a:fld>
            <a:endParaRPr lang="zh-CN" altLang="en-US"/>
          </a:p>
        </p:txBody>
      </p:sp>
    </p:spTree>
    <p:extLst>
      <p:ext uri="{BB962C8B-B14F-4D97-AF65-F5344CB8AC3E}">
        <p14:creationId xmlns:p14="http://schemas.microsoft.com/office/powerpoint/2010/main" val="3122661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fr-FR" altLang="zh-CN"/>
              <a:t>L</a:t>
            </a:r>
            <a:r>
              <a:rPr lang="fr-FR" altLang="zh-CN" smtClean="0"/>
              <a:t>a formation élitiste</a:t>
            </a:r>
            <a:endParaRPr lang="zh-CN" altLang="en-US"/>
          </a:p>
        </p:txBody>
      </p:sp>
      <p:sp>
        <p:nvSpPr>
          <p:cNvPr id="3" name="内容占位符 2"/>
          <p:cNvSpPr>
            <a:spLocks noGrp="1"/>
          </p:cNvSpPr>
          <p:nvPr>
            <p:ph idx="1"/>
          </p:nvPr>
        </p:nvSpPr>
        <p:spPr/>
        <p:txBody>
          <a:bodyPr/>
          <a:lstStyle/>
          <a:p>
            <a:endParaRPr lang="zh-CN" altLang="en-US"/>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852936"/>
            <a:ext cx="6192688" cy="2260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215" y="1988840"/>
            <a:ext cx="4491025"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41</a:t>
            </a:fld>
            <a:endParaRPr lang="zh-CN" altLang="en-US"/>
          </a:p>
        </p:txBody>
      </p:sp>
    </p:spTree>
    <p:extLst>
      <p:ext uri="{BB962C8B-B14F-4D97-AF65-F5344CB8AC3E}">
        <p14:creationId xmlns:p14="http://schemas.microsoft.com/office/powerpoint/2010/main" val="38378419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39975"/>
          </a:xfrm>
        </p:spPr>
        <p:txBody>
          <a:bodyPr>
            <a:normAutofit fontScale="90000"/>
          </a:bodyPr>
          <a:lstStyle/>
          <a:p>
            <a:r>
              <a:rPr lang="fr-FR" altLang="zh-CN" smtClean="0"/>
              <a:t>Formation</a:t>
            </a:r>
            <a:endParaRPr lang="zh-CN" altLang="en-US"/>
          </a:p>
        </p:txBody>
      </p:sp>
      <p:sp>
        <p:nvSpPr>
          <p:cNvPr id="3" name="内容占位符 2"/>
          <p:cNvSpPr>
            <a:spLocks noGrp="1"/>
          </p:cNvSpPr>
          <p:nvPr>
            <p:ph idx="1"/>
          </p:nvPr>
        </p:nvSpPr>
        <p:spPr/>
        <p:txBody>
          <a:bodyPr/>
          <a:lstStyle/>
          <a:p>
            <a:endParaRPr lang="zh-CN" alt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5" y="908720"/>
            <a:ext cx="6935093" cy="5719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42</a:t>
            </a:fld>
            <a:endParaRPr lang="zh-CN" altLang="en-US"/>
          </a:p>
        </p:txBody>
      </p:sp>
    </p:spTree>
    <p:extLst>
      <p:ext uri="{BB962C8B-B14F-4D97-AF65-F5344CB8AC3E}">
        <p14:creationId xmlns:p14="http://schemas.microsoft.com/office/powerpoint/2010/main" val="14558953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12" y="836712"/>
            <a:ext cx="7687412" cy="5178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43</a:t>
            </a:fld>
            <a:endParaRPr lang="zh-CN" altLang="en-US"/>
          </a:p>
        </p:txBody>
      </p:sp>
    </p:spTree>
    <p:extLst>
      <p:ext uri="{BB962C8B-B14F-4D97-AF65-F5344CB8AC3E}">
        <p14:creationId xmlns:p14="http://schemas.microsoft.com/office/powerpoint/2010/main" val="18998674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36218"/>
            <a:ext cx="7787707" cy="37421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44</a:t>
            </a:fld>
            <a:endParaRPr lang="zh-CN" altLang="en-US"/>
          </a:p>
        </p:txBody>
      </p:sp>
    </p:spTree>
    <p:extLst>
      <p:ext uri="{BB962C8B-B14F-4D97-AF65-F5344CB8AC3E}">
        <p14:creationId xmlns:p14="http://schemas.microsoft.com/office/powerpoint/2010/main" val="8161138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40" y="2001150"/>
            <a:ext cx="8474032" cy="1937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45</a:t>
            </a:fld>
            <a:endParaRPr lang="zh-CN" altLang="en-US"/>
          </a:p>
        </p:txBody>
      </p:sp>
    </p:spTree>
    <p:extLst>
      <p:ext uri="{BB962C8B-B14F-4D97-AF65-F5344CB8AC3E}">
        <p14:creationId xmlns:p14="http://schemas.microsoft.com/office/powerpoint/2010/main" val="15707695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52" y="2191519"/>
            <a:ext cx="9004852" cy="2173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46</a:t>
            </a:fld>
            <a:endParaRPr lang="zh-CN" altLang="en-US"/>
          </a:p>
        </p:txBody>
      </p:sp>
    </p:spTree>
    <p:extLst>
      <p:ext uri="{BB962C8B-B14F-4D97-AF65-F5344CB8AC3E}">
        <p14:creationId xmlns:p14="http://schemas.microsoft.com/office/powerpoint/2010/main" val="7815309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7504" y="1600200"/>
            <a:ext cx="9036496" cy="4525963"/>
          </a:xfrm>
        </p:spPr>
        <p:txBody>
          <a:bodyPr/>
          <a:lstStyle/>
          <a:p>
            <a:r>
              <a:rPr lang="fr-FR" altLang="zh-CN" smtClean="0"/>
              <a:t>Les cours scientifiques communs qui donnent une base solide des connaissances générales scientifiques;</a:t>
            </a:r>
          </a:p>
          <a:p>
            <a:r>
              <a:rPr lang="fr-FR" altLang="zh-CN" smtClean="0"/>
              <a:t>La mise en pratique des connaissances et la capacité de résoudres des problèmes concrets;</a:t>
            </a:r>
          </a:p>
          <a:p>
            <a:r>
              <a:rPr lang="fr-FR" altLang="zh-CN" smtClean="0"/>
              <a:t>Une vision internationale.</a:t>
            </a:r>
          </a:p>
          <a:p>
            <a:endParaRPr lang="zh-CN" altLang="en-US"/>
          </a:p>
        </p:txBody>
      </p:sp>
      <p:sp>
        <p:nvSpPr>
          <p:cNvPr id="4" name="灯片编号占位符 3"/>
          <p:cNvSpPr>
            <a:spLocks noGrp="1"/>
          </p:cNvSpPr>
          <p:nvPr>
            <p:ph type="sldNum" sz="quarter" idx="12"/>
          </p:nvPr>
        </p:nvSpPr>
        <p:spPr/>
        <p:txBody>
          <a:bodyPr/>
          <a:lstStyle/>
          <a:p>
            <a:fld id="{A5A1E603-A733-4F73-B641-6AB773E46DEF}" type="slidenum">
              <a:rPr lang="zh-CN" altLang="en-US" smtClean="0"/>
              <a:t>47</a:t>
            </a:fld>
            <a:endParaRPr lang="zh-CN" altLang="en-US"/>
          </a:p>
        </p:txBody>
      </p:sp>
    </p:spTree>
    <p:extLst>
      <p:ext uri="{BB962C8B-B14F-4D97-AF65-F5344CB8AC3E}">
        <p14:creationId xmlns:p14="http://schemas.microsoft.com/office/powerpoint/2010/main" val="291330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24440"/>
            <a:ext cx="9143999" cy="5204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5</a:t>
            </a:fld>
            <a:endParaRPr lang="zh-CN" altLang="en-US"/>
          </a:p>
        </p:txBody>
      </p:sp>
    </p:spTree>
    <p:extLst>
      <p:ext uri="{BB962C8B-B14F-4D97-AF65-F5344CB8AC3E}">
        <p14:creationId xmlns:p14="http://schemas.microsoft.com/office/powerpoint/2010/main" val="941665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8" y="690563"/>
            <a:ext cx="8886825" cy="547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6</a:t>
            </a:fld>
            <a:endParaRPr lang="zh-CN" altLang="en-US"/>
          </a:p>
        </p:txBody>
      </p:sp>
    </p:spTree>
    <p:extLst>
      <p:ext uri="{BB962C8B-B14F-4D97-AF65-F5344CB8AC3E}">
        <p14:creationId xmlns:p14="http://schemas.microsoft.com/office/powerpoint/2010/main" val="2920588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 y="2124075"/>
            <a:ext cx="89344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7</a:t>
            </a:fld>
            <a:endParaRPr lang="zh-CN" altLang="en-US"/>
          </a:p>
        </p:txBody>
      </p:sp>
    </p:spTree>
    <p:extLst>
      <p:ext uri="{BB962C8B-B14F-4D97-AF65-F5344CB8AC3E}">
        <p14:creationId xmlns:p14="http://schemas.microsoft.com/office/powerpoint/2010/main" val="3510531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420888"/>
            <a:ext cx="8984843" cy="104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p:cNvSpPr>
            <a:spLocks noGrp="1"/>
          </p:cNvSpPr>
          <p:nvPr>
            <p:ph type="sldNum" sz="quarter" idx="12"/>
          </p:nvPr>
        </p:nvSpPr>
        <p:spPr/>
        <p:txBody>
          <a:bodyPr/>
          <a:lstStyle/>
          <a:p>
            <a:fld id="{A5A1E603-A733-4F73-B641-6AB773E46DEF}" type="slidenum">
              <a:rPr lang="zh-CN" altLang="en-US" smtClean="0"/>
              <a:t>8</a:t>
            </a:fld>
            <a:endParaRPr lang="zh-CN" altLang="en-US"/>
          </a:p>
        </p:txBody>
      </p:sp>
    </p:spTree>
    <p:extLst>
      <p:ext uri="{BB962C8B-B14F-4D97-AF65-F5344CB8AC3E}">
        <p14:creationId xmlns:p14="http://schemas.microsoft.com/office/powerpoint/2010/main" val="3101778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8235" r="51881" b="8733"/>
          <a:stretch/>
        </p:blipFill>
        <p:spPr bwMode="auto">
          <a:xfrm>
            <a:off x="755576" y="1988840"/>
            <a:ext cx="7828190" cy="2592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灯片编号占位符 4"/>
          <p:cNvSpPr>
            <a:spLocks noGrp="1"/>
          </p:cNvSpPr>
          <p:nvPr>
            <p:ph type="sldNum" sz="quarter" idx="12"/>
          </p:nvPr>
        </p:nvSpPr>
        <p:spPr/>
        <p:txBody>
          <a:bodyPr/>
          <a:lstStyle/>
          <a:p>
            <a:fld id="{A5A1E603-A733-4F73-B641-6AB773E46DEF}" type="slidenum">
              <a:rPr lang="zh-CN" altLang="en-US" smtClean="0"/>
              <a:t>9</a:t>
            </a:fld>
            <a:endParaRPr lang="zh-CN" altLang="en-US"/>
          </a:p>
        </p:txBody>
      </p:sp>
    </p:spTree>
    <p:extLst>
      <p:ext uri="{BB962C8B-B14F-4D97-AF65-F5344CB8AC3E}">
        <p14:creationId xmlns:p14="http://schemas.microsoft.com/office/powerpoint/2010/main" val="2200823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ges de contenus">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TotalTime>
  <Words>653</Words>
  <Application>Microsoft Office PowerPoint</Application>
  <PresentationFormat>全屏显示(4:3)</PresentationFormat>
  <Paragraphs>131</Paragraphs>
  <Slides>47</Slides>
  <Notes>0</Notes>
  <HiddenSlides>0</HiddenSlides>
  <MMClips>0</MMClips>
  <ScaleCrop>false</ScaleCrop>
  <HeadingPairs>
    <vt:vector size="4" baseType="variant">
      <vt:variant>
        <vt:lpstr>主题</vt:lpstr>
      </vt:variant>
      <vt:variant>
        <vt:i4>2</vt:i4>
      </vt:variant>
      <vt:variant>
        <vt:lpstr>幻灯片标题</vt:lpstr>
      </vt:variant>
      <vt:variant>
        <vt:i4>47</vt:i4>
      </vt:variant>
    </vt:vector>
  </HeadingPairs>
  <TitlesOfParts>
    <vt:vector size="49" baseType="lpstr">
      <vt:lpstr>Office 主题​​</vt:lpstr>
      <vt:lpstr>pages de contenus</vt:lpstr>
      <vt:lpstr>Chapitre 7 :  L’éducation française</vt:lpstr>
      <vt:lpstr>PowerPoint 演示文稿</vt:lpstr>
      <vt:lpstr>PowerPoint 演示文稿</vt:lpstr>
      <vt:lpstr>A payer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Le service militaire</vt:lpstr>
      <vt:lpstr>PowerPoint 演示文稿</vt:lpstr>
      <vt:lpstr>PowerPoint 演示文稿</vt:lpstr>
      <vt:lpstr>PowerPoint 演示文稿</vt:lpstr>
      <vt:lpstr>Les séries du bac</vt:lpstr>
      <vt:lpstr>PowerPoint 演示文稿</vt:lpstr>
      <vt:lpstr>PowerPoint 演示文稿</vt:lpstr>
      <vt:lpstr>2019 Série L</vt:lpstr>
      <vt:lpstr>PowerPoint 演示文稿</vt:lpstr>
      <vt:lpstr>PowerPoint 演示文稿</vt:lpstr>
      <vt:lpstr>PowerPoint 演示文稿</vt:lpstr>
      <vt:lpstr>Série S</vt:lpstr>
      <vt:lpstr>PowerPoint 演示文稿</vt:lpstr>
      <vt:lpstr>L’épreuve finale de philosophie  en classe de terminale </vt:lpstr>
      <vt:lpstr>FOCUS SUR : LE GRAND ORAL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Origine sur surnom « x »</vt:lpstr>
      <vt:lpstr>https://formation.centrale-marseille.fr/fr</vt:lpstr>
      <vt:lpstr>La formation élitiste</vt:lpstr>
      <vt:lpstr>Formation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7 :  L’éducation française</dc:title>
  <dc:creator>lonovo</dc:creator>
  <cp:lastModifiedBy>lonovo</cp:lastModifiedBy>
  <cp:revision>60</cp:revision>
  <dcterms:created xsi:type="dcterms:W3CDTF">2021-06-01T13:00:47Z</dcterms:created>
  <dcterms:modified xsi:type="dcterms:W3CDTF">2022-12-22T06:44:38Z</dcterms:modified>
</cp:coreProperties>
</file>