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  <p:sldMasterId id="2147483674" r:id="rId2"/>
  </p:sldMasterIdLst>
  <p:notesMasterIdLst>
    <p:notesMasterId r:id="rId17"/>
  </p:notesMasterIdLst>
  <p:sldIdLst>
    <p:sldId id="256" r:id="rId3"/>
    <p:sldId id="259" r:id="rId4"/>
    <p:sldId id="260" r:id="rId5"/>
    <p:sldId id="261" r:id="rId6"/>
    <p:sldId id="267" r:id="rId7"/>
    <p:sldId id="269" r:id="rId8"/>
    <p:sldId id="266" r:id="rId9"/>
    <p:sldId id="263" r:id="rId10"/>
    <p:sldId id="264" r:id="rId11"/>
    <p:sldId id="272" r:id="rId12"/>
    <p:sldId id="268" r:id="rId13"/>
    <p:sldId id="262" r:id="rId14"/>
    <p:sldId id="278" r:id="rId15"/>
    <p:sldId id="28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6FD548E-C0BA-4197-A146-5B6B9349B4C7}">
  <a:tblStyle styleId="{96FD548E-C0BA-4197-A146-5B6B9349B4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35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a59c7f0a0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a59c7f0a0b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a59c7f0a0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a59c7f0a0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9d75e1790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9d75e1790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a5a6d13a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a5a6d13a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" name="Google Shape;1670;ga59c7f0a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1" name="Google Shape;1671;ga59c7f0a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9d75e1790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9d75e1790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a59c7f0a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a59c7f0a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9d75e1790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9d75e1790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a59c7f0a0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a59c7f0a0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a59c7f0a0b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a59c7f0a0b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a59c7f0a0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a59c7f0a0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a59c7f0a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a59c7f0a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a59c7f0a0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a59c7f0a0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0" y="1503330"/>
            <a:ext cx="3948300" cy="17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0" y="3115740"/>
            <a:ext cx="39483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6"/>
          </p:nvPr>
        </p:nvSpPr>
        <p:spPr>
          <a:xfrm>
            <a:off x="62590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7" hasCustomPrompt="1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8" hasCustomPrompt="1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 idx="9" hasCustomPrompt="1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 idx="2"/>
          </p:nvPr>
        </p:nvSpPr>
        <p:spPr>
          <a:xfrm>
            <a:off x="1489643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1489643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 idx="3"/>
          </p:nvPr>
        </p:nvSpPr>
        <p:spPr>
          <a:xfrm>
            <a:off x="1489643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ubTitle" idx="4"/>
          </p:nvPr>
        </p:nvSpPr>
        <p:spPr>
          <a:xfrm>
            <a:off x="1489643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title" idx="5"/>
          </p:nvPr>
        </p:nvSpPr>
        <p:spPr>
          <a:xfrm>
            <a:off x="5339268" y="1944066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6"/>
          </p:nvPr>
        </p:nvSpPr>
        <p:spPr>
          <a:xfrm>
            <a:off x="5339268" y="2293685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 idx="7"/>
          </p:nvPr>
        </p:nvSpPr>
        <p:spPr>
          <a:xfrm>
            <a:off x="5339268" y="3116002"/>
            <a:ext cx="2490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8"/>
          </p:nvPr>
        </p:nvSpPr>
        <p:spPr>
          <a:xfrm>
            <a:off x="5339268" y="3465621"/>
            <a:ext cx="2490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2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2"/>
          </p:nvPr>
        </p:nvSpPr>
        <p:spPr>
          <a:xfrm>
            <a:off x="71325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1"/>
          </p:nvPr>
        </p:nvSpPr>
        <p:spPr>
          <a:xfrm>
            <a:off x="713250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title" idx="5"/>
          </p:nvPr>
        </p:nvSpPr>
        <p:spPr>
          <a:xfrm>
            <a:off x="713250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6"/>
          </p:nvPr>
        </p:nvSpPr>
        <p:spPr>
          <a:xfrm>
            <a:off x="713250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7"/>
          </p:nvPr>
        </p:nvSpPr>
        <p:spPr>
          <a:xfrm>
            <a:off x="3107846" y="31287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ubTitle" idx="8"/>
          </p:nvPr>
        </p:nvSpPr>
        <p:spPr>
          <a:xfrm>
            <a:off x="3107846" y="34979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2"/>
          </p:nvPr>
        </p:nvSpPr>
        <p:spPr>
          <a:xfrm>
            <a:off x="7132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1"/>
          </p:nvPr>
        </p:nvSpPr>
        <p:spPr>
          <a:xfrm>
            <a:off x="7132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5"/>
          </p:nvPr>
        </p:nvSpPr>
        <p:spPr>
          <a:xfrm>
            <a:off x="62590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9"/>
          </p:nvPr>
        </p:nvSpPr>
        <p:spPr>
          <a:xfrm>
            <a:off x="3486178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13"/>
          </p:nvPr>
        </p:nvSpPr>
        <p:spPr>
          <a:xfrm>
            <a:off x="3486178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718019" y="532593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subTitle" idx="1"/>
          </p:nvPr>
        </p:nvSpPr>
        <p:spPr>
          <a:xfrm>
            <a:off x="718019" y="1365557"/>
            <a:ext cx="3623100" cy="114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718019" y="3628889"/>
            <a:ext cx="33426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noAutofit/>
          </a:bodyPr>
          <a:lstStyle/>
          <a:p>
            <a:endParaRPr/>
          </a:p>
          <a:p>
            <a:pPr>
              <a:defRPr sz="900" b="0">
                <a:solidFill>
                  <a:srgbClr val="434343"/>
                </a:solidFill>
              </a:defRPr>
            </a:pPr>
            <a:r>
              <a:t>CREDITS: This presentation template was created by ppter8.com, including icons by Flaticon and infographics &amp; images by Freepik.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79575" y="2206460"/>
            <a:ext cx="252750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179575" y="3557989"/>
            <a:ext cx="2527500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3225" y="1299328"/>
            <a:ext cx="7380600" cy="34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title" idx="2"/>
          </p:nvPr>
        </p:nvSpPr>
        <p:spPr>
          <a:xfrm>
            <a:off x="722375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>
            <a:off x="722375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 idx="3"/>
          </p:nvPr>
        </p:nvSpPr>
        <p:spPr>
          <a:xfrm>
            <a:off x="5987359" y="2393125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4"/>
          </p:nvPr>
        </p:nvSpPr>
        <p:spPr>
          <a:xfrm>
            <a:off x="5987359" y="2762256"/>
            <a:ext cx="24345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4572000" y="2667025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 hasCustomPrompt="1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4" hasCustomPrompt="1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46" name="Google Shape;46;p13"/>
          <p:cNvSpPr txBox="1">
            <a:spLocks noGrp="1"/>
          </p:cNvSpPr>
          <p:nvPr>
            <p:ph type="subTitle" idx="1"/>
          </p:nvPr>
        </p:nvSpPr>
        <p:spPr>
          <a:xfrm>
            <a:off x="35886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/>
          </p:nvPr>
        </p:nvSpPr>
        <p:spPr>
          <a:xfrm>
            <a:off x="6311975" y="19663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8" hasCustomPrompt="1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6312000" y="4077593"/>
            <a:ext cx="21096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●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○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Lato"/>
              <a:buChar char="■"/>
              <a:defRPr sz="16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4" r:id="rId13"/>
    <p:sldLayoutId id="2147483669" r:id="rId14"/>
    <p:sldLayoutId id="2147483670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ctrTitle"/>
          </p:nvPr>
        </p:nvSpPr>
        <p:spPr>
          <a:xfrm>
            <a:off x="4165373" y="1732383"/>
            <a:ext cx="5263674" cy="15747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Française</a:t>
            </a: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subTitle" idx="1"/>
          </p:nvPr>
        </p:nvSpPr>
        <p:spPr>
          <a:xfrm>
            <a:off x="4250047" y="3684397"/>
            <a:ext cx="4377632" cy="691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Présentateur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ODIN, Gabriel, Viviane, Lambert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  <a:sym typeface="Lato"/>
            </a:endParaRPr>
          </a:p>
        </p:txBody>
      </p:sp>
      <p:grpSp>
        <p:nvGrpSpPr>
          <p:cNvPr id="143" name="Google Shape;143;p28"/>
          <p:cNvGrpSpPr/>
          <p:nvPr/>
        </p:nvGrpSpPr>
        <p:grpSpPr>
          <a:xfrm>
            <a:off x="426540" y="782088"/>
            <a:ext cx="3833562" cy="5014715"/>
            <a:chOff x="526552" y="552365"/>
            <a:chExt cx="3833562" cy="5014715"/>
          </a:xfrm>
        </p:grpSpPr>
        <p:sp>
          <p:nvSpPr>
            <p:cNvPr id="144" name="Google Shape;144;p28"/>
            <p:cNvSpPr/>
            <p:nvPr/>
          </p:nvSpPr>
          <p:spPr>
            <a:xfrm>
              <a:off x="4140257" y="827980"/>
              <a:ext cx="125400" cy="4739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8"/>
            <p:cNvSpPr/>
            <p:nvPr/>
          </p:nvSpPr>
          <p:spPr>
            <a:xfrm>
              <a:off x="4045638" y="780483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8"/>
            <p:cNvSpPr/>
            <p:nvPr/>
          </p:nvSpPr>
          <p:spPr>
            <a:xfrm>
              <a:off x="4045638" y="3701728"/>
              <a:ext cx="314476" cy="9884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4079565" y="552365"/>
              <a:ext cx="246622" cy="24662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8"/>
            <p:cNvGrpSpPr/>
            <p:nvPr/>
          </p:nvGrpSpPr>
          <p:grpSpPr>
            <a:xfrm>
              <a:off x="526552" y="1042884"/>
              <a:ext cx="3738833" cy="2928437"/>
              <a:chOff x="573121" y="1055775"/>
              <a:chExt cx="3674529" cy="2878071"/>
            </a:xfrm>
          </p:grpSpPr>
          <p:sp>
            <p:nvSpPr>
              <p:cNvPr id="149" name="Google Shape;149;p28"/>
              <p:cNvSpPr/>
              <p:nvPr/>
            </p:nvSpPr>
            <p:spPr>
              <a:xfrm>
                <a:off x="573121" y="1479196"/>
                <a:ext cx="1481989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86363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86363" y="98185"/>
                    </a:lnTo>
                    <a:lnTo>
                      <a:pt x="863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8"/>
              <p:cNvSpPr/>
              <p:nvPr/>
            </p:nvSpPr>
            <p:spPr>
              <a:xfrm>
                <a:off x="2055134" y="1479122"/>
                <a:ext cx="6765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7062" h="98186" extrusionOk="0">
                    <a:moveTo>
                      <a:pt x="0" y="1"/>
                    </a:moveTo>
                    <a:lnTo>
                      <a:pt x="0" y="98185"/>
                    </a:lnTo>
                    <a:lnTo>
                      <a:pt x="27062" y="98185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8"/>
              <p:cNvSpPr/>
              <p:nvPr/>
            </p:nvSpPr>
            <p:spPr>
              <a:xfrm>
                <a:off x="2732200" y="1055775"/>
                <a:ext cx="151545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60618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60617" y="98185"/>
                    </a:lnTo>
                    <a:lnTo>
                      <a:pt x="606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8"/>
              <p:cNvSpPr/>
              <p:nvPr/>
            </p:nvSpPr>
            <p:spPr>
              <a:xfrm>
                <a:off x="2144274" y="3510424"/>
                <a:ext cx="587925" cy="423403"/>
              </a:xfrm>
              <a:custGeom>
                <a:avLst/>
                <a:gdLst/>
                <a:ahLst/>
                <a:cxnLst/>
                <a:rect l="l" t="t" r="r" b="b"/>
                <a:pathLst>
                  <a:path w="23517" h="16365" extrusionOk="0">
                    <a:moveTo>
                      <a:pt x="0" y="0"/>
                    </a:moveTo>
                    <a:lnTo>
                      <a:pt x="23517" y="16364"/>
                    </a:lnTo>
                    <a:lnTo>
                      <a:pt x="23517" y="0"/>
                    </a:ln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8"/>
              <p:cNvSpPr/>
              <p:nvPr/>
            </p:nvSpPr>
            <p:spPr>
              <a:xfrm>
                <a:off x="2144275" y="1055775"/>
                <a:ext cx="587400" cy="2454650"/>
              </a:xfrm>
              <a:custGeom>
                <a:avLst/>
                <a:gdLst/>
                <a:ahLst/>
                <a:cxnLst/>
                <a:rect l="l" t="t" r="r" b="b"/>
                <a:pathLst>
                  <a:path w="23496" h="98186" extrusionOk="0">
                    <a:moveTo>
                      <a:pt x="0" y="0"/>
                    </a:moveTo>
                    <a:lnTo>
                      <a:pt x="0" y="98185"/>
                    </a:lnTo>
                    <a:lnTo>
                      <a:pt x="23496" y="98185"/>
                    </a:lnTo>
                    <a:lnTo>
                      <a:pt x="234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politique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4" name="Google Shape;1224;p44"/>
          <p:cNvSpPr txBox="1"/>
          <p:nvPr/>
        </p:nvSpPr>
        <p:spPr>
          <a:xfrm>
            <a:off x="101842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1799 : suffrage universel masculin mais limité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225" name="Google Shape;1225;p44"/>
          <p:cNvSpPr txBox="1"/>
          <p:nvPr/>
        </p:nvSpPr>
        <p:spPr>
          <a:xfrm>
            <a:off x="34778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1848 : suffrage universel masculin et vote secret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226" name="Google Shape;1226;p44"/>
          <p:cNvSpPr txBox="1"/>
          <p:nvPr/>
        </p:nvSpPr>
        <p:spPr>
          <a:xfrm>
            <a:off x="5937375" y="3641250"/>
            <a:ext cx="2188200" cy="8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1944 : droit de vote des femmes et suffrage universel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cxnSp>
        <p:nvCxnSpPr>
          <p:cNvPr id="1227" name="Google Shape;1227;p44"/>
          <p:cNvCxnSpPr>
            <a:stCxn id="1228" idx="2"/>
            <a:endCxn id="1229" idx="0"/>
          </p:cNvCxnSpPr>
          <p:nvPr/>
        </p:nvCxnSpPr>
        <p:spPr>
          <a:xfrm>
            <a:off x="4571988" y="2469218"/>
            <a:ext cx="0" cy="392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44"/>
          <p:cNvCxnSpPr>
            <a:stCxn id="1229" idx="1"/>
            <a:endCxn id="1231" idx="3"/>
          </p:cNvCxnSpPr>
          <p:nvPr/>
        </p:nvCxnSpPr>
        <p:spPr>
          <a:xfrm flipH="1">
            <a:off x="23989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44"/>
          <p:cNvCxnSpPr>
            <a:stCxn id="1229" idx="3"/>
            <a:endCxn id="1233" idx="1"/>
          </p:cNvCxnSpPr>
          <p:nvPr/>
        </p:nvCxnSpPr>
        <p:spPr>
          <a:xfrm>
            <a:off x="4858338" y="3147968"/>
            <a:ext cx="1886700" cy="6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9" name="Google Shape;1229;p44"/>
          <p:cNvSpPr/>
          <p:nvPr/>
        </p:nvSpPr>
        <p:spPr>
          <a:xfrm>
            <a:off x="4285638" y="2861618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2</a:t>
            </a:r>
            <a:endParaRPr sz="1800">
              <a:solidFill>
                <a:schemeClr val="accent4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sp>
        <p:nvSpPr>
          <p:cNvPr id="1231" name="Google Shape;1231;p44"/>
          <p:cNvSpPr/>
          <p:nvPr/>
        </p:nvSpPr>
        <p:spPr>
          <a:xfrm>
            <a:off x="1826175" y="2861618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1</a:t>
            </a:r>
            <a:endParaRPr sz="1800">
              <a:solidFill>
                <a:srgbClr val="FFFFFF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sp>
        <p:nvSpPr>
          <p:cNvPr id="1233" name="Google Shape;1233;p44"/>
          <p:cNvSpPr/>
          <p:nvPr/>
        </p:nvSpPr>
        <p:spPr>
          <a:xfrm>
            <a:off x="6745125" y="2861618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Times New Roman" panose="02020603050405020304" pitchFamily="18" charset="0"/>
                <a:ea typeface="Alfa Slab One"/>
                <a:cs typeface="Times New Roman" panose="02020603050405020304" pitchFamily="18" charset="0"/>
                <a:sym typeface="Alfa Slab One"/>
              </a:rPr>
              <a:t>3</a:t>
            </a:r>
            <a:endParaRPr sz="1800">
              <a:solidFill>
                <a:srgbClr val="FFFFFF"/>
              </a:solidFill>
              <a:latin typeface="Times New Roman" panose="02020603050405020304" pitchFamily="18" charset="0"/>
              <a:ea typeface="Alfa Slab One"/>
              <a:cs typeface="Times New Roman" panose="02020603050405020304" pitchFamily="18" charset="0"/>
              <a:sym typeface="Alfa Slab One"/>
            </a:endParaRPr>
          </a:p>
        </p:txBody>
      </p:sp>
      <p:grpSp>
        <p:nvGrpSpPr>
          <p:cNvPr id="1234" name="Google Shape;1234;p44"/>
          <p:cNvGrpSpPr/>
          <p:nvPr/>
        </p:nvGrpSpPr>
        <p:grpSpPr>
          <a:xfrm>
            <a:off x="4285722" y="1898362"/>
            <a:ext cx="572515" cy="572483"/>
            <a:chOff x="4135945" y="1314350"/>
            <a:chExt cx="289237" cy="289206"/>
          </a:xfrm>
        </p:grpSpPr>
        <p:sp>
          <p:nvSpPr>
            <p:cNvPr id="1235" name="Google Shape;1235;p44"/>
            <p:cNvSpPr/>
            <p:nvPr/>
          </p:nvSpPr>
          <p:spPr>
            <a:xfrm>
              <a:off x="4186759" y="1314350"/>
              <a:ext cx="17104" cy="25149"/>
            </a:xfrm>
            <a:custGeom>
              <a:avLst/>
              <a:gdLst/>
              <a:ahLst/>
              <a:cxnLst/>
              <a:rect l="l" t="t" r="r" b="b"/>
              <a:pathLst>
                <a:path w="759" h="1116" extrusionOk="0">
                  <a:moveTo>
                    <a:pt x="0" y="0"/>
                  </a:moveTo>
                  <a:lnTo>
                    <a:pt x="0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6" name="Google Shape;1236;p44"/>
            <p:cNvSpPr/>
            <p:nvPr/>
          </p:nvSpPr>
          <p:spPr>
            <a:xfrm>
              <a:off x="4153048" y="1314350"/>
              <a:ext cx="17127" cy="34726"/>
            </a:xfrm>
            <a:custGeom>
              <a:avLst/>
              <a:gdLst/>
              <a:ahLst/>
              <a:cxnLst/>
              <a:rect l="l" t="t" r="r" b="b"/>
              <a:pathLst>
                <a:path w="760" h="1541" extrusionOk="0">
                  <a:moveTo>
                    <a:pt x="1" y="0"/>
                  </a:moveTo>
                  <a:lnTo>
                    <a:pt x="1" y="759"/>
                  </a:lnTo>
                  <a:lnTo>
                    <a:pt x="380" y="1540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7" name="Google Shape;1237;p44"/>
            <p:cNvSpPr/>
            <p:nvPr/>
          </p:nvSpPr>
          <p:spPr>
            <a:xfrm>
              <a:off x="4254653" y="1382740"/>
              <a:ext cx="170522" cy="85520"/>
            </a:xfrm>
            <a:custGeom>
              <a:avLst/>
              <a:gdLst/>
              <a:ahLst/>
              <a:cxnLst/>
              <a:rect l="l" t="t" r="r" b="b"/>
              <a:pathLst>
                <a:path w="7567" h="3795" extrusionOk="0">
                  <a:moveTo>
                    <a:pt x="1496" y="0"/>
                  </a:moveTo>
                  <a:lnTo>
                    <a:pt x="1496" y="759"/>
                  </a:lnTo>
                  <a:lnTo>
                    <a:pt x="759" y="759"/>
                  </a:lnTo>
                  <a:lnTo>
                    <a:pt x="0" y="1942"/>
                  </a:lnTo>
                  <a:lnTo>
                    <a:pt x="759" y="3795"/>
                  </a:lnTo>
                  <a:lnTo>
                    <a:pt x="6830" y="3795"/>
                  </a:lnTo>
                  <a:cubicBezTo>
                    <a:pt x="7232" y="3795"/>
                    <a:pt x="7566" y="2701"/>
                    <a:pt x="7566" y="2277"/>
                  </a:cubicBezTo>
                  <a:lnTo>
                    <a:pt x="7566" y="1496"/>
                  </a:lnTo>
                  <a:cubicBezTo>
                    <a:pt x="7566" y="1094"/>
                    <a:pt x="7232" y="759"/>
                    <a:pt x="6830" y="759"/>
                  </a:cubicBezTo>
                  <a:lnTo>
                    <a:pt x="6071" y="759"/>
                  </a:lnTo>
                  <a:lnTo>
                    <a:pt x="6071" y="0"/>
                  </a:lnTo>
                  <a:lnTo>
                    <a:pt x="4553" y="0"/>
                  </a:lnTo>
                  <a:lnTo>
                    <a:pt x="4553" y="759"/>
                  </a:lnTo>
                  <a:lnTo>
                    <a:pt x="3036" y="759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8" name="Google Shape;1238;p44"/>
            <p:cNvSpPr/>
            <p:nvPr/>
          </p:nvSpPr>
          <p:spPr>
            <a:xfrm>
              <a:off x="4220943" y="1314350"/>
              <a:ext cx="16631" cy="25149"/>
            </a:xfrm>
            <a:custGeom>
              <a:avLst/>
              <a:gdLst/>
              <a:ahLst/>
              <a:cxnLst/>
              <a:rect l="l" t="t" r="r" b="b"/>
              <a:pathLst>
                <a:path w="738" h="1116" extrusionOk="0">
                  <a:moveTo>
                    <a:pt x="1" y="0"/>
                  </a:moveTo>
                  <a:lnTo>
                    <a:pt x="1" y="1116"/>
                  </a:lnTo>
                  <a:lnTo>
                    <a:pt x="737" y="111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9" name="Google Shape;1239;p44"/>
            <p:cNvSpPr/>
            <p:nvPr/>
          </p:nvSpPr>
          <p:spPr>
            <a:xfrm>
              <a:off x="4254653" y="1314350"/>
              <a:ext cx="17104" cy="34726"/>
            </a:xfrm>
            <a:custGeom>
              <a:avLst/>
              <a:gdLst/>
              <a:ahLst/>
              <a:cxnLst/>
              <a:rect l="l" t="t" r="r" b="b"/>
              <a:pathLst>
                <a:path w="759" h="1541" extrusionOk="0">
                  <a:moveTo>
                    <a:pt x="0" y="0"/>
                  </a:moveTo>
                  <a:lnTo>
                    <a:pt x="0" y="759"/>
                  </a:lnTo>
                  <a:lnTo>
                    <a:pt x="380" y="1540"/>
                  </a:lnTo>
                  <a:lnTo>
                    <a:pt x="759" y="759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0" name="Google Shape;1240;p44"/>
            <p:cNvSpPr/>
            <p:nvPr/>
          </p:nvSpPr>
          <p:spPr>
            <a:xfrm>
              <a:off x="4153048" y="1331431"/>
              <a:ext cx="118714" cy="136337"/>
            </a:xfrm>
            <a:custGeom>
              <a:avLst/>
              <a:gdLst/>
              <a:ahLst/>
              <a:cxnLst/>
              <a:rect l="l" t="t" r="r" b="b"/>
              <a:pathLst>
                <a:path w="5268" h="6050" extrusionOk="0">
                  <a:moveTo>
                    <a:pt x="1" y="1"/>
                  </a:moveTo>
                  <a:lnTo>
                    <a:pt x="1" y="6049"/>
                  </a:lnTo>
                  <a:lnTo>
                    <a:pt x="5268" y="604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1" name="Google Shape;1241;p44"/>
            <p:cNvSpPr/>
            <p:nvPr/>
          </p:nvSpPr>
          <p:spPr>
            <a:xfrm>
              <a:off x="4186759" y="1365637"/>
              <a:ext cx="50816" cy="50816"/>
            </a:xfrm>
            <a:custGeom>
              <a:avLst/>
              <a:gdLst/>
              <a:ahLst/>
              <a:cxnLst/>
              <a:rect l="l" t="t" r="r" b="b"/>
              <a:pathLst>
                <a:path w="2255" h="2255" extrusionOk="0">
                  <a:moveTo>
                    <a:pt x="0" y="1"/>
                  </a:moveTo>
                  <a:lnTo>
                    <a:pt x="0" y="2255"/>
                  </a:lnTo>
                  <a:lnTo>
                    <a:pt x="2254" y="2255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2" name="Google Shape;1242;p44"/>
            <p:cNvSpPr/>
            <p:nvPr/>
          </p:nvSpPr>
          <p:spPr>
            <a:xfrm>
              <a:off x="4136463" y="1434027"/>
              <a:ext cx="288718" cy="84529"/>
            </a:xfrm>
            <a:custGeom>
              <a:avLst/>
              <a:gdLst/>
              <a:ahLst/>
              <a:cxnLst/>
              <a:rect l="l" t="t" r="r" b="b"/>
              <a:pathLst>
                <a:path w="12812" h="3751" extrusionOk="0">
                  <a:moveTo>
                    <a:pt x="12811" y="1"/>
                  </a:moveTo>
                  <a:cubicBezTo>
                    <a:pt x="12811" y="425"/>
                    <a:pt x="12477" y="760"/>
                    <a:pt x="12075" y="760"/>
                  </a:cubicBezTo>
                  <a:lnTo>
                    <a:pt x="1116" y="760"/>
                  </a:lnTo>
                  <a:cubicBezTo>
                    <a:pt x="491" y="760"/>
                    <a:pt x="0" y="1273"/>
                    <a:pt x="0" y="1876"/>
                  </a:cubicBezTo>
                  <a:cubicBezTo>
                    <a:pt x="0" y="2501"/>
                    <a:pt x="491" y="3750"/>
                    <a:pt x="1116" y="3750"/>
                  </a:cubicBezTo>
                  <a:lnTo>
                    <a:pt x="12075" y="3750"/>
                  </a:lnTo>
                  <a:lnTo>
                    <a:pt x="12811" y="3014"/>
                  </a:lnTo>
                  <a:lnTo>
                    <a:pt x="128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3" name="Google Shape;1243;p44"/>
            <p:cNvSpPr/>
            <p:nvPr/>
          </p:nvSpPr>
          <p:spPr>
            <a:xfrm>
              <a:off x="4135945" y="1476278"/>
              <a:ext cx="289237" cy="127278"/>
            </a:xfrm>
            <a:custGeom>
              <a:avLst/>
              <a:gdLst/>
              <a:ahLst/>
              <a:cxnLst/>
              <a:rect l="l" t="t" r="r" b="b"/>
              <a:pathLst>
                <a:path w="12835" h="5648" extrusionOk="0">
                  <a:moveTo>
                    <a:pt x="1" y="1"/>
                  </a:moveTo>
                  <a:lnTo>
                    <a:pt x="1" y="4531"/>
                  </a:lnTo>
                  <a:cubicBezTo>
                    <a:pt x="1" y="5156"/>
                    <a:pt x="514" y="5647"/>
                    <a:pt x="1117" y="5647"/>
                  </a:cubicBezTo>
                  <a:lnTo>
                    <a:pt x="12834" y="5647"/>
                  </a:lnTo>
                  <a:lnTo>
                    <a:pt x="12834" y="4152"/>
                  </a:lnTo>
                  <a:lnTo>
                    <a:pt x="12098" y="3773"/>
                  </a:lnTo>
                  <a:lnTo>
                    <a:pt x="12834" y="3393"/>
                  </a:lnTo>
                  <a:lnTo>
                    <a:pt x="12834" y="1117"/>
                  </a:lnTo>
                  <a:lnTo>
                    <a:pt x="10580" y="1117"/>
                  </a:lnTo>
                  <a:lnTo>
                    <a:pt x="10580" y="380"/>
                  </a:lnTo>
                  <a:lnTo>
                    <a:pt x="9040" y="380"/>
                  </a:lnTo>
                  <a:lnTo>
                    <a:pt x="9040" y="1117"/>
                  </a:lnTo>
                  <a:lnTo>
                    <a:pt x="7522" y="1117"/>
                  </a:lnTo>
                  <a:lnTo>
                    <a:pt x="7522" y="380"/>
                  </a:lnTo>
                  <a:lnTo>
                    <a:pt x="6005" y="380"/>
                  </a:lnTo>
                  <a:lnTo>
                    <a:pt x="6005" y="1117"/>
                  </a:lnTo>
                  <a:lnTo>
                    <a:pt x="4509" y="1117"/>
                  </a:lnTo>
                  <a:lnTo>
                    <a:pt x="4509" y="380"/>
                  </a:lnTo>
                  <a:lnTo>
                    <a:pt x="2992" y="380"/>
                  </a:lnTo>
                  <a:lnTo>
                    <a:pt x="2992" y="1117"/>
                  </a:lnTo>
                  <a:lnTo>
                    <a:pt x="1117" y="1117"/>
                  </a:lnTo>
                  <a:cubicBezTo>
                    <a:pt x="514" y="1117"/>
                    <a:pt x="1" y="626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4" name="Google Shape;1244;p44"/>
            <p:cNvSpPr/>
            <p:nvPr/>
          </p:nvSpPr>
          <p:spPr>
            <a:xfrm>
              <a:off x="4212402" y="1484841"/>
              <a:ext cx="212775" cy="118714"/>
            </a:xfrm>
            <a:custGeom>
              <a:avLst/>
              <a:gdLst/>
              <a:ahLst/>
              <a:cxnLst/>
              <a:rect l="l" t="t" r="r" b="b"/>
              <a:pathLst>
                <a:path w="9442" h="5268" extrusionOk="0">
                  <a:moveTo>
                    <a:pt x="0" y="0"/>
                  </a:moveTo>
                  <a:lnTo>
                    <a:pt x="0" y="5267"/>
                  </a:lnTo>
                  <a:lnTo>
                    <a:pt x="9441" y="5267"/>
                  </a:lnTo>
                  <a:lnTo>
                    <a:pt x="9441" y="3772"/>
                  </a:lnTo>
                  <a:lnTo>
                    <a:pt x="8705" y="3393"/>
                  </a:lnTo>
                  <a:lnTo>
                    <a:pt x="9441" y="3013"/>
                  </a:lnTo>
                  <a:lnTo>
                    <a:pt x="9441" y="759"/>
                  </a:lnTo>
                  <a:lnTo>
                    <a:pt x="7187" y="759"/>
                  </a:lnTo>
                  <a:lnTo>
                    <a:pt x="7187" y="0"/>
                  </a:lnTo>
                  <a:lnTo>
                    <a:pt x="5647" y="0"/>
                  </a:lnTo>
                  <a:lnTo>
                    <a:pt x="5647" y="759"/>
                  </a:lnTo>
                  <a:lnTo>
                    <a:pt x="4129" y="759"/>
                  </a:lnTo>
                  <a:lnTo>
                    <a:pt x="4129" y="0"/>
                  </a:lnTo>
                  <a:lnTo>
                    <a:pt x="2612" y="0"/>
                  </a:lnTo>
                  <a:lnTo>
                    <a:pt x="2612" y="759"/>
                  </a:lnTo>
                  <a:lnTo>
                    <a:pt x="1116" y="759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5" name="Google Shape;1245;p44"/>
            <p:cNvSpPr/>
            <p:nvPr/>
          </p:nvSpPr>
          <p:spPr>
            <a:xfrm>
              <a:off x="4169656" y="1535632"/>
              <a:ext cx="51312" cy="17127"/>
            </a:xfrm>
            <a:custGeom>
              <a:avLst/>
              <a:gdLst/>
              <a:ahLst/>
              <a:cxnLst/>
              <a:rect l="l" t="t" r="r" b="b"/>
              <a:pathLst>
                <a:path w="2277" h="760" extrusionOk="0">
                  <a:moveTo>
                    <a:pt x="0" y="0"/>
                  </a:moveTo>
                  <a:lnTo>
                    <a:pt x="0" y="759"/>
                  </a:lnTo>
                  <a:lnTo>
                    <a:pt x="2277" y="759"/>
                  </a:lnTo>
                  <a:lnTo>
                    <a:pt x="227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6" name="Google Shape;1246;p44"/>
            <p:cNvSpPr/>
            <p:nvPr/>
          </p:nvSpPr>
          <p:spPr>
            <a:xfrm>
              <a:off x="4323043" y="1534618"/>
              <a:ext cx="34231" cy="17127"/>
            </a:xfrm>
            <a:custGeom>
              <a:avLst/>
              <a:gdLst/>
              <a:ahLst/>
              <a:cxnLst/>
              <a:rect l="l" t="t" r="r" b="b"/>
              <a:pathLst>
                <a:path w="1519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518" y="760"/>
                  </a:lnTo>
                  <a:lnTo>
                    <a:pt x="151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7" name="Google Shape;1247;p44"/>
            <p:cNvSpPr/>
            <p:nvPr/>
          </p:nvSpPr>
          <p:spPr>
            <a:xfrm>
              <a:off x="4237550" y="1551722"/>
              <a:ext cx="67920" cy="16631"/>
            </a:xfrm>
            <a:custGeom>
              <a:avLst/>
              <a:gdLst/>
              <a:ahLst/>
              <a:cxnLst/>
              <a:rect l="l" t="t" r="r" b="b"/>
              <a:pathLst>
                <a:path w="3014" h="738" extrusionOk="0">
                  <a:moveTo>
                    <a:pt x="0" y="1"/>
                  </a:moveTo>
                  <a:lnTo>
                    <a:pt x="0" y="737"/>
                  </a:lnTo>
                  <a:lnTo>
                    <a:pt x="3013" y="737"/>
                  </a:lnTo>
                  <a:lnTo>
                    <a:pt x="30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8" name="Google Shape;1248;p44"/>
            <p:cNvSpPr/>
            <p:nvPr/>
          </p:nvSpPr>
          <p:spPr>
            <a:xfrm>
              <a:off x="4374353" y="1551722"/>
              <a:ext cx="50816" cy="16631"/>
            </a:xfrm>
            <a:custGeom>
              <a:avLst/>
              <a:gdLst/>
              <a:ahLst/>
              <a:cxnLst/>
              <a:rect l="l" t="t" r="r" b="b"/>
              <a:pathLst>
                <a:path w="2255" h="738" extrusionOk="0">
                  <a:moveTo>
                    <a:pt x="0" y="1"/>
                  </a:moveTo>
                  <a:lnTo>
                    <a:pt x="0" y="737"/>
                  </a:lnTo>
                  <a:lnTo>
                    <a:pt x="2254" y="737"/>
                  </a:lnTo>
                  <a:lnTo>
                    <a:pt x="2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9" name="Google Shape;1249;p44"/>
            <p:cNvSpPr/>
            <p:nvPr/>
          </p:nvSpPr>
          <p:spPr>
            <a:xfrm>
              <a:off x="4212402" y="1535632"/>
              <a:ext cx="8563" cy="17127"/>
            </a:xfrm>
            <a:custGeom>
              <a:avLst/>
              <a:gdLst/>
              <a:ahLst/>
              <a:cxnLst/>
              <a:rect l="l" t="t" r="r" b="b"/>
              <a:pathLst>
                <a:path w="380" h="760" extrusionOk="0">
                  <a:moveTo>
                    <a:pt x="0" y="0"/>
                  </a:moveTo>
                  <a:lnTo>
                    <a:pt x="0" y="759"/>
                  </a:lnTo>
                  <a:lnTo>
                    <a:pt x="380" y="75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0"/>
          <p:cNvSpPr/>
          <p:nvPr/>
        </p:nvSpPr>
        <p:spPr>
          <a:xfrm>
            <a:off x="1512750" y="2189843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9" name="Google Shape;1069;p40"/>
          <p:cNvSpPr/>
          <p:nvPr/>
        </p:nvSpPr>
        <p:spPr>
          <a:xfrm>
            <a:off x="4285650" y="2189843"/>
            <a:ext cx="572700" cy="57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0" name="Google Shape;1070;p40"/>
          <p:cNvSpPr/>
          <p:nvPr/>
        </p:nvSpPr>
        <p:spPr>
          <a:xfrm>
            <a:off x="7058550" y="2189843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French Society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2" name="Google Shape;1072;p40"/>
          <p:cNvSpPr txBox="1">
            <a:spLocks noGrp="1"/>
          </p:cNvSpPr>
          <p:nvPr>
            <p:ph type="title" idx="2"/>
          </p:nvPr>
        </p:nvSpPr>
        <p:spPr>
          <a:xfrm>
            <a:off x="7132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Google Shape;1073;p40"/>
          <p:cNvSpPr txBox="1">
            <a:spLocks noGrp="1"/>
          </p:cNvSpPr>
          <p:nvPr>
            <p:ph type="subTitle" idx="1"/>
          </p:nvPr>
        </p:nvSpPr>
        <p:spPr>
          <a:xfrm>
            <a:off x="713250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Droit de vote des militaires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4" name="Google Shape;1074;p40"/>
          <p:cNvSpPr txBox="1">
            <a:spLocks noGrp="1"/>
          </p:cNvSpPr>
          <p:nvPr>
            <p:ph type="title" idx="3"/>
          </p:nvPr>
        </p:nvSpPr>
        <p:spPr>
          <a:xfrm>
            <a:off x="3486178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5" name="Google Shape;1075;p40"/>
          <p:cNvSpPr txBox="1">
            <a:spLocks noGrp="1"/>
          </p:cNvSpPr>
          <p:nvPr>
            <p:ph type="subTitle" idx="4"/>
          </p:nvPr>
        </p:nvSpPr>
        <p:spPr>
          <a:xfrm>
            <a:off x="3486178" y="3143265"/>
            <a:ext cx="2171700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Égalité de suffrage en outre-mer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6" name="Google Shape;1076;p40"/>
          <p:cNvSpPr txBox="1">
            <a:spLocks noGrp="1"/>
          </p:cNvSpPr>
          <p:nvPr>
            <p:ph type="title" idx="5"/>
          </p:nvPr>
        </p:nvSpPr>
        <p:spPr>
          <a:xfrm>
            <a:off x="6259050" y="2774132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7" name="Google Shape;1077;p40"/>
          <p:cNvSpPr txBox="1">
            <a:spLocks noGrp="1"/>
          </p:cNvSpPr>
          <p:nvPr>
            <p:ph type="subTitle" idx="6"/>
          </p:nvPr>
        </p:nvSpPr>
        <p:spPr>
          <a:xfrm>
            <a:off x="6010603" y="3143265"/>
            <a:ext cx="2825969" cy="9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Naissance de la citoyenneté de l’Union européenne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8" name="Google Shape;1078;p40"/>
          <p:cNvSpPr txBox="1">
            <a:spLocks noGrp="1"/>
          </p:cNvSpPr>
          <p:nvPr>
            <p:ph type="title" idx="7"/>
          </p:nvPr>
        </p:nvSpPr>
        <p:spPr>
          <a:xfrm>
            <a:off x="15127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9" name="Google Shape;1079;p40"/>
          <p:cNvSpPr txBox="1">
            <a:spLocks noGrp="1"/>
          </p:cNvSpPr>
          <p:nvPr>
            <p:ph type="title" idx="8"/>
          </p:nvPr>
        </p:nvSpPr>
        <p:spPr>
          <a:xfrm>
            <a:off x="42856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0" name="Google Shape;1080;p40"/>
          <p:cNvSpPr txBox="1">
            <a:spLocks noGrp="1"/>
          </p:cNvSpPr>
          <p:nvPr>
            <p:ph type="title" idx="9"/>
          </p:nvPr>
        </p:nvSpPr>
        <p:spPr>
          <a:xfrm>
            <a:off x="7058550" y="225614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34"/>
          <p:cNvSpPr txBox="1">
            <a:spLocks noGrp="1"/>
          </p:cNvSpPr>
          <p:nvPr>
            <p:ph type="title"/>
          </p:nvPr>
        </p:nvSpPr>
        <p:spPr>
          <a:xfrm>
            <a:off x="713225" y="539499"/>
            <a:ext cx="7717500" cy="7138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champ d'application de la </a:t>
            </a:r>
            <a:r>
              <a:rPr lang="fr-FR" dirty="0" err="1"/>
              <a:t>discriminatio</a:t>
            </a:r>
            <a:r>
              <a:rPr lang="en-US" altLang="zh-CN" dirty="0"/>
              <a:t>n</a:t>
            </a:r>
            <a:br>
              <a:rPr lang="en-US" altLang="zh-CN" dirty="0"/>
            </a:br>
            <a:r>
              <a:rPr lang="en-US" altLang="zh-CN" dirty="0"/>
              <a:t>--</a:t>
            </a:r>
            <a:r>
              <a:rPr lang="fr-FR" altLang="zh-CN" dirty="0"/>
              <a:t>Les critères interdits par la loi</a:t>
            </a:r>
            <a:endParaRPr dirty="0"/>
          </a:p>
        </p:txBody>
      </p:sp>
      <p:sp>
        <p:nvSpPr>
          <p:cNvPr id="780" name="Google Shape;780;p34"/>
          <p:cNvSpPr txBox="1">
            <a:spLocks noGrp="1"/>
          </p:cNvSpPr>
          <p:nvPr>
            <p:ph type="title" idx="2"/>
          </p:nvPr>
        </p:nvSpPr>
        <p:spPr>
          <a:xfrm>
            <a:off x="677777" y="2217545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Fondement</a:t>
            </a:r>
            <a:r>
              <a:rPr lang="en-US" dirty="0"/>
              <a:t> de </a:t>
            </a:r>
            <a:r>
              <a:rPr lang="en-US" dirty="0" err="1"/>
              <a:t>l’origine</a:t>
            </a:r>
            <a:endParaRPr dirty="0"/>
          </a:p>
        </p:txBody>
      </p:sp>
      <p:sp>
        <p:nvSpPr>
          <p:cNvPr id="781" name="Google Shape;781;p34"/>
          <p:cNvSpPr txBox="1">
            <a:spLocks noGrp="1"/>
          </p:cNvSpPr>
          <p:nvPr>
            <p:ph type="subTitle" idx="1"/>
          </p:nvPr>
        </p:nvSpPr>
        <p:spPr>
          <a:xfrm>
            <a:off x="713225" y="270304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2" name="Google Shape;782;p34"/>
          <p:cNvSpPr txBox="1">
            <a:spLocks noGrp="1"/>
          </p:cNvSpPr>
          <p:nvPr>
            <p:ph type="title" idx="3"/>
          </p:nvPr>
        </p:nvSpPr>
        <p:spPr>
          <a:xfrm>
            <a:off x="3486150" y="19663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exe </a:t>
            </a:r>
            <a:endParaRPr dirty="0"/>
          </a:p>
        </p:txBody>
      </p:sp>
      <p:sp>
        <p:nvSpPr>
          <p:cNvPr id="783" name="Google Shape;783;p34"/>
          <p:cNvSpPr txBox="1">
            <a:spLocks noGrp="1"/>
          </p:cNvSpPr>
          <p:nvPr>
            <p:ph type="subTitle" idx="4"/>
          </p:nvPr>
        </p:nvSpPr>
        <p:spPr>
          <a:xfrm>
            <a:off x="3486178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34"/>
          <p:cNvSpPr txBox="1">
            <a:spLocks noGrp="1"/>
          </p:cNvSpPr>
          <p:nvPr>
            <p:ph type="title" idx="5"/>
          </p:nvPr>
        </p:nvSpPr>
        <p:spPr>
          <a:xfrm>
            <a:off x="6294523" y="2150095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Apparence</a:t>
            </a:r>
            <a:r>
              <a:rPr lang="en-US" dirty="0"/>
              <a:t> physique</a:t>
            </a:r>
            <a:endParaRPr dirty="0"/>
          </a:p>
        </p:txBody>
      </p:sp>
      <p:sp>
        <p:nvSpPr>
          <p:cNvPr id="785" name="Google Shape;785;p34"/>
          <p:cNvSpPr txBox="1">
            <a:spLocks noGrp="1"/>
          </p:cNvSpPr>
          <p:nvPr>
            <p:ph type="subTitle" idx="6"/>
          </p:nvPr>
        </p:nvSpPr>
        <p:spPr>
          <a:xfrm>
            <a:off x="6259050" y="23159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6" name="Google Shape;786;p34"/>
          <p:cNvSpPr txBox="1">
            <a:spLocks noGrp="1"/>
          </p:cNvSpPr>
          <p:nvPr>
            <p:ph type="title" idx="7"/>
          </p:nvPr>
        </p:nvSpPr>
        <p:spPr>
          <a:xfrm>
            <a:off x="713250" y="3708468"/>
            <a:ext cx="21717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</a:t>
            </a:r>
            <a:r>
              <a:rPr lang="en" dirty="0"/>
              <a:t>andicap </a:t>
            </a:r>
            <a:endParaRPr dirty="0"/>
          </a:p>
        </p:txBody>
      </p:sp>
      <p:sp>
        <p:nvSpPr>
          <p:cNvPr id="787" name="Google Shape;787;p34"/>
          <p:cNvSpPr txBox="1">
            <a:spLocks noGrp="1"/>
          </p:cNvSpPr>
          <p:nvPr>
            <p:ph type="subTitle" idx="8"/>
          </p:nvPr>
        </p:nvSpPr>
        <p:spPr>
          <a:xfrm>
            <a:off x="7132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8" name="Google Shape;788;p34"/>
          <p:cNvSpPr txBox="1">
            <a:spLocks noGrp="1"/>
          </p:cNvSpPr>
          <p:nvPr>
            <p:ph type="title" idx="9"/>
          </p:nvPr>
        </p:nvSpPr>
        <p:spPr>
          <a:xfrm>
            <a:off x="3486122" y="3865542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Caractéristiques génétiques</a:t>
            </a:r>
            <a:endParaRPr dirty="0"/>
          </a:p>
        </p:txBody>
      </p:sp>
      <p:sp>
        <p:nvSpPr>
          <p:cNvPr id="789" name="Google Shape;789;p34"/>
          <p:cNvSpPr txBox="1">
            <a:spLocks noGrp="1"/>
          </p:cNvSpPr>
          <p:nvPr>
            <p:ph type="subTitle" idx="13"/>
          </p:nvPr>
        </p:nvSpPr>
        <p:spPr>
          <a:xfrm>
            <a:off x="3486122" y="4254004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0" name="Google Shape;790;p34"/>
          <p:cNvSpPr txBox="1">
            <a:spLocks noGrp="1"/>
          </p:cNvSpPr>
          <p:nvPr>
            <p:ph type="title" idx="14"/>
          </p:nvPr>
        </p:nvSpPr>
        <p:spPr>
          <a:xfrm>
            <a:off x="6259050" y="3708468"/>
            <a:ext cx="2171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Opinions politique</a:t>
            </a:r>
            <a:endParaRPr dirty="0"/>
          </a:p>
        </p:txBody>
      </p:sp>
      <p:sp>
        <p:nvSpPr>
          <p:cNvPr id="791" name="Google Shape;791;p34"/>
          <p:cNvSpPr txBox="1">
            <a:spLocks noGrp="1"/>
          </p:cNvSpPr>
          <p:nvPr>
            <p:ph type="subTitle" idx="15"/>
          </p:nvPr>
        </p:nvSpPr>
        <p:spPr>
          <a:xfrm>
            <a:off x="6259050" y="4077593"/>
            <a:ext cx="217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92" name="Google Shape;792;p34"/>
          <p:cNvGrpSpPr/>
          <p:nvPr/>
        </p:nvGrpSpPr>
        <p:grpSpPr>
          <a:xfrm rot="5400000">
            <a:off x="880597" y="1496286"/>
            <a:ext cx="372825" cy="504663"/>
            <a:chOff x="-338750" y="1755075"/>
            <a:chExt cx="607800" cy="440100"/>
          </a:xfrm>
        </p:grpSpPr>
        <p:sp>
          <p:nvSpPr>
            <p:cNvPr id="793" name="Google Shape;79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6" name="Google Shape;796;p34"/>
          <p:cNvGrpSpPr/>
          <p:nvPr/>
        </p:nvGrpSpPr>
        <p:grpSpPr>
          <a:xfrm rot="5400000">
            <a:off x="3653522" y="1496286"/>
            <a:ext cx="372825" cy="504663"/>
            <a:chOff x="-338750" y="1755075"/>
            <a:chExt cx="607800" cy="440100"/>
          </a:xfrm>
        </p:grpSpPr>
        <p:sp>
          <p:nvSpPr>
            <p:cNvPr id="797" name="Google Shape;797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" name="Google Shape;800;p34"/>
          <p:cNvGrpSpPr/>
          <p:nvPr/>
        </p:nvGrpSpPr>
        <p:grpSpPr>
          <a:xfrm rot="5400000">
            <a:off x="6426397" y="1496286"/>
            <a:ext cx="372825" cy="504663"/>
            <a:chOff x="-338750" y="1755075"/>
            <a:chExt cx="607800" cy="440100"/>
          </a:xfrm>
        </p:grpSpPr>
        <p:sp>
          <p:nvSpPr>
            <p:cNvPr id="801" name="Google Shape;801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4"/>
          <p:cNvGrpSpPr/>
          <p:nvPr/>
        </p:nvGrpSpPr>
        <p:grpSpPr>
          <a:xfrm rot="5400000">
            <a:off x="880572" y="3261086"/>
            <a:ext cx="372825" cy="504663"/>
            <a:chOff x="-338750" y="1755075"/>
            <a:chExt cx="607800" cy="440100"/>
          </a:xfrm>
        </p:grpSpPr>
        <p:sp>
          <p:nvSpPr>
            <p:cNvPr id="805" name="Google Shape;805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34"/>
          <p:cNvGrpSpPr/>
          <p:nvPr/>
        </p:nvGrpSpPr>
        <p:grpSpPr>
          <a:xfrm rot="5400000">
            <a:off x="3653497" y="3261086"/>
            <a:ext cx="372825" cy="504663"/>
            <a:chOff x="-338750" y="1755075"/>
            <a:chExt cx="607800" cy="440100"/>
          </a:xfrm>
        </p:grpSpPr>
        <p:sp>
          <p:nvSpPr>
            <p:cNvPr id="809" name="Google Shape;809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34"/>
          <p:cNvGrpSpPr/>
          <p:nvPr/>
        </p:nvGrpSpPr>
        <p:grpSpPr>
          <a:xfrm rot="5400000">
            <a:off x="6426372" y="3261086"/>
            <a:ext cx="372825" cy="504663"/>
            <a:chOff x="-338750" y="1755075"/>
            <a:chExt cx="607800" cy="440100"/>
          </a:xfrm>
        </p:grpSpPr>
        <p:sp>
          <p:nvSpPr>
            <p:cNvPr id="813" name="Google Shape;813;p34"/>
            <p:cNvSpPr/>
            <p:nvPr/>
          </p:nvSpPr>
          <p:spPr>
            <a:xfrm>
              <a:off x="-338750" y="1755075"/>
              <a:ext cx="607800" cy="146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-338750" y="1901775"/>
              <a:ext cx="607800" cy="1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-338750" y="2048475"/>
              <a:ext cx="607800" cy="1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Protection juridique et sociale pour Les personnes handicapées</a:t>
            </a:r>
            <a:endParaRPr dirty="0"/>
          </a:p>
        </p:txBody>
      </p:sp>
      <p:sp>
        <p:nvSpPr>
          <p:cNvPr id="1574" name="Google Shape;1574;p50"/>
          <p:cNvSpPr txBox="1">
            <a:spLocks noGrp="1"/>
          </p:cNvSpPr>
          <p:nvPr>
            <p:ph type="title" idx="2"/>
          </p:nvPr>
        </p:nvSpPr>
        <p:spPr>
          <a:xfrm>
            <a:off x="713250" y="1920079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Curatelle</a:t>
            </a:r>
            <a:endParaRPr dirty="0"/>
          </a:p>
        </p:txBody>
      </p:sp>
      <p:sp>
        <p:nvSpPr>
          <p:cNvPr id="1575" name="Google Shape;1575;p50"/>
          <p:cNvSpPr txBox="1">
            <a:spLocks noGrp="1"/>
          </p:cNvSpPr>
          <p:nvPr>
            <p:ph type="subTitle" idx="1"/>
          </p:nvPr>
        </p:nvSpPr>
        <p:spPr>
          <a:xfrm>
            <a:off x="713250" y="2269704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 faire conseiller et contrôler par un curateur</a:t>
            </a:r>
            <a:endParaRPr dirty="0"/>
          </a:p>
        </p:txBody>
      </p:sp>
      <p:sp>
        <p:nvSpPr>
          <p:cNvPr id="1576" name="Google Shape;1576;p50"/>
          <p:cNvSpPr txBox="1">
            <a:spLocks noGrp="1"/>
          </p:cNvSpPr>
          <p:nvPr>
            <p:ph type="title" idx="3"/>
          </p:nvPr>
        </p:nvSpPr>
        <p:spPr>
          <a:xfrm>
            <a:off x="3107820" y="192007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Tutelle</a:t>
            </a:r>
            <a:endParaRPr dirty="0"/>
          </a:p>
        </p:txBody>
      </p:sp>
      <p:sp>
        <p:nvSpPr>
          <p:cNvPr id="1577" name="Google Shape;1577;p50"/>
          <p:cNvSpPr txBox="1">
            <a:spLocks noGrp="1"/>
          </p:cNvSpPr>
          <p:nvPr>
            <p:ph type="subTitle" idx="4"/>
          </p:nvPr>
        </p:nvSpPr>
        <p:spPr>
          <a:xfrm>
            <a:off x="3107846" y="2269700"/>
            <a:ext cx="199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Être représentée dans tous les actes de la vie civile</a:t>
            </a:r>
            <a:endParaRPr dirty="0"/>
          </a:p>
        </p:txBody>
      </p:sp>
      <p:sp>
        <p:nvSpPr>
          <p:cNvPr id="1578" name="Google Shape;1578;p50"/>
          <p:cNvSpPr txBox="1">
            <a:spLocks noGrp="1"/>
          </p:cNvSpPr>
          <p:nvPr>
            <p:ph type="title" idx="5"/>
          </p:nvPr>
        </p:nvSpPr>
        <p:spPr>
          <a:xfrm>
            <a:off x="696510" y="3308885"/>
            <a:ext cx="2200051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Accompagnement</a:t>
            </a:r>
            <a:r>
              <a:rPr lang="en-US" dirty="0"/>
              <a:t> social</a:t>
            </a:r>
            <a:endParaRPr dirty="0"/>
          </a:p>
        </p:txBody>
      </p:sp>
      <p:sp>
        <p:nvSpPr>
          <p:cNvPr id="1579" name="Google Shape;1579;p50"/>
          <p:cNvSpPr txBox="1">
            <a:spLocks noGrp="1"/>
          </p:cNvSpPr>
          <p:nvPr>
            <p:ph type="subTitle" idx="6"/>
          </p:nvPr>
        </p:nvSpPr>
        <p:spPr>
          <a:xfrm>
            <a:off x="719780" y="3722109"/>
            <a:ext cx="2220043" cy="640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Contrat comprenant des engagements entre le département et les protég</a:t>
            </a:r>
            <a:r>
              <a:rPr lang="fr-FR" altLang="zh-CN" dirty="0"/>
              <a:t>és</a:t>
            </a:r>
            <a:endParaRPr dirty="0"/>
          </a:p>
        </p:txBody>
      </p:sp>
      <p:sp>
        <p:nvSpPr>
          <p:cNvPr id="1580" name="Google Shape;1580;p50"/>
          <p:cNvSpPr txBox="1">
            <a:spLocks noGrp="1"/>
          </p:cNvSpPr>
          <p:nvPr>
            <p:ph type="title" idx="7"/>
          </p:nvPr>
        </p:nvSpPr>
        <p:spPr>
          <a:xfrm>
            <a:off x="3067608" y="3308885"/>
            <a:ext cx="19947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Mandat de protection future</a:t>
            </a:r>
            <a:endParaRPr dirty="0"/>
          </a:p>
        </p:txBody>
      </p:sp>
      <p:sp>
        <p:nvSpPr>
          <p:cNvPr id="1581" name="Google Shape;1581;p50"/>
          <p:cNvSpPr txBox="1">
            <a:spLocks noGrp="1"/>
          </p:cNvSpPr>
          <p:nvPr>
            <p:ph type="subTitle" idx="8"/>
          </p:nvPr>
        </p:nvSpPr>
        <p:spPr>
          <a:xfrm>
            <a:off x="3104755" y="3827182"/>
            <a:ext cx="215806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Désigner à l'avance un mandataire qui agira dans son intérêt</a:t>
            </a:r>
            <a:endParaRPr dirty="0"/>
          </a:p>
        </p:txBody>
      </p:sp>
      <p:grpSp>
        <p:nvGrpSpPr>
          <p:cNvPr id="1582" name="Google Shape;1582;p50"/>
          <p:cNvGrpSpPr/>
          <p:nvPr/>
        </p:nvGrpSpPr>
        <p:grpSpPr>
          <a:xfrm>
            <a:off x="5621890" y="1536390"/>
            <a:ext cx="2999808" cy="3608731"/>
            <a:chOff x="3384174" y="1526873"/>
            <a:chExt cx="2594989" cy="3121740"/>
          </a:xfrm>
        </p:grpSpPr>
        <p:grpSp>
          <p:nvGrpSpPr>
            <p:cNvPr id="1583" name="Google Shape;1583;p50"/>
            <p:cNvGrpSpPr/>
            <p:nvPr/>
          </p:nvGrpSpPr>
          <p:grpSpPr>
            <a:xfrm>
              <a:off x="3384174" y="1526873"/>
              <a:ext cx="1681556" cy="1489535"/>
              <a:chOff x="3535908" y="1709337"/>
              <a:chExt cx="1583237" cy="1402443"/>
            </a:xfrm>
          </p:grpSpPr>
          <p:sp>
            <p:nvSpPr>
              <p:cNvPr id="1584" name="Google Shape;1584;p50"/>
              <p:cNvSpPr/>
              <p:nvPr/>
            </p:nvSpPr>
            <p:spPr>
              <a:xfrm>
                <a:off x="3535908" y="1709337"/>
                <a:ext cx="1583237" cy="1402443"/>
              </a:xfrm>
              <a:custGeom>
                <a:avLst/>
                <a:gdLst/>
                <a:ahLst/>
                <a:cxnLst/>
                <a:rect l="l" t="t" r="r" b="b"/>
                <a:pathLst>
                  <a:path w="100523" h="89044" extrusionOk="0">
                    <a:moveTo>
                      <a:pt x="1" y="1"/>
                    </a:moveTo>
                    <a:lnTo>
                      <a:pt x="1" y="89043"/>
                    </a:lnTo>
                    <a:lnTo>
                      <a:pt x="100522" y="89043"/>
                    </a:lnTo>
                    <a:lnTo>
                      <a:pt x="1005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50"/>
              <p:cNvSpPr/>
              <p:nvPr/>
            </p:nvSpPr>
            <p:spPr>
              <a:xfrm>
                <a:off x="3589206" y="1756162"/>
                <a:ext cx="1476625" cy="1308069"/>
              </a:xfrm>
              <a:custGeom>
                <a:avLst/>
                <a:gdLst/>
                <a:ahLst/>
                <a:cxnLst/>
                <a:rect l="l" t="t" r="r" b="b"/>
                <a:pathLst>
                  <a:path w="93754" h="83052" extrusionOk="0">
                    <a:moveTo>
                      <a:pt x="1" y="0"/>
                    </a:moveTo>
                    <a:lnTo>
                      <a:pt x="1" y="83052"/>
                    </a:lnTo>
                    <a:lnTo>
                      <a:pt x="93754" y="83052"/>
                    </a:lnTo>
                    <a:lnTo>
                      <a:pt x="93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50"/>
              <p:cNvSpPr/>
              <p:nvPr/>
            </p:nvSpPr>
            <p:spPr>
              <a:xfrm>
                <a:off x="3616580" y="1781362"/>
                <a:ext cx="1421170" cy="1258378"/>
              </a:xfrm>
              <a:custGeom>
                <a:avLst/>
                <a:gdLst/>
                <a:ahLst/>
                <a:cxnLst/>
                <a:rect l="l" t="t" r="r" b="b"/>
                <a:pathLst>
                  <a:path w="90233" h="79897" extrusionOk="0">
                    <a:moveTo>
                      <a:pt x="1" y="1"/>
                    </a:moveTo>
                    <a:lnTo>
                      <a:pt x="1" y="79897"/>
                    </a:lnTo>
                    <a:lnTo>
                      <a:pt x="90232" y="79897"/>
                    </a:lnTo>
                    <a:lnTo>
                      <a:pt x="90232" y="44271"/>
                    </a:lnTo>
                    <a:cubicBezTo>
                      <a:pt x="89672" y="44236"/>
                      <a:pt x="89111" y="44219"/>
                      <a:pt x="88552" y="44219"/>
                    </a:cubicBezTo>
                    <a:cubicBezTo>
                      <a:pt x="86922" y="44219"/>
                      <a:pt x="85305" y="44364"/>
                      <a:pt x="83738" y="44637"/>
                    </a:cubicBezTo>
                    <a:cubicBezTo>
                      <a:pt x="71756" y="46878"/>
                      <a:pt x="62015" y="57442"/>
                      <a:pt x="60094" y="69424"/>
                    </a:cubicBezTo>
                    <a:cubicBezTo>
                      <a:pt x="56700" y="58564"/>
                      <a:pt x="46832" y="52255"/>
                      <a:pt x="36682" y="52255"/>
                    </a:cubicBezTo>
                    <a:cubicBezTo>
                      <a:pt x="31102" y="52255"/>
                      <a:pt x="25438" y="54161"/>
                      <a:pt x="20718" y="58265"/>
                    </a:cubicBezTo>
                    <a:cubicBezTo>
                      <a:pt x="27395" y="51405"/>
                      <a:pt x="31968" y="42487"/>
                      <a:pt x="33066" y="33020"/>
                    </a:cubicBezTo>
                    <a:cubicBezTo>
                      <a:pt x="34255" y="22593"/>
                      <a:pt x="31008" y="11617"/>
                      <a:pt x="23782" y="3980"/>
                    </a:cubicBezTo>
                    <a:cubicBezTo>
                      <a:pt x="22364" y="2516"/>
                      <a:pt x="20809" y="1190"/>
                      <a:pt x="19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50"/>
              <p:cNvSpPr/>
              <p:nvPr/>
            </p:nvSpPr>
            <p:spPr>
              <a:xfrm>
                <a:off x="4406033" y="1926876"/>
                <a:ext cx="443000" cy="443000"/>
              </a:xfrm>
              <a:custGeom>
                <a:avLst/>
                <a:gdLst/>
                <a:ahLst/>
                <a:cxnLst/>
                <a:rect l="l" t="t" r="r" b="b"/>
                <a:pathLst>
                  <a:path w="28127" h="28127" extrusionOk="0">
                    <a:moveTo>
                      <a:pt x="14086" y="0"/>
                    </a:moveTo>
                    <a:cubicBezTo>
                      <a:pt x="6311" y="0"/>
                      <a:pt x="0" y="6311"/>
                      <a:pt x="0" y="14086"/>
                    </a:cubicBezTo>
                    <a:cubicBezTo>
                      <a:pt x="0" y="21861"/>
                      <a:pt x="6311" y="28126"/>
                      <a:pt x="14086" y="28126"/>
                    </a:cubicBezTo>
                    <a:cubicBezTo>
                      <a:pt x="21815" y="28126"/>
                      <a:pt x="28126" y="21861"/>
                      <a:pt x="28126" y="14086"/>
                    </a:cubicBezTo>
                    <a:cubicBezTo>
                      <a:pt x="28126" y="6311"/>
                      <a:pt x="21815" y="0"/>
                      <a:pt x="140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9" name="Google Shape;1589;p50"/>
            <p:cNvGrpSpPr/>
            <p:nvPr/>
          </p:nvGrpSpPr>
          <p:grpSpPr>
            <a:xfrm>
              <a:off x="3425494" y="3280372"/>
              <a:ext cx="1598917" cy="1368232"/>
              <a:chOff x="3449971" y="3258149"/>
              <a:chExt cx="1598917" cy="1368232"/>
            </a:xfrm>
          </p:grpSpPr>
          <p:sp>
            <p:nvSpPr>
              <p:cNvPr id="1590" name="Google Shape;1590;p50"/>
              <p:cNvSpPr/>
              <p:nvPr/>
            </p:nvSpPr>
            <p:spPr>
              <a:xfrm>
                <a:off x="3919696" y="3618472"/>
                <a:ext cx="653326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39057" h="12212" extrusionOk="0">
                    <a:moveTo>
                      <a:pt x="19529" y="0"/>
                    </a:moveTo>
                    <a:cubicBezTo>
                      <a:pt x="8736" y="0"/>
                      <a:pt x="1" y="2744"/>
                      <a:pt x="1" y="6083"/>
                    </a:cubicBezTo>
                    <a:cubicBezTo>
                      <a:pt x="1" y="9467"/>
                      <a:pt x="8736" y="12211"/>
                      <a:pt x="19529" y="12211"/>
                    </a:cubicBezTo>
                    <a:cubicBezTo>
                      <a:pt x="30322" y="12211"/>
                      <a:pt x="39057" y="9467"/>
                      <a:pt x="39057" y="6083"/>
                    </a:cubicBezTo>
                    <a:cubicBezTo>
                      <a:pt x="39057" y="2744"/>
                      <a:pt x="30322" y="0"/>
                      <a:pt x="19529" y="0"/>
                    </a:cubicBezTo>
                    <a:close/>
                  </a:path>
                </a:pathLst>
              </a:custGeom>
              <a:solidFill>
                <a:srgbClr val="E52C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50"/>
              <p:cNvSpPr/>
              <p:nvPr/>
            </p:nvSpPr>
            <p:spPr>
              <a:xfrm>
                <a:off x="3902867" y="3710275"/>
                <a:ext cx="693104" cy="23736"/>
              </a:xfrm>
              <a:custGeom>
                <a:avLst/>
                <a:gdLst/>
                <a:ahLst/>
                <a:cxnLst/>
                <a:rect l="l" t="t" r="r" b="b"/>
                <a:pathLst>
                  <a:path w="41435" h="1419" extrusionOk="0">
                    <a:moveTo>
                      <a:pt x="961" y="0"/>
                    </a:moveTo>
                    <a:cubicBezTo>
                      <a:pt x="1" y="0"/>
                      <a:pt x="1" y="1418"/>
                      <a:pt x="961" y="1418"/>
                    </a:cubicBezTo>
                    <a:lnTo>
                      <a:pt x="40520" y="1418"/>
                    </a:lnTo>
                    <a:cubicBezTo>
                      <a:pt x="41435" y="1418"/>
                      <a:pt x="41435" y="0"/>
                      <a:pt x="40520" y="0"/>
                    </a:cubicBezTo>
                    <a:close/>
                  </a:path>
                </a:pathLst>
              </a:custGeom>
              <a:solidFill>
                <a:srgbClr val="FBB90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>
                <a:off x="4019161" y="3444048"/>
                <a:ext cx="455189" cy="204276"/>
              </a:xfrm>
              <a:custGeom>
                <a:avLst/>
                <a:gdLst/>
                <a:ahLst/>
                <a:cxnLst/>
                <a:rect l="l" t="t" r="r" b="b"/>
                <a:pathLst>
                  <a:path w="27212" h="12212" extrusionOk="0">
                    <a:moveTo>
                      <a:pt x="0" y="0"/>
                    </a:moveTo>
                    <a:cubicBezTo>
                      <a:pt x="0" y="1327"/>
                      <a:pt x="229" y="2653"/>
                      <a:pt x="686" y="3888"/>
                    </a:cubicBezTo>
                    <a:cubicBezTo>
                      <a:pt x="823" y="4299"/>
                      <a:pt x="1006" y="4757"/>
                      <a:pt x="1235" y="5168"/>
                    </a:cubicBezTo>
                    <a:cubicBezTo>
                      <a:pt x="3384" y="9330"/>
                      <a:pt x="8141" y="12211"/>
                      <a:pt x="13583" y="12211"/>
                    </a:cubicBezTo>
                    <a:cubicBezTo>
                      <a:pt x="19162" y="12211"/>
                      <a:pt x="23964" y="9193"/>
                      <a:pt x="26068" y="4894"/>
                    </a:cubicBezTo>
                    <a:cubicBezTo>
                      <a:pt x="26251" y="4482"/>
                      <a:pt x="26434" y="4025"/>
                      <a:pt x="26617" y="3613"/>
                    </a:cubicBezTo>
                    <a:cubicBezTo>
                      <a:pt x="26983" y="2424"/>
                      <a:pt x="27211" y="1235"/>
                      <a:pt x="27211" y="0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>
                <a:off x="3993901" y="3427972"/>
                <a:ext cx="511042" cy="35981"/>
              </a:xfrm>
              <a:custGeom>
                <a:avLst/>
                <a:gdLst/>
                <a:ahLst/>
                <a:cxnLst/>
                <a:rect l="l" t="t" r="r" b="b"/>
                <a:pathLst>
                  <a:path w="30551" h="2151" extrusionOk="0">
                    <a:moveTo>
                      <a:pt x="29179" y="1"/>
                    </a:moveTo>
                    <a:lnTo>
                      <a:pt x="7547" y="92"/>
                    </a:lnTo>
                    <a:lnTo>
                      <a:pt x="1373" y="92"/>
                    </a:lnTo>
                    <a:cubicBezTo>
                      <a:pt x="1" y="92"/>
                      <a:pt x="47" y="2150"/>
                      <a:pt x="1373" y="2150"/>
                    </a:cubicBezTo>
                    <a:lnTo>
                      <a:pt x="23005" y="2105"/>
                    </a:lnTo>
                    <a:lnTo>
                      <a:pt x="29179" y="2105"/>
                    </a:lnTo>
                    <a:cubicBezTo>
                      <a:pt x="30551" y="2105"/>
                      <a:pt x="30551" y="1"/>
                      <a:pt x="29179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>
                <a:off x="4030636" y="3496005"/>
                <a:ext cx="433761" cy="65522"/>
              </a:xfrm>
              <a:custGeom>
                <a:avLst/>
                <a:gdLst/>
                <a:ahLst/>
                <a:cxnLst/>
                <a:rect l="l" t="t" r="r" b="b"/>
                <a:pathLst>
                  <a:path w="25931" h="3917" extrusionOk="0">
                    <a:moveTo>
                      <a:pt x="22524" y="1"/>
                    </a:moveTo>
                    <a:cubicBezTo>
                      <a:pt x="20653" y="1"/>
                      <a:pt x="18750" y="409"/>
                      <a:pt x="17013" y="1147"/>
                    </a:cubicBezTo>
                    <a:cubicBezTo>
                      <a:pt x="15359" y="1809"/>
                      <a:pt x="13743" y="2545"/>
                      <a:pt x="11893" y="2545"/>
                    </a:cubicBezTo>
                    <a:cubicBezTo>
                      <a:pt x="11697" y="2545"/>
                      <a:pt x="11498" y="2537"/>
                      <a:pt x="11296" y="2519"/>
                    </a:cubicBezTo>
                    <a:cubicBezTo>
                      <a:pt x="9193" y="2337"/>
                      <a:pt x="7272" y="1330"/>
                      <a:pt x="5259" y="782"/>
                    </a:cubicBezTo>
                    <a:cubicBezTo>
                      <a:pt x="4349" y="511"/>
                      <a:pt x="3373" y="333"/>
                      <a:pt x="2409" y="333"/>
                    </a:cubicBezTo>
                    <a:cubicBezTo>
                      <a:pt x="1581" y="333"/>
                      <a:pt x="761" y="465"/>
                      <a:pt x="0" y="782"/>
                    </a:cubicBezTo>
                    <a:cubicBezTo>
                      <a:pt x="137" y="1193"/>
                      <a:pt x="320" y="1651"/>
                      <a:pt x="549" y="2062"/>
                    </a:cubicBezTo>
                    <a:cubicBezTo>
                      <a:pt x="1235" y="1833"/>
                      <a:pt x="1944" y="1719"/>
                      <a:pt x="2653" y="1719"/>
                    </a:cubicBezTo>
                    <a:cubicBezTo>
                      <a:pt x="3362" y="1719"/>
                      <a:pt x="4070" y="1833"/>
                      <a:pt x="4756" y="2062"/>
                    </a:cubicBezTo>
                    <a:cubicBezTo>
                      <a:pt x="6723" y="2565"/>
                      <a:pt x="8598" y="3480"/>
                      <a:pt x="10610" y="3800"/>
                    </a:cubicBezTo>
                    <a:cubicBezTo>
                      <a:pt x="11051" y="3880"/>
                      <a:pt x="11501" y="3916"/>
                      <a:pt x="11956" y="3916"/>
                    </a:cubicBezTo>
                    <a:cubicBezTo>
                      <a:pt x="12539" y="3916"/>
                      <a:pt x="13129" y="3857"/>
                      <a:pt x="13720" y="3754"/>
                    </a:cubicBezTo>
                    <a:cubicBezTo>
                      <a:pt x="14635" y="3526"/>
                      <a:pt x="15504" y="3251"/>
                      <a:pt x="16373" y="2885"/>
                    </a:cubicBezTo>
                    <a:cubicBezTo>
                      <a:pt x="18156" y="2154"/>
                      <a:pt x="19940" y="1468"/>
                      <a:pt x="21861" y="1422"/>
                    </a:cubicBezTo>
                    <a:cubicBezTo>
                      <a:pt x="22103" y="1403"/>
                      <a:pt x="22346" y="1394"/>
                      <a:pt x="22589" y="1394"/>
                    </a:cubicBezTo>
                    <a:cubicBezTo>
                      <a:pt x="23533" y="1394"/>
                      <a:pt x="24472" y="1533"/>
                      <a:pt x="25382" y="1788"/>
                    </a:cubicBezTo>
                    <a:cubicBezTo>
                      <a:pt x="25565" y="1376"/>
                      <a:pt x="25748" y="919"/>
                      <a:pt x="25931" y="507"/>
                    </a:cubicBezTo>
                    <a:cubicBezTo>
                      <a:pt x="24925" y="187"/>
                      <a:pt x="23873" y="50"/>
                      <a:pt x="22821" y="4"/>
                    </a:cubicBezTo>
                    <a:cubicBezTo>
                      <a:pt x="22722" y="2"/>
                      <a:pt x="22623" y="1"/>
                      <a:pt x="22524" y="1"/>
                    </a:cubicBezTo>
                    <a:close/>
                  </a:path>
                </a:pathLst>
              </a:custGeom>
              <a:solidFill>
                <a:srgbClr val="4225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>
                <a:off x="3808002" y="3822738"/>
                <a:ext cx="882827" cy="205029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12257" extrusionOk="0">
                    <a:moveTo>
                      <a:pt x="1" y="0"/>
                    </a:moveTo>
                    <a:lnTo>
                      <a:pt x="1" y="12257"/>
                    </a:lnTo>
                    <a:lnTo>
                      <a:pt x="52777" y="12257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>
                <a:off x="3808002" y="4490607"/>
                <a:ext cx="882827" cy="101753"/>
              </a:xfrm>
              <a:custGeom>
                <a:avLst/>
                <a:gdLst/>
                <a:ahLst/>
                <a:cxnLst/>
                <a:rect l="l" t="t" r="r" b="b"/>
                <a:pathLst>
                  <a:path w="52777" h="6083" extrusionOk="0">
                    <a:moveTo>
                      <a:pt x="1" y="0"/>
                    </a:moveTo>
                    <a:lnTo>
                      <a:pt x="1" y="6083"/>
                    </a:lnTo>
                    <a:lnTo>
                      <a:pt x="52777" y="6083"/>
                    </a:lnTo>
                    <a:lnTo>
                      <a:pt x="527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>
                <a:off x="3873041" y="4027758"/>
                <a:ext cx="753540" cy="462850"/>
              </a:xfrm>
              <a:custGeom>
                <a:avLst/>
                <a:gdLst/>
                <a:ahLst/>
                <a:cxnLst/>
                <a:rect l="l" t="t" r="r" b="b"/>
                <a:pathLst>
                  <a:path w="45048" h="27670" extrusionOk="0">
                    <a:moveTo>
                      <a:pt x="0" y="1"/>
                    </a:moveTo>
                    <a:lnTo>
                      <a:pt x="0" y="27669"/>
                    </a:lnTo>
                    <a:lnTo>
                      <a:pt x="45047" y="27669"/>
                    </a:lnTo>
                    <a:lnTo>
                      <a:pt x="4504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50"/>
              <p:cNvSpPr/>
              <p:nvPr/>
            </p:nvSpPr>
            <p:spPr>
              <a:xfrm>
                <a:off x="3738396" y="4572050"/>
                <a:ext cx="1022820" cy="54331"/>
              </a:xfrm>
              <a:custGeom>
                <a:avLst/>
                <a:gdLst/>
                <a:ahLst/>
                <a:cxnLst/>
                <a:rect l="l" t="t" r="r" b="b"/>
                <a:pathLst>
                  <a:path w="61146" h="3248" extrusionOk="0">
                    <a:moveTo>
                      <a:pt x="0" y="0"/>
                    </a:moveTo>
                    <a:lnTo>
                      <a:pt x="0" y="3247"/>
                    </a:lnTo>
                    <a:lnTo>
                      <a:pt x="61145" y="3247"/>
                    </a:lnTo>
                    <a:lnTo>
                      <a:pt x="6114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50"/>
              <p:cNvSpPr/>
              <p:nvPr/>
            </p:nvSpPr>
            <p:spPr>
              <a:xfrm>
                <a:off x="3830953" y="3258149"/>
                <a:ext cx="836927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50033" h="33752" extrusionOk="0">
                    <a:moveTo>
                      <a:pt x="1" y="0"/>
                    </a:moveTo>
                    <a:lnTo>
                      <a:pt x="1" y="33751"/>
                    </a:lnTo>
                    <a:lnTo>
                      <a:pt x="50033" y="33751"/>
                    </a:lnTo>
                    <a:lnTo>
                      <a:pt x="5003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>
                <a:off x="3951061" y="3258149"/>
                <a:ext cx="377941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2594" h="33752" extrusionOk="0">
                    <a:moveTo>
                      <a:pt x="17974" y="0"/>
                    </a:moveTo>
                    <a:lnTo>
                      <a:pt x="1" y="33751"/>
                    </a:lnTo>
                    <a:lnTo>
                      <a:pt x="4620" y="33751"/>
                    </a:lnTo>
                    <a:lnTo>
                      <a:pt x="22593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>
                <a:off x="4065063" y="3258149"/>
                <a:ext cx="443714" cy="564587"/>
              </a:xfrm>
              <a:custGeom>
                <a:avLst/>
                <a:gdLst/>
                <a:ahLst/>
                <a:cxnLst/>
                <a:rect l="l" t="t" r="r" b="b"/>
                <a:pathLst>
                  <a:path w="26526" h="33752" extrusionOk="0">
                    <a:moveTo>
                      <a:pt x="17973" y="0"/>
                    </a:moveTo>
                    <a:lnTo>
                      <a:pt x="0" y="33751"/>
                    </a:lnTo>
                    <a:lnTo>
                      <a:pt x="8552" y="33751"/>
                    </a:lnTo>
                    <a:lnTo>
                      <a:pt x="26525" y="0"/>
                    </a:lnTo>
                    <a:close/>
                  </a:path>
                </a:pathLst>
              </a:custGeom>
              <a:solidFill>
                <a:srgbClr val="5091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>
                <a:off x="3512701" y="3409621"/>
                <a:ext cx="1457350" cy="513902"/>
              </a:xfrm>
              <a:custGeom>
                <a:avLst/>
                <a:gdLst/>
                <a:ahLst/>
                <a:cxnLst/>
                <a:rect l="l" t="t" r="r" b="b"/>
                <a:pathLst>
                  <a:path w="87123" h="30722" extrusionOk="0">
                    <a:moveTo>
                      <a:pt x="1" y="0"/>
                    </a:moveTo>
                    <a:lnTo>
                      <a:pt x="778" y="5534"/>
                    </a:lnTo>
                    <a:cubicBezTo>
                      <a:pt x="8873" y="18797"/>
                      <a:pt x="21541" y="25382"/>
                      <a:pt x="31008" y="28629"/>
                    </a:cubicBezTo>
                    <a:cubicBezTo>
                      <a:pt x="35078" y="30024"/>
                      <a:pt x="39320" y="30722"/>
                      <a:pt x="43562" y="30722"/>
                    </a:cubicBezTo>
                    <a:cubicBezTo>
                      <a:pt x="47803" y="30722"/>
                      <a:pt x="52045" y="30024"/>
                      <a:pt x="56115" y="28629"/>
                    </a:cubicBezTo>
                    <a:cubicBezTo>
                      <a:pt x="65582" y="25382"/>
                      <a:pt x="78936" y="17836"/>
                      <a:pt x="86985" y="4619"/>
                    </a:cubicBezTo>
                    <a:lnTo>
                      <a:pt x="87122" y="0"/>
                    </a:lnTo>
                    <a:lnTo>
                      <a:pt x="87122" y="0"/>
                    </a:lnTo>
                    <a:cubicBezTo>
                      <a:pt x="87122" y="1"/>
                      <a:pt x="75277" y="19849"/>
                      <a:pt x="43539" y="19849"/>
                    </a:cubicBezTo>
                    <a:cubicBezTo>
                      <a:pt x="11801" y="19849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>
                <a:off x="3449971" y="3279945"/>
                <a:ext cx="124720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56" h="80423" extrusionOk="0">
                    <a:moveTo>
                      <a:pt x="3728" y="0"/>
                    </a:moveTo>
                    <a:cubicBezTo>
                      <a:pt x="1933" y="0"/>
                      <a:pt x="138" y="1167"/>
                      <a:pt x="1" y="3499"/>
                    </a:cubicBezTo>
                    <a:cubicBezTo>
                      <a:pt x="46" y="4551"/>
                      <a:pt x="504" y="5511"/>
                      <a:pt x="1327" y="6152"/>
                    </a:cubicBezTo>
                    <a:lnTo>
                      <a:pt x="1327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73" y="77541"/>
                    </a:lnTo>
                    <a:lnTo>
                      <a:pt x="1373" y="79005"/>
                    </a:lnTo>
                    <a:lnTo>
                      <a:pt x="229" y="79005"/>
                    </a:lnTo>
                    <a:lnTo>
                      <a:pt x="229" y="80422"/>
                    </a:lnTo>
                    <a:lnTo>
                      <a:pt x="7181" y="80422"/>
                    </a:lnTo>
                    <a:lnTo>
                      <a:pt x="7181" y="79005"/>
                    </a:lnTo>
                    <a:lnTo>
                      <a:pt x="6037" y="79005"/>
                    </a:lnTo>
                    <a:lnTo>
                      <a:pt x="6129" y="77541"/>
                    </a:lnTo>
                    <a:lnTo>
                      <a:pt x="5123" y="77541"/>
                    </a:lnTo>
                    <a:lnTo>
                      <a:pt x="5123" y="7432"/>
                    </a:lnTo>
                    <a:lnTo>
                      <a:pt x="6129" y="7432"/>
                    </a:lnTo>
                    <a:lnTo>
                      <a:pt x="6129" y="6152"/>
                    </a:lnTo>
                    <a:cubicBezTo>
                      <a:pt x="6952" y="5511"/>
                      <a:pt x="7455" y="4551"/>
                      <a:pt x="7455" y="3499"/>
                    </a:cubicBezTo>
                    <a:cubicBezTo>
                      <a:pt x="7318" y="1167"/>
                      <a:pt x="5523" y="0"/>
                      <a:pt x="37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>
                <a:off x="4924954" y="3279945"/>
                <a:ext cx="123934" cy="1345276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80423" extrusionOk="0">
                    <a:moveTo>
                      <a:pt x="3705" y="0"/>
                    </a:moveTo>
                    <a:cubicBezTo>
                      <a:pt x="1910" y="0"/>
                      <a:pt x="115" y="1167"/>
                      <a:pt x="0" y="3499"/>
                    </a:cubicBezTo>
                    <a:cubicBezTo>
                      <a:pt x="0" y="4551"/>
                      <a:pt x="503" y="5511"/>
                      <a:pt x="1326" y="6152"/>
                    </a:cubicBezTo>
                    <a:lnTo>
                      <a:pt x="1326" y="7432"/>
                    </a:lnTo>
                    <a:lnTo>
                      <a:pt x="2333" y="7432"/>
                    </a:lnTo>
                    <a:lnTo>
                      <a:pt x="2333" y="77541"/>
                    </a:lnTo>
                    <a:lnTo>
                      <a:pt x="1326" y="77541"/>
                    </a:lnTo>
                    <a:lnTo>
                      <a:pt x="1326" y="79005"/>
                    </a:lnTo>
                    <a:lnTo>
                      <a:pt x="183" y="79005"/>
                    </a:lnTo>
                    <a:lnTo>
                      <a:pt x="183" y="80422"/>
                    </a:lnTo>
                    <a:lnTo>
                      <a:pt x="7180" y="80422"/>
                    </a:lnTo>
                    <a:lnTo>
                      <a:pt x="7180" y="79005"/>
                    </a:lnTo>
                    <a:lnTo>
                      <a:pt x="6037" y="79005"/>
                    </a:lnTo>
                    <a:lnTo>
                      <a:pt x="6083" y="77541"/>
                    </a:lnTo>
                    <a:lnTo>
                      <a:pt x="5077" y="77541"/>
                    </a:lnTo>
                    <a:lnTo>
                      <a:pt x="5077" y="7432"/>
                    </a:lnTo>
                    <a:lnTo>
                      <a:pt x="6128" y="7432"/>
                    </a:lnTo>
                    <a:lnTo>
                      <a:pt x="6128" y="6152"/>
                    </a:lnTo>
                    <a:cubicBezTo>
                      <a:pt x="6906" y="5511"/>
                      <a:pt x="7409" y="4551"/>
                      <a:pt x="7409" y="3499"/>
                    </a:cubicBezTo>
                    <a:cubicBezTo>
                      <a:pt x="7295" y="1167"/>
                      <a:pt x="5500" y="0"/>
                      <a:pt x="37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5" name="Google Shape;1605;p50"/>
            <p:cNvSpPr/>
            <p:nvPr/>
          </p:nvSpPr>
          <p:spPr>
            <a:xfrm>
              <a:off x="5047353" y="2545130"/>
              <a:ext cx="44395" cy="54331"/>
            </a:xfrm>
            <a:custGeom>
              <a:avLst/>
              <a:gdLst/>
              <a:ahLst/>
              <a:cxnLst/>
              <a:rect l="l" t="t" r="r" b="b"/>
              <a:pathLst>
                <a:path w="2654" h="3248" extrusionOk="0">
                  <a:moveTo>
                    <a:pt x="2217" y="1"/>
                  </a:moveTo>
                  <a:cubicBezTo>
                    <a:pt x="1685" y="1"/>
                    <a:pt x="1" y="1647"/>
                    <a:pt x="1" y="1647"/>
                  </a:cubicBezTo>
                  <a:lnTo>
                    <a:pt x="1098" y="3248"/>
                  </a:lnTo>
                  <a:cubicBezTo>
                    <a:pt x="1098" y="3248"/>
                    <a:pt x="2653" y="412"/>
                    <a:pt x="2333" y="46"/>
                  </a:cubicBezTo>
                  <a:cubicBezTo>
                    <a:pt x="2306" y="15"/>
                    <a:pt x="2266" y="1"/>
                    <a:pt x="2217" y="1"/>
                  </a:cubicBezTo>
                  <a:close/>
                </a:path>
              </a:pathLst>
            </a:custGeom>
            <a:solidFill>
              <a:srgbClr val="7A52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6" name="Google Shape;1606;p50"/>
            <p:cNvGrpSpPr/>
            <p:nvPr/>
          </p:nvGrpSpPr>
          <p:grpSpPr>
            <a:xfrm>
              <a:off x="4946366" y="2134021"/>
              <a:ext cx="1032798" cy="2514592"/>
              <a:chOff x="4946366" y="2134021"/>
              <a:chExt cx="1032798" cy="2514592"/>
            </a:xfrm>
          </p:grpSpPr>
          <p:sp>
            <p:nvSpPr>
              <p:cNvPr id="1607" name="Google Shape;1607;p50"/>
              <p:cNvSpPr/>
              <p:nvPr/>
            </p:nvSpPr>
            <p:spPr>
              <a:xfrm>
                <a:off x="5306706" y="4482963"/>
                <a:ext cx="312888" cy="164482"/>
              </a:xfrm>
              <a:custGeom>
                <a:avLst/>
                <a:gdLst/>
                <a:ahLst/>
                <a:cxnLst/>
                <a:rect l="l" t="t" r="r" b="b"/>
                <a:pathLst>
                  <a:path w="18705" h="9833" extrusionOk="0">
                    <a:moveTo>
                      <a:pt x="16647" y="0"/>
                    </a:moveTo>
                    <a:lnTo>
                      <a:pt x="11113" y="1235"/>
                    </a:lnTo>
                    <a:cubicBezTo>
                      <a:pt x="11113" y="1235"/>
                      <a:pt x="5214" y="5351"/>
                      <a:pt x="2607" y="6448"/>
                    </a:cubicBezTo>
                    <a:cubicBezTo>
                      <a:pt x="0" y="7500"/>
                      <a:pt x="549" y="9833"/>
                      <a:pt x="549" y="9833"/>
                    </a:cubicBezTo>
                    <a:cubicBezTo>
                      <a:pt x="549" y="9833"/>
                      <a:pt x="10610" y="7912"/>
                      <a:pt x="13720" y="5762"/>
                    </a:cubicBezTo>
                    <a:lnTo>
                      <a:pt x="14543" y="6677"/>
                    </a:lnTo>
                    <a:cubicBezTo>
                      <a:pt x="14543" y="6677"/>
                      <a:pt x="18705" y="5808"/>
                      <a:pt x="18705" y="5762"/>
                    </a:cubicBezTo>
                    <a:cubicBezTo>
                      <a:pt x="18705" y="5671"/>
                      <a:pt x="18431" y="2378"/>
                      <a:pt x="16647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>
                <a:off x="5659384" y="4546174"/>
                <a:ext cx="319780" cy="102439"/>
              </a:xfrm>
              <a:custGeom>
                <a:avLst/>
                <a:gdLst/>
                <a:ahLst/>
                <a:cxnLst/>
                <a:rect l="l" t="t" r="r" b="b"/>
                <a:pathLst>
                  <a:path w="19117" h="6124" extrusionOk="0">
                    <a:moveTo>
                      <a:pt x="1235" y="1"/>
                    </a:moveTo>
                    <a:cubicBezTo>
                      <a:pt x="0" y="2745"/>
                      <a:pt x="503" y="5992"/>
                      <a:pt x="503" y="6083"/>
                    </a:cubicBezTo>
                    <a:cubicBezTo>
                      <a:pt x="503" y="6098"/>
                      <a:pt x="976" y="6103"/>
                      <a:pt x="1606" y="6103"/>
                    </a:cubicBezTo>
                    <a:cubicBezTo>
                      <a:pt x="2866" y="6103"/>
                      <a:pt x="4756" y="6083"/>
                      <a:pt x="4756" y="6083"/>
                    </a:cubicBezTo>
                    <a:lnTo>
                      <a:pt x="5351" y="4985"/>
                    </a:lnTo>
                    <a:cubicBezTo>
                      <a:pt x="7668" y="5961"/>
                      <a:pt x="12993" y="6124"/>
                      <a:pt x="16286" y="6124"/>
                    </a:cubicBezTo>
                    <a:cubicBezTo>
                      <a:pt x="17933" y="6124"/>
                      <a:pt x="19071" y="6083"/>
                      <a:pt x="19071" y="6083"/>
                    </a:cubicBezTo>
                    <a:cubicBezTo>
                      <a:pt x="19071" y="6083"/>
                      <a:pt x="19116" y="3705"/>
                      <a:pt x="16327" y="3202"/>
                    </a:cubicBezTo>
                    <a:cubicBezTo>
                      <a:pt x="13537" y="2699"/>
                      <a:pt x="6906" y="1"/>
                      <a:pt x="6906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>
                <a:off x="5535446" y="3306053"/>
                <a:ext cx="283063" cy="1246901"/>
              </a:xfrm>
              <a:custGeom>
                <a:avLst/>
                <a:gdLst/>
                <a:ahLst/>
                <a:cxnLst/>
                <a:rect l="l" t="t" r="r" b="b"/>
                <a:pathLst>
                  <a:path w="16922" h="74542" extrusionOk="0">
                    <a:moveTo>
                      <a:pt x="13720" y="1"/>
                    </a:moveTo>
                    <a:lnTo>
                      <a:pt x="0" y="321"/>
                    </a:lnTo>
                    <a:cubicBezTo>
                      <a:pt x="4071" y="25612"/>
                      <a:pt x="8781" y="74135"/>
                      <a:pt x="8781" y="74135"/>
                    </a:cubicBezTo>
                    <a:cubicBezTo>
                      <a:pt x="10229" y="74439"/>
                      <a:pt x="11342" y="74541"/>
                      <a:pt x="12182" y="74541"/>
                    </a:cubicBezTo>
                    <a:cubicBezTo>
                      <a:pt x="13862" y="74541"/>
                      <a:pt x="14452" y="74135"/>
                      <a:pt x="14452" y="74135"/>
                    </a:cubicBezTo>
                    <a:cubicBezTo>
                      <a:pt x="16922" y="37182"/>
                      <a:pt x="13720" y="1"/>
                      <a:pt x="13720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>
                <a:off x="5292169" y="3299450"/>
                <a:ext cx="322071" cy="1204029"/>
              </a:xfrm>
              <a:custGeom>
                <a:avLst/>
                <a:gdLst/>
                <a:ahLst/>
                <a:cxnLst/>
                <a:rect l="l" t="t" r="r" b="b"/>
                <a:pathLst>
                  <a:path w="19254" h="71979" extrusionOk="0">
                    <a:moveTo>
                      <a:pt x="4985" y="1"/>
                    </a:moveTo>
                    <a:cubicBezTo>
                      <a:pt x="4985" y="1"/>
                      <a:pt x="0" y="34026"/>
                      <a:pt x="1326" y="38783"/>
                    </a:cubicBezTo>
                    <a:cubicBezTo>
                      <a:pt x="2653" y="43539"/>
                      <a:pt x="12074" y="71939"/>
                      <a:pt x="12074" y="71939"/>
                    </a:cubicBezTo>
                    <a:cubicBezTo>
                      <a:pt x="12074" y="71939"/>
                      <a:pt x="12444" y="71978"/>
                      <a:pt x="13010" y="71978"/>
                    </a:cubicBezTo>
                    <a:cubicBezTo>
                      <a:pt x="14178" y="71978"/>
                      <a:pt x="16177" y="71812"/>
                      <a:pt x="17470" y="70796"/>
                    </a:cubicBezTo>
                    <a:cubicBezTo>
                      <a:pt x="17470" y="70796"/>
                      <a:pt x="10564" y="40932"/>
                      <a:pt x="10793" y="37090"/>
                    </a:cubicBezTo>
                    <a:cubicBezTo>
                      <a:pt x="11068" y="33203"/>
                      <a:pt x="19254" y="275"/>
                      <a:pt x="19254" y="275"/>
                    </a:cubicBezTo>
                    <a:lnTo>
                      <a:pt x="4985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>
                <a:off x="5276093" y="3152561"/>
                <a:ext cx="335085" cy="980248"/>
              </a:xfrm>
              <a:custGeom>
                <a:avLst/>
                <a:gdLst/>
                <a:ahLst/>
                <a:cxnLst/>
                <a:rect l="l" t="t" r="r" b="b"/>
                <a:pathLst>
                  <a:path w="20032" h="58601" extrusionOk="0">
                    <a:moveTo>
                      <a:pt x="20032" y="1"/>
                    </a:moveTo>
                    <a:lnTo>
                      <a:pt x="6403" y="458"/>
                    </a:lnTo>
                    <a:cubicBezTo>
                      <a:pt x="6403" y="458"/>
                      <a:pt x="1" y="40018"/>
                      <a:pt x="915" y="45871"/>
                    </a:cubicBezTo>
                    <a:cubicBezTo>
                      <a:pt x="1190" y="47655"/>
                      <a:pt x="1601" y="49576"/>
                      <a:pt x="2059" y="51314"/>
                    </a:cubicBezTo>
                    <a:cubicBezTo>
                      <a:pt x="2425" y="52869"/>
                      <a:pt x="2882" y="54332"/>
                      <a:pt x="3202" y="55475"/>
                    </a:cubicBezTo>
                    <a:cubicBezTo>
                      <a:pt x="3797" y="57350"/>
                      <a:pt x="4208" y="58585"/>
                      <a:pt x="4208" y="58585"/>
                    </a:cubicBezTo>
                    <a:cubicBezTo>
                      <a:pt x="4208" y="58585"/>
                      <a:pt x="4508" y="58600"/>
                      <a:pt x="5031" y="58600"/>
                    </a:cubicBezTo>
                    <a:cubicBezTo>
                      <a:pt x="7091" y="58600"/>
                      <a:pt x="12609" y="58368"/>
                      <a:pt x="16876" y="56070"/>
                    </a:cubicBezTo>
                    <a:cubicBezTo>
                      <a:pt x="16876" y="56070"/>
                      <a:pt x="16373" y="53966"/>
                      <a:pt x="15824" y="51542"/>
                    </a:cubicBezTo>
                    <a:cubicBezTo>
                      <a:pt x="15504" y="49987"/>
                      <a:pt x="15184" y="48295"/>
                      <a:pt x="14955" y="47015"/>
                    </a:cubicBezTo>
                    <a:cubicBezTo>
                      <a:pt x="14818" y="46329"/>
                      <a:pt x="14727" y="45597"/>
                      <a:pt x="14773" y="44911"/>
                    </a:cubicBezTo>
                    <a:cubicBezTo>
                      <a:pt x="15001" y="43448"/>
                      <a:pt x="20032" y="1"/>
                      <a:pt x="200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>
                <a:off x="5533907" y="3151039"/>
                <a:ext cx="286124" cy="928627"/>
              </a:xfrm>
              <a:custGeom>
                <a:avLst/>
                <a:gdLst/>
                <a:ahLst/>
                <a:cxnLst/>
                <a:rect l="l" t="t" r="r" b="b"/>
                <a:pathLst>
                  <a:path w="17105" h="55515" extrusionOk="0">
                    <a:moveTo>
                      <a:pt x="12532" y="0"/>
                    </a:moveTo>
                    <a:lnTo>
                      <a:pt x="1" y="321"/>
                    </a:lnTo>
                    <a:cubicBezTo>
                      <a:pt x="1419" y="13903"/>
                      <a:pt x="2196" y="34438"/>
                      <a:pt x="2516" y="46145"/>
                    </a:cubicBezTo>
                    <a:cubicBezTo>
                      <a:pt x="2562" y="47746"/>
                      <a:pt x="2608" y="49209"/>
                      <a:pt x="2653" y="50490"/>
                    </a:cubicBezTo>
                    <a:cubicBezTo>
                      <a:pt x="2699" y="53417"/>
                      <a:pt x="2745" y="55109"/>
                      <a:pt x="2745" y="55109"/>
                    </a:cubicBezTo>
                    <a:cubicBezTo>
                      <a:pt x="4446" y="55408"/>
                      <a:pt x="6331" y="55515"/>
                      <a:pt x="8160" y="55515"/>
                    </a:cubicBezTo>
                    <a:cubicBezTo>
                      <a:pt x="12769" y="55515"/>
                      <a:pt x="17014" y="54835"/>
                      <a:pt x="17014" y="54835"/>
                    </a:cubicBezTo>
                    <a:cubicBezTo>
                      <a:pt x="17105" y="53234"/>
                      <a:pt x="17105" y="51679"/>
                      <a:pt x="17105" y="50078"/>
                    </a:cubicBezTo>
                    <a:cubicBezTo>
                      <a:pt x="17105" y="48615"/>
                      <a:pt x="17105" y="47151"/>
                      <a:pt x="17105" y="45734"/>
                    </a:cubicBezTo>
                    <a:cubicBezTo>
                      <a:pt x="16831" y="30367"/>
                      <a:pt x="15321" y="15092"/>
                      <a:pt x="125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>
                <a:off x="4994559" y="2599447"/>
                <a:ext cx="436839" cy="403952"/>
              </a:xfrm>
              <a:custGeom>
                <a:avLst/>
                <a:gdLst/>
                <a:ahLst/>
                <a:cxnLst/>
                <a:rect l="l" t="t" r="r" b="b"/>
                <a:pathLst>
                  <a:path w="26115" h="24149" extrusionOk="0">
                    <a:moveTo>
                      <a:pt x="4254" y="1"/>
                    </a:moveTo>
                    <a:lnTo>
                      <a:pt x="1" y="2287"/>
                    </a:lnTo>
                    <a:cubicBezTo>
                      <a:pt x="1" y="2287"/>
                      <a:pt x="5728" y="24149"/>
                      <a:pt x="13873" y="24149"/>
                    </a:cubicBezTo>
                    <a:cubicBezTo>
                      <a:pt x="13899" y="24149"/>
                      <a:pt x="13924" y="24148"/>
                      <a:pt x="13950" y="24148"/>
                    </a:cubicBezTo>
                    <a:cubicBezTo>
                      <a:pt x="21724" y="23965"/>
                      <a:pt x="26115" y="11068"/>
                      <a:pt x="26115" y="11068"/>
                    </a:cubicBezTo>
                    <a:lnTo>
                      <a:pt x="26023" y="1053"/>
                    </a:lnTo>
                    <a:cubicBezTo>
                      <a:pt x="22822" y="2333"/>
                      <a:pt x="15276" y="16739"/>
                      <a:pt x="13812" y="16922"/>
                    </a:cubicBezTo>
                    <a:cubicBezTo>
                      <a:pt x="13806" y="16923"/>
                      <a:pt x="13801" y="16923"/>
                      <a:pt x="13794" y="16923"/>
                    </a:cubicBezTo>
                    <a:cubicBezTo>
                      <a:pt x="12284" y="16923"/>
                      <a:pt x="4254" y="1"/>
                      <a:pt x="425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50"/>
              <p:cNvSpPr/>
              <p:nvPr/>
            </p:nvSpPr>
            <p:spPr>
              <a:xfrm>
                <a:off x="4946366" y="2478519"/>
                <a:ext cx="119367" cy="159196"/>
              </a:xfrm>
              <a:custGeom>
                <a:avLst/>
                <a:gdLst/>
                <a:ahLst/>
                <a:cxnLst/>
                <a:rect l="l" t="t" r="r" b="b"/>
                <a:pathLst>
                  <a:path w="7136" h="9517" extrusionOk="0">
                    <a:moveTo>
                      <a:pt x="2645" y="1"/>
                    </a:moveTo>
                    <a:cubicBezTo>
                      <a:pt x="2633" y="1"/>
                      <a:pt x="2620" y="2"/>
                      <a:pt x="2608" y="4"/>
                    </a:cubicBezTo>
                    <a:cubicBezTo>
                      <a:pt x="1876" y="187"/>
                      <a:pt x="3202" y="4440"/>
                      <a:pt x="3202" y="4440"/>
                    </a:cubicBezTo>
                    <a:cubicBezTo>
                      <a:pt x="3202" y="4440"/>
                      <a:pt x="1998" y="962"/>
                      <a:pt x="1440" y="962"/>
                    </a:cubicBezTo>
                    <a:cubicBezTo>
                      <a:pt x="1432" y="962"/>
                      <a:pt x="1425" y="963"/>
                      <a:pt x="1418" y="964"/>
                    </a:cubicBezTo>
                    <a:cubicBezTo>
                      <a:pt x="915" y="1101"/>
                      <a:pt x="1876" y="5080"/>
                      <a:pt x="1876" y="5080"/>
                    </a:cubicBezTo>
                    <a:cubicBezTo>
                      <a:pt x="1876" y="5080"/>
                      <a:pt x="939" y="2738"/>
                      <a:pt x="462" y="2738"/>
                    </a:cubicBezTo>
                    <a:cubicBezTo>
                      <a:pt x="445" y="2738"/>
                      <a:pt x="428" y="2741"/>
                      <a:pt x="412" y="2748"/>
                    </a:cubicBezTo>
                    <a:cubicBezTo>
                      <a:pt x="1" y="2885"/>
                      <a:pt x="1098" y="7778"/>
                      <a:pt x="2882" y="9516"/>
                    </a:cubicBezTo>
                    <a:lnTo>
                      <a:pt x="7135" y="7230"/>
                    </a:lnTo>
                    <a:cubicBezTo>
                      <a:pt x="5866" y="5145"/>
                      <a:pt x="4957" y="277"/>
                      <a:pt x="4228" y="277"/>
                    </a:cubicBezTo>
                    <a:cubicBezTo>
                      <a:pt x="4222" y="277"/>
                      <a:pt x="4215" y="277"/>
                      <a:pt x="4208" y="278"/>
                    </a:cubicBezTo>
                    <a:cubicBezTo>
                      <a:pt x="3527" y="363"/>
                      <a:pt x="4312" y="3580"/>
                      <a:pt x="4424" y="4024"/>
                    </a:cubicBezTo>
                    <a:lnTo>
                      <a:pt x="4424" y="4024"/>
                    </a:lnTo>
                    <a:cubicBezTo>
                      <a:pt x="4304" y="3556"/>
                      <a:pt x="3368" y="1"/>
                      <a:pt x="264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50"/>
              <p:cNvSpPr/>
              <p:nvPr/>
            </p:nvSpPr>
            <p:spPr>
              <a:xfrm>
                <a:off x="5377081" y="2587202"/>
                <a:ext cx="374094" cy="594362"/>
              </a:xfrm>
              <a:custGeom>
                <a:avLst/>
                <a:gdLst/>
                <a:ahLst/>
                <a:cxnLst/>
                <a:rect l="l" t="t" r="r" b="b"/>
                <a:pathLst>
                  <a:path w="22364" h="35532" extrusionOk="0">
                    <a:moveTo>
                      <a:pt x="8598" y="1"/>
                    </a:moveTo>
                    <a:lnTo>
                      <a:pt x="3156" y="1785"/>
                    </a:lnTo>
                    <a:cubicBezTo>
                      <a:pt x="1" y="9559"/>
                      <a:pt x="2790" y="22273"/>
                      <a:pt x="2790" y="22273"/>
                    </a:cubicBezTo>
                    <a:lnTo>
                      <a:pt x="366" y="34255"/>
                    </a:lnTo>
                    <a:cubicBezTo>
                      <a:pt x="3024" y="35226"/>
                      <a:pt x="6742" y="35531"/>
                      <a:pt x="10361" y="35531"/>
                    </a:cubicBezTo>
                    <a:cubicBezTo>
                      <a:pt x="16457" y="35531"/>
                      <a:pt x="22273" y="34667"/>
                      <a:pt x="22273" y="34667"/>
                    </a:cubicBezTo>
                    <a:cubicBezTo>
                      <a:pt x="22364" y="30917"/>
                      <a:pt x="20032" y="21633"/>
                      <a:pt x="20032" y="21633"/>
                    </a:cubicBezTo>
                    <a:lnTo>
                      <a:pt x="19346" y="1785"/>
                    </a:lnTo>
                    <a:lnTo>
                      <a:pt x="1394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>
                <a:off x="5621127" y="2591032"/>
                <a:ext cx="207337" cy="967017"/>
              </a:xfrm>
              <a:custGeom>
                <a:avLst/>
                <a:gdLst/>
                <a:ahLst/>
                <a:cxnLst/>
                <a:rect l="l" t="t" r="r" b="b"/>
                <a:pathLst>
                  <a:path w="12395" h="57810" extrusionOk="0">
                    <a:moveTo>
                      <a:pt x="0" y="1"/>
                    </a:moveTo>
                    <a:lnTo>
                      <a:pt x="1098" y="57808"/>
                    </a:lnTo>
                    <a:cubicBezTo>
                      <a:pt x="1098" y="57808"/>
                      <a:pt x="1297" y="57810"/>
                      <a:pt x="1645" y="57810"/>
                    </a:cubicBezTo>
                    <a:cubicBezTo>
                      <a:pt x="3556" y="57810"/>
                      <a:pt x="9956" y="57744"/>
                      <a:pt x="12394" y="56893"/>
                    </a:cubicBezTo>
                    <a:lnTo>
                      <a:pt x="4757" y="15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>
                <a:off x="5234022" y="2617044"/>
                <a:ext cx="196615" cy="353452"/>
              </a:xfrm>
              <a:custGeom>
                <a:avLst/>
                <a:gdLst/>
                <a:ahLst/>
                <a:cxnLst/>
                <a:rect l="l" t="t" r="r" b="b"/>
                <a:pathLst>
                  <a:path w="11754" h="21130" extrusionOk="0">
                    <a:moveTo>
                      <a:pt x="11754" y="1"/>
                    </a:moveTo>
                    <a:lnTo>
                      <a:pt x="11754" y="1"/>
                    </a:lnTo>
                    <a:cubicBezTo>
                      <a:pt x="8507" y="961"/>
                      <a:pt x="0" y="14315"/>
                      <a:pt x="0" y="14315"/>
                    </a:cubicBezTo>
                    <a:cubicBezTo>
                      <a:pt x="0" y="14315"/>
                      <a:pt x="1921" y="19803"/>
                      <a:pt x="6723" y="21129"/>
                    </a:cubicBezTo>
                    <a:cubicBezTo>
                      <a:pt x="6723" y="21129"/>
                      <a:pt x="10336" y="16327"/>
                      <a:pt x="11479" y="12989"/>
                    </a:cubicBez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>
                <a:off x="5288338" y="2591032"/>
                <a:ext cx="233349" cy="967485"/>
              </a:xfrm>
              <a:custGeom>
                <a:avLst/>
                <a:gdLst/>
                <a:ahLst/>
                <a:cxnLst/>
                <a:rect l="l" t="t" r="r" b="b"/>
                <a:pathLst>
                  <a:path w="13950" h="57838" extrusionOk="0">
                    <a:moveTo>
                      <a:pt x="13217" y="1"/>
                    </a:moveTo>
                    <a:lnTo>
                      <a:pt x="8507" y="1556"/>
                    </a:lnTo>
                    <a:lnTo>
                      <a:pt x="0" y="56207"/>
                    </a:lnTo>
                    <a:cubicBezTo>
                      <a:pt x="3563" y="57591"/>
                      <a:pt x="7486" y="57837"/>
                      <a:pt x="9829" y="57837"/>
                    </a:cubicBezTo>
                    <a:cubicBezTo>
                      <a:pt x="11125" y="57837"/>
                      <a:pt x="11937" y="57762"/>
                      <a:pt x="11937" y="57762"/>
                    </a:cubicBezTo>
                    <a:cubicBezTo>
                      <a:pt x="13949" y="42624"/>
                      <a:pt x="13217" y="1"/>
                      <a:pt x="132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>
                <a:off x="5697624" y="2617044"/>
                <a:ext cx="201985" cy="644143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38508" extrusionOk="0">
                    <a:moveTo>
                      <a:pt x="184" y="1"/>
                    </a:moveTo>
                    <a:lnTo>
                      <a:pt x="1" y="11800"/>
                    </a:lnTo>
                    <a:cubicBezTo>
                      <a:pt x="1" y="11800"/>
                      <a:pt x="5900" y="18477"/>
                      <a:pt x="6037" y="19346"/>
                    </a:cubicBezTo>
                    <a:cubicBezTo>
                      <a:pt x="6129" y="20581"/>
                      <a:pt x="5169" y="37822"/>
                      <a:pt x="5169" y="37822"/>
                    </a:cubicBezTo>
                    <a:lnTo>
                      <a:pt x="9742" y="38508"/>
                    </a:lnTo>
                    <a:cubicBezTo>
                      <a:pt x="9742" y="38508"/>
                      <a:pt x="12074" y="21358"/>
                      <a:pt x="12029" y="18934"/>
                    </a:cubicBezTo>
                    <a:cubicBezTo>
                      <a:pt x="11891" y="14727"/>
                      <a:pt x="2928" y="1007"/>
                      <a:pt x="184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>
                <a:off x="5778722" y="3248472"/>
                <a:ext cx="132365" cy="94962"/>
              </a:xfrm>
              <a:custGeom>
                <a:avLst/>
                <a:gdLst/>
                <a:ahLst/>
                <a:cxnLst/>
                <a:rect l="l" t="t" r="r" b="b"/>
                <a:pathLst>
                  <a:path w="7913" h="5677" extrusionOk="0">
                    <a:moveTo>
                      <a:pt x="366" y="1"/>
                    </a:moveTo>
                    <a:cubicBezTo>
                      <a:pt x="366" y="1"/>
                      <a:pt x="0" y="3934"/>
                      <a:pt x="595" y="4757"/>
                    </a:cubicBezTo>
                    <a:cubicBezTo>
                      <a:pt x="1007" y="5360"/>
                      <a:pt x="3005" y="5677"/>
                      <a:pt x="4556" y="5677"/>
                    </a:cubicBezTo>
                    <a:cubicBezTo>
                      <a:pt x="5240" y="5677"/>
                      <a:pt x="5838" y="5615"/>
                      <a:pt x="6174" y="5489"/>
                    </a:cubicBezTo>
                    <a:cubicBezTo>
                      <a:pt x="7226" y="5077"/>
                      <a:pt x="7912" y="3797"/>
                      <a:pt x="7592" y="3660"/>
                    </a:cubicBezTo>
                    <a:cubicBezTo>
                      <a:pt x="7564" y="3645"/>
                      <a:pt x="7522" y="3639"/>
                      <a:pt x="7470" y="3639"/>
                    </a:cubicBezTo>
                    <a:cubicBezTo>
                      <a:pt x="7037" y="3639"/>
                      <a:pt x="5890" y="4074"/>
                      <a:pt x="5651" y="4074"/>
                    </a:cubicBezTo>
                    <a:cubicBezTo>
                      <a:pt x="5641" y="4074"/>
                      <a:pt x="5632" y="4073"/>
                      <a:pt x="5626" y="4071"/>
                    </a:cubicBezTo>
                    <a:cubicBezTo>
                      <a:pt x="5488" y="4026"/>
                      <a:pt x="4757" y="1785"/>
                      <a:pt x="4894" y="687"/>
                    </a:cubicBezTo>
                    <a:lnTo>
                      <a:pt x="366" y="1"/>
                    </a:ln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>
                <a:off x="5690749" y="2617044"/>
                <a:ext cx="218796" cy="352950"/>
              </a:xfrm>
              <a:custGeom>
                <a:avLst/>
                <a:gdLst/>
                <a:ahLst/>
                <a:cxnLst/>
                <a:rect l="l" t="t" r="r" b="b"/>
                <a:pathLst>
                  <a:path w="13080" h="21100" extrusionOk="0">
                    <a:moveTo>
                      <a:pt x="595" y="1"/>
                    </a:moveTo>
                    <a:lnTo>
                      <a:pt x="0" y="12074"/>
                    </a:lnTo>
                    <a:cubicBezTo>
                      <a:pt x="3476" y="15275"/>
                      <a:pt x="5259" y="20992"/>
                      <a:pt x="5259" y="20992"/>
                    </a:cubicBezTo>
                    <a:cubicBezTo>
                      <a:pt x="5834" y="21066"/>
                      <a:pt x="6372" y="21100"/>
                      <a:pt x="6875" y="21100"/>
                    </a:cubicBezTo>
                    <a:cubicBezTo>
                      <a:pt x="11344" y="21100"/>
                      <a:pt x="13080" y="18477"/>
                      <a:pt x="13080" y="18477"/>
                    </a:cubicBezTo>
                    <a:cubicBezTo>
                      <a:pt x="12805" y="15458"/>
                      <a:pt x="3887" y="1144"/>
                      <a:pt x="5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50"/>
              <p:cNvSpPr/>
              <p:nvPr/>
            </p:nvSpPr>
            <p:spPr>
              <a:xfrm>
                <a:off x="5435228" y="2226778"/>
                <a:ext cx="235640" cy="386372"/>
              </a:xfrm>
              <a:custGeom>
                <a:avLst/>
                <a:gdLst/>
                <a:ahLst/>
                <a:cxnLst/>
                <a:rect l="l" t="t" r="r" b="b"/>
                <a:pathLst>
                  <a:path w="14087" h="23098" extrusionOk="0">
                    <a:moveTo>
                      <a:pt x="7165" y="1"/>
                    </a:moveTo>
                    <a:cubicBezTo>
                      <a:pt x="4513" y="1"/>
                      <a:pt x="1948" y="1206"/>
                      <a:pt x="1281" y="3665"/>
                    </a:cubicBezTo>
                    <a:cubicBezTo>
                      <a:pt x="595" y="5769"/>
                      <a:pt x="183" y="7964"/>
                      <a:pt x="46" y="10205"/>
                    </a:cubicBezTo>
                    <a:cubicBezTo>
                      <a:pt x="46" y="10205"/>
                      <a:pt x="46" y="10251"/>
                      <a:pt x="46" y="10297"/>
                    </a:cubicBezTo>
                    <a:lnTo>
                      <a:pt x="46" y="10708"/>
                    </a:lnTo>
                    <a:cubicBezTo>
                      <a:pt x="0" y="12034"/>
                      <a:pt x="320" y="13315"/>
                      <a:pt x="1006" y="14458"/>
                    </a:cubicBezTo>
                    <a:cubicBezTo>
                      <a:pt x="1464" y="15099"/>
                      <a:pt x="2012" y="15693"/>
                      <a:pt x="2607" y="16242"/>
                    </a:cubicBezTo>
                    <a:cubicBezTo>
                      <a:pt x="2790" y="16379"/>
                      <a:pt x="2927" y="16516"/>
                      <a:pt x="3110" y="16608"/>
                    </a:cubicBezTo>
                    <a:lnTo>
                      <a:pt x="3384" y="16882"/>
                    </a:lnTo>
                    <a:cubicBezTo>
                      <a:pt x="4619" y="17843"/>
                      <a:pt x="5397" y="18529"/>
                      <a:pt x="5168" y="21730"/>
                    </a:cubicBezTo>
                    <a:cubicBezTo>
                      <a:pt x="5168" y="21730"/>
                      <a:pt x="6330" y="23097"/>
                      <a:pt x="8043" y="23097"/>
                    </a:cubicBezTo>
                    <a:cubicBezTo>
                      <a:pt x="8757" y="23097"/>
                      <a:pt x="9567" y="22860"/>
                      <a:pt x="10427" y="22187"/>
                    </a:cubicBezTo>
                    <a:cubicBezTo>
                      <a:pt x="10702" y="19809"/>
                      <a:pt x="11251" y="17522"/>
                      <a:pt x="12074" y="15281"/>
                    </a:cubicBezTo>
                    <a:cubicBezTo>
                      <a:pt x="12257" y="14824"/>
                      <a:pt x="12440" y="14367"/>
                      <a:pt x="12623" y="13909"/>
                    </a:cubicBezTo>
                    <a:cubicBezTo>
                      <a:pt x="12714" y="13635"/>
                      <a:pt x="12851" y="13406"/>
                      <a:pt x="12943" y="13132"/>
                    </a:cubicBezTo>
                    <a:cubicBezTo>
                      <a:pt x="13034" y="12995"/>
                      <a:pt x="13080" y="12858"/>
                      <a:pt x="13171" y="12675"/>
                    </a:cubicBezTo>
                    <a:cubicBezTo>
                      <a:pt x="13171" y="12675"/>
                      <a:pt x="13263" y="12263"/>
                      <a:pt x="13354" y="11623"/>
                    </a:cubicBezTo>
                    <a:cubicBezTo>
                      <a:pt x="13583" y="9885"/>
                      <a:pt x="14086" y="6409"/>
                      <a:pt x="13949" y="5083"/>
                    </a:cubicBezTo>
                    <a:cubicBezTo>
                      <a:pt x="13625" y="1722"/>
                      <a:pt x="10333" y="1"/>
                      <a:pt x="7165" y="1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50"/>
              <p:cNvSpPr/>
              <p:nvPr/>
            </p:nvSpPr>
            <p:spPr>
              <a:xfrm>
                <a:off x="5485713" y="2394109"/>
                <a:ext cx="16644" cy="18685"/>
              </a:xfrm>
              <a:custGeom>
                <a:avLst/>
                <a:gdLst/>
                <a:ahLst/>
                <a:cxnLst/>
                <a:rect l="l" t="t" r="r" b="b"/>
                <a:pathLst>
                  <a:path w="995" h="1117" extrusionOk="0">
                    <a:moveTo>
                      <a:pt x="526" y="0"/>
                    </a:moveTo>
                    <a:cubicBezTo>
                      <a:pt x="474" y="0"/>
                      <a:pt x="420" y="6"/>
                      <a:pt x="366" y="19"/>
                    </a:cubicBezTo>
                    <a:cubicBezTo>
                      <a:pt x="229" y="65"/>
                      <a:pt x="92" y="156"/>
                      <a:pt x="46" y="339"/>
                    </a:cubicBezTo>
                    <a:cubicBezTo>
                      <a:pt x="1" y="659"/>
                      <a:pt x="275" y="934"/>
                      <a:pt x="549" y="1117"/>
                    </a:cubicBezTo>
                    <a:lnTo>
                      <a:pt x="687" y="1117"/>
                    </a:lnTo>
                    <a:cubicBezTo>
                      <a:pt x="732" y="1071"/>
                      <a:pt x="732" y="980"/>
                      <a:pt x="687" y="980"/>
                    </a:cubicBezTo>
                    <a:cubicBezTo>
                      <a:pt x="504" y="842"/>
                      <a:pt x="229" y="659"/>
                      <a:pt x="275" y="431"/>
                    </a:cubicBezTo>
                    <a:cubicBezTo>
                      <a:pt x="275" y="339"/>
                      <a:pt x="366" y="248"/>
                      <a:pt x="458" y="248"/>
                    </a:cubicBezTo>
                    <a:cubicBezTo>
                      <a:pt x="498" y="234"/>
                      <a:pt x="538" y="229"/>
                      <a:pt x="577" y="229"/>
                    </a:cubicBezTo>
                    <a:cubicBezTo>
                      <a:pt x="672" y="229"/>
                      <a:pt x="759" y="261"/>
                      <a:pt x="824" y="294"/>
                    </a:cubicBezTo>
                    <a:cubicBezTo>
                      <a:pt x="832" y="298"/>
                      <a:pt x="840" y="300"/>
                      <a:pt x="848" y="300"/>
                    </a:cubicBezTo>
                    <a:cubicBezTo>
                      <a:pt x="930" y="300"/>
                      <a:pt x="994" y="107"/>
                      <a:pt x="870" y="65"/>
                    </a:cubicBezTo>
                    <a:cubicBezTo>
                      <a:pt x="773" y="33"/>
                      <a:pt x="653" y="0"/>
                      <a:pt x="526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>
                <a:off x="5439811" y="2384139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8" y="0"/>
                      <a:pt x="85" y="206"/>
                      <a:pt x="46" y="478"/>
                    </a:cubicBezTo>
                    <a:cubicBezTo>
                      <a:pt x="1" y="798"/>
                      <a:pt x="366" y="1072"/>
                      <a:pt x="824" y="1118"/>
                    </a:cubicBezTo>
                    <a:cubicBezTo>
                      <a:pt x="894" y="1132"/>
                      <a:pt x="963" y="1139"/>
                      <a:pt x="1029" y="1139"/>
                    </a:cubicBezTo>
                    <a:cubicBezTo>
                      <a:pt x="1397" y="1139"/>
                      <a:pt x="1693" y="939"/>
                      <a:pt x="1693" y="707"/>
                    </a:cubicBezTo>
                    <a:cubicBezTo>
                      <a:pt x="1738" y="386"/>
                      <a:pt x="1418" y="112"/>
                      <a:pt x="961" y="21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>
                <a:off x="5527031" y="2393323"/>
                <a:ext cx="29089" cy="19053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139" extrusionOk="0">
                    <a:moveTo>
                      <a:pt x="758" y="0"/>
                    </a:moveTo>
                    <a:cubicBezTo>
                      <a:pt x="387" y="0"/>
                      <a:pt x="85" y="206"/>
                      <a:pt x="46" y="478"/>
                    </a:cubicBezTo>
                    <a:cubicBezTo>
                      <a:pt x="0" y="752"/>
                      <a:pt x="366" y="1027"/>
                      <a:pt x="823" y="1118"/>
                    </a:cubicBezTo>
                    <a:cubicBezTo>
                      <a:pt x="892" y="1132"/>
                      <a:pt x="960" y="1138"/>
                      <a:pt x="1026" y="1138"/>
                    </a:cubicBezTo>
                    <a:cubicBezTo>
                      <a:pt x="1397" y="1138"/>
                      <a:pt x="1699" y="932"/>
                      <a:pt x="1738" y="661"/>
                    </a:cubicBezTo>
                    <a:cubicBezTo>
                      <a:pt x="1738" y="386"/>
                      <a:pt x="1418" y="112"/>
                      <a:pt x="961" y="20"/>
                    </a:cubicBezTo>
                    <a:cubicBezTo>
                      <a:pt x="892" y="7"/>
                      <a:pt x="824" y="0"/>
                      <a:pt x="758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>
                <a:off x="5515556" y="2333721"/>
                <a:ext cx="32903" cy="11291"/>
              </a:xfrm>
              <a:custGeom>
                <a:avLst/>
                <a:gdLst/>
                <a:ahLst/>
                <a:cxnLst/>
                <a:rect l="l" t="t" r="r" b="b"/>
                <a:pathLst>
                  <a:path w="1967" h="675" extrusionOk="0">
                    <a:moveTo>
                      <a:pt x="619" y="0"/>
                    </a:moveTo>
                    <a:cubicBezTo>
                      <a:pt x="503" y="0"/>
                      <a:pt x="388" y="6"/>
                      <a:pt x="275" y="16"/>
                    </a:cubicBezTo>
                    <a:cubicBezTo>
                      <a:pt x="137" y="62"/>
                      <a:pt x="0" y="199"/>
                      <a:pt x="46" y="336"/>
                    </a:cubicBezTo>
                    <a:cubicBezTo>
                      <a:pt x="84" y="449"/>
                      <a:pt x="152" y="531"/>
                      <a:pt x="252" y="531"/>
                    </a:cubicBezTo>
                    <a:cubicBezTo>
                      <a:pt x="273" y="531"/>
                      <a:pt x="296" y="527"/>
                      <a:pt x="320" y="519"/>
                    </a:cubicBezTo>
                    <a:lnTo>
                      <a:pt x="961" y="519"/>
                    </a:lnTo>
                    <a:cubicBezTo>
                      <a:pt x="1098" y="565"/>
                      <a:pt x="1189" y="611"/>
                      <a:pt x="1326" y="611"/>
                    </a:cubicBezTo>
                    <a:lnTo>
                      <a:pt x="1418" y="611"/>
                    </a:lnTo>
                    <a:lnTo>
                      <a:pt x="1601" y="656"/>
                    </a:lnTo>
                    <a:cubicBezTo>
                      <a:pt x="1638" y="669"/>
                      <a:pt x="1674" y="674"/>
                      <a:pt x="1709" y="674"/>
                    </a:cubicBezTo>
                    <a:cubicBezTo>
                      <a:pt x="1805" y="674"/>
                      <a:pt x="1888" y="632"/>
                      <a:pt x="1921" y="565"/>
                    </a:cubicBezTo>
                    <a:cubicBezTo>
                      <a:pt x="1967" y="428"/>
                      <a:pt x="1921" y="291"/>
                      <a:pt x="1784" y="245"/>
                    </a:cubicBezTo>
                    <a:cubicBezTo>
                      <a:pt x="1429" y="68"/>
                      <a:pt x="1020" y="0"/>
                      <a:pt x="61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>
                <a:off x="5458931" y="2330542"/>
                <a:ext cx="32920" cy="10338"/>
              </a:xfrm>
              <a:custGeom>
                <a:avLst/>
                <a:gdLst/>
                <a:ahLst/>
                <a:cxnLst/>
                <a:rect l="l" t="t" r="r" b="b"/>
                <a:pathLst>
                  <a:path w="1968" h="618" extrusionOk="0">
                    <a:moveTo>
                      <a:pt x="961" y="0"/>
                    </a:moveTo>
                    <a:cubicBezTo>
                      <a:pt x="698" y="0"/>
                      <a:pt x="435" y="23"/>
                      <a:pt x="184" y="69"/>
                    </a:cubicBezTo>
                    <a:cubicBezTo>
                      <a:pt x="47" y="115"/>
                      <a:pt x="1" y="252"/>
                      <a:pt x="47" y="389"/>
                    </a:cubicBezTo>
                    <a:cubicBezTo>
                      <a:pt x="47" y="464"/>
                      <a:pt x="138" y="539"/>
                      <a:pt x="246" y="539"/>
                    </a:cubicBezTo>
                    <a:cubicBezTo>
                      <a:pt x="271" y="539"/>
                      <a:pt x="296" y="535"/>
                      <a:pt x="321" y="526"/>
                    </a:cubicBezTo>
                    <a:lnTo>
                      <a:pt x="641" y="526"/>
                    </a:lnTo>
                    <a:cubicBezTo>
                      <a:pt x="687" y="503"/>
                      <a:pt x="744" y="492"/>
                      <a:pt x="801" y="492"/>
                    </a:cubicBezTo>
                    <a:cubicBezTo>
                      <a:pt x="858" y="492"/>
                      <a:pt x="916" y="503"/>
                      <a:pt x="961" y="526"/>
                    </a:cubicBezTo>
                    <a:cubicBezTo>
                      <a:pt x="1190" y="526"/>
                      <a:pt x="1419" y="526"/>
                      <a:pt x="1602" y="618"/>
                    </a:cubicBezTo>
                    <a:cubicBezTo>
                      <a:pt x="1739" y="618"/>
                      <a:pt x="1876" y="572"/>
                      <a:pt x="1922" y="435"/>
                    </a:cubicBezTo>
                    <a:cubicBezTo>
                      <a:pt x="1967" y="298"/>
                      <a:pt x="1922" y="115"/>
                      <a:pt x="1739" y="69"/>
                    </a:cubicBezTo>
                    <a:cubicBezTo>
                      <a:pt x="1487" y="23"/>
                      <a:pt x="1224" y="0"/>
                      <a:pt x="961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>
                <a:off x="5515556" y="2360252"/>
                <a:ext cx="22197" cy="18969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34" extrusionOk="0">
                    <a:moveTo>
                      <a:pt x="749" y="0"/>
                    </a:moveTo>
                    <a:cubicBezTo>
                      <a:pt x="617" y="0"/>
                      <a:pt x="483" y="52"/>
                      <a:pt x="366" y="168"/>
                    </a:cubicBezTo>
                    <a:cubicBezTo>
                      <a:pt x="0" y="488"/>
                      <a:pt x="183" y="1083"/>
                      <a:pt x="686" y="1128"/>
                    </a:cubicBezTo>
                    <a:cubicBezTo>
                      <a:pt x="710" y="1132"/>
                      <a:pt x="733" y="1133"/>
                      <a:pt x="757" y="1133"/>
                    </a:cubicBezTo>
                    <a:cubicBezTo>
                      <a:pt x="1052" y="1133"/>
                      <a:pt x="1326" y="876"/>
                      <a:pt x="1326" y="580"/>
                    </a:cubicBezTo>
                    <a:cubicBezTo>
                      <a:pt x="1295" y="237"/>
                      <a:pt x="1030" y="0"/>
                      <a:pt x="749" y="0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>
                <a:off x="5462762" y="2356923"/>
                <a:ext cx="22197" cy="19237"/>
              </a:xfrm>
              <a:custGeom>
                <a:avLst/>
                <a:gdLst/>
                <a:ahLst/>
                <a:cxnLst/>
                <a:rect l="l" t="t" r="r" b="b"/>
                <a:pathLst>
                  <a:path w="1327" h="1150" extrusionOk="0">
                    <a:moveTo>
                      <a:pt x="730" y="1"/>
                    </a:moveTo>
                    <a:cubicBezTo>
                      <a:pt x="603" y="1"/>
                      <a:pt x="475" y="44"/>
                      <a:pt x="366" y="138"/>
                    </a:cubicBezTo>
                    <a:cubicBezTo>
                      <a:pt x="1" y="504"/>
                      <a:pt x="184" y="1099"/>
                      <a:pt x="687" y="1145"/>
                    </a:cubicBezTo>
                    <a:cubicBezTo>
                      <a:pt x="714" y="1148"/>
                      <a:pt x="740" y="1150"/>
                      <a:pt x="766" y="1150"/>
                    </a:cubicBezTo>
                    <a:cubicBezTo>
                      <a:pt x="1091" y="1150"/>
                      <a:pt x="1327" y="892"/>
                      <a:pt x="1327" y="596"/>
                    </a:cubicBezTo>
                    <a:cubicBezTo>
                      <a:pt x="1327" y="242"/>
                      <a:pt x="1032" y="1"/>
                      <a:pt x="730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50"/>
              <p:cNvSpPr/>
              <p:nvPr/>
            </p:nvSpPr>
            <p:spPr>
              <a:xfrm>
                <a:off x="5476496" y="2432467"/>
                <a:ext cx="36767" cy="10555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631" extrusionOk="0">
                    <a:moveTo>
                      <a:pt x="1904" y="1"/>
                    </a:moveTo>
                    <a:cubicBezTo>
                      <a:pt x="1881" y="1"/>
                      <a:pt x="1856" y="5"/>
                      <a:pt x="1832" y="13"/>
                    </a:cubicBezTo>
                    <a:cubicBezTo>
                      <a:pt x="1695" y="13"/>
                      <a:pt x="1558" y="59"/>
                      <a:pt x="1466" y="59"/>
                    </a:cubicBezTo>
                    <a:lnTo>
                      <a:pt x="460" y="59"/>
                    </a:lnTo>
                    <a:cubicBezTo>
                      <a:pt x="422" y="42"/>
                      <a:pt x="386" y="35"/>
                      <a:pt x="353" y="35"/>
                    </a:cubicBezTo>
                    <a:cubicBezTo>
                      <a:pt x="104" y="35"/>
                      <a:pt x="0" y="441"/>
                      <a:pt x="323" y="562"/>
                    </a:cubicBezTo>
                    <a:cubicBezTo>
                      <a:pt x="574" y="607"/>
                      <a:pt x="837" y="630"/>
                      <a:pt x="1106" y="630"/>
                    </a:cubicBezTo>
                    <a:cubicBezTo>
                      <a:pt x="1375" y="630"/>
                      <a:pt x="1649" y="607"/>
                      <a:pt x="1924" y="562"/>
                    </a:cubicBezTo>
                    <a:cubicBezTo>
                      <a:pt x="2107" y="516"/>
                      <a:pt x="2198" y="333"/>
                      <a:pt x="2107" y="196"/>
                    </a:cubicBezTo>
                    <a:cubicBezTo>
                      <a:pt x="2107" y="83"/>
                      <a:pt x="2014" y="1"/>
                      <a:pt x="1904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50"/>
              <p:cNvSpPr/>
              <p:nvPr/>
            </p:nvSpPr>
            <p:spPr>
              <a:xfrm>
                <a:off x="5608112" y="2134021"/>
                <a:ext cx="201985" cy="200228"/>
              </a:xfrm>
              <a:custGeom>
                <a:avLst/>
                <a:gdLst/>
                <a:ahLst/>
                <a:cxnLst/>
                <a:rect l="l" t="t" r="r" b="b"/>
                <a:pathLst>
                  <a:path w="12075" h="11970" extrusionOk="0">
                    <a:moveTo>
                      <a:pt x="6024" y="1"/>
                    </a:moveTo>
                    <a:cubicBezTo>
                      <a:pt x="5026" y="1"/>
                      <a:pt x="4049" y="286"/>
                      <a:pt x="3248" y="887"/>
                    </a:cubicBezTo>
                    <a:cubicBezTo>
                      <a:pt x="2288" y="1573"/>
                      <a:pt x="1922" y="2808"/>
                      <a:pt x="2333" y="3905"/>
                    </a:cubicBezTo>
                    <a:cubicBezTo>
                      <a:pt x="2260" y="3893"/>
                      <a:pt x="2186" y="3887"/>
                      <a:pt x="2113" y="3887"/>
                    </a:cubicBezTo>
                    <a:cubicBezTo>
                      <a:pt x="1912" y="3887"/>
                      <a:pt x="1711" y="3930"/>
                      <a:pt x="1510" y="3997"/>
                    </a:cubicBezTo>
                    <a:cubicBezTo>
                      <a:pt x="413" y="4363"/>
                      <a:pt x="1" y="5689"/>
                      <a:pt x="687" y="6649"/>
                    </a:cubicBezTo>
                    <a:cubicBezTo>
                      <a:pt x="916" y="6969"/>
                      <a:pt x="1281" y="7152"/>
                      <a:pt x="1510" y="7472"/>
                    </a:cubicBezTo>
                    <a:cubicBezTo>
                      <a:pt x="1785" y="7884"/>
                      <a:pt x="2013" y="8387"/>
                      <a:pt x="2288" y="8844"/>
                    </a:cubicBezTo>
                    <a:cubicBezTo>
                      <a:pt x="2791" y="9759"/>
                      <a:pt x="3522" y="10491"/>
                      <a:pt x="4391" y="11085"/>
                    </a:cubicBezTo>
                    <a:cubicBezTo>
                      <a:pt x="5123" y="11543"/>
                      <a:pt x="5946" y="11817"/>
                      <a:pt x="6815" y="11908"/>
                    </a:cubicBezTo>
                    <a:cubicBezTo>
                      <a:pt x="6998" y="11954"/>
                      <a:pt x="7181" y="11954"/>
                      <a:pt x="7318" y="11954"/>
                    </a:cubicBezTo>
                    <a:cubicBezTo>
                      <a:pt x="7455" y="11964"/>
                      <a:pt x="7592" y="11969"/>
                      <a:pt x="7728" y="11969"/>
                    </a:cubicBezTo>
                    <a:cubicBezTo>
                      <a:pt x="8815" y="11969"/>
                      <a:pt x="9854" y="11644"/>
                      <a:pt x="10748" y="10994"/>
                    </a:cubicBezTo>
                    <a:cubicBezTo>
                      <a:pt x="11709" y="10262"/>
                      <a:pt x="12074" y="8982"/>
                      <a:pt x="11663" y="7792"/>
                    </a:cubicBezTo>
                    <a:cubicBezTo>
                      <a:pt x="11388" y="7152"/>
                      <a:pt x="10794" y="6649"/>
                      <a:pt x="10657" y="6009"/>
                    </a:cubicBezTo>
                    <a:cubicBezTo>
                      <a:pt x="10520" y="5369"/>
                      <a:pt x="10794" y="4728"/>
                      <a:pt x="10840" y="4088"/>
                    </a:cubicBezTo>
                    <a:cubicBezTo>
                      <a:pt x="10885" y="2945"/>
                      <a:pt x="10382" y="1893"/>
                      <a:pt x="9513" y="1161"/>
                    </a:cubicBezTo>
                    <a:cubicBezTo>
                      <a:pt x="8644" y="475"/>
                      <a:pt x="7593" y="109"/>
                      <a:pt x="6449" y="18"/>
                    </a:cubicBezTo>
                    <a:cubicBezTo>
                      <a:pt x="6307" y="6"/>
                      <a:pt x="6166" y="1"/>
                      <a:pt x="6024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50"/>
              <p:cNvSpPr/>
              <p:nvPr/>
            </p:nvSpPr>
            <p:spPr>
              <a:xfrm>
                <a:off x="5608112" y="2200866"/>
                <a:ext cx="114767" cy="13236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7913" extrusionOk="0">
                    <a:moveTo>
                      <a:pt x="1510" y="1"/>
                    </a:moveTo>
                    <a:cubicBezTo>
                      <a:pt x="413" y="367"/>
                      <a:pt x="1" y="1693"/>
                      <a:pt x="687" y="2653"/>
                    </a:cubicBezTo>
                    <a:cubicBezTo>
                      <a:pt x="916" y="2973"/>
                      <a:pt x="1281" y="3110"/>
                      <a:pt x="1510" y="3476"/>
                    </a:cubicBezTo>
                    <a:cubicBezTo>
                      <a:pt x="1785" y="3888"/>
                      <a:pt x="2013" y="4391"/>
                      <a:pt x="2288" y="4848"/>
                    </a:cubicBezTo>
                    <a:cubicBezTo>
                      <a:pt x="2791" y="5717"/>
                      <a:pt x="3522" y="6495"/>
                      <a:pt x="4391" y="7089"/>
                    </a:cubicBezTo>
                    <a:cubicBezTo>
                      <a:pt x="5123" y="7547"/>
                      <a:pt x="5946" y="7821"/>
                      <a:pt x="6815" y="7912"/>
                    </a:cubicBezTo>
                    <a:cubicBezTo>
                      <a:pt x="6861" y="6129"/>
                      <a:pt x="6404" y="4345"/>
                      <a:pt x="5397" y="2882"/>
                    </a:cubicBezTo>
                    <a:cubicBezTo>
                      <a:pt x="4437" y="1510"/>
                      <a:pt x="3065" y="549"/>
                      <a:pt x="1510" y="1"/>
                    </a:cubicBezTo>
                    <a:close/>
                  </a:path>
                </a:pathLst>
              </a:custGeom>
              <a:solidFill>
                <a:srgbClr val="77489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50"/>
              <p:cNvSpPr/>
              <p:nvPr/>
            </p:nvSpPr>
            <p:spPr>
              <a:xfrm>
                <a:off x="5420691" y="2195296"/>
                <a:ext cx="294538" cy="230589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3785" extrusionOk="0">
                    <a:moveTo>
                      <a:pt x="8512" y="1"/>
                    </a:moveTo>
                    <a:cubicBezTo>
                      <a:pt x="7026" y="1"/>
                      <a:pt x="5587" y="409"/>
                      <a:pt x="4299" y="1157"/>
                    </a:cubicBezTo>
                    <a:cubicBezTo>
                      <a:pt x="3156" y="1843"/>
                      <a:pt x="0" y="5364"/>
                      <a:pt x="2653" y="6050"/>
                    </a:cubicBezTo>
                    <a:cubicBezTo>
                      <a:pt x="2775" y="6072"/>
                      <a:pt x="2897" y="6084"/>
                      <a:pt x="3017" y="6084"/>
                    </a:cubicBezTo>
                    <a:cubicBezTo>
                      <a:pt x="3392" y="6084"/>
                      <a:pt x="3748" y="5973"/>
                      <a:pt x="4025" y="5730"/>
                    </a:cubicBezTo>
                    <a:cubicBezTo>
                      <a:pt x="4636" y="6153"/>
                      <a:pt x="5356" y="6371"/>
                      <a:pt x="6078" y="6371"/>
                    </a:cubicBezTo>
                    <a:cubicBezTo>
                      <a:pt x="6762" y="6371"/>
                      <a:pt x="7449" y="6176"/>
                      <a:pt x="8049" y="5776"/>
                    </a:cubicBezTo>
                    <a:cubicBezTo>
                      <a:pt x="8415" y="7148"/>
                      <a:pt x="9650" y="8108"/>
                      <a:pt x="11068" y="8154"/>
                    </a:cubicBezTo>
                    <a:cubicBezTo>
                      <a:pt x="10519" y="9983"/>
                      <a:pt x="11662" y="11904"/>
                      <a:pt x="13537" y="12361"/>
                    </a:cubicBezTo>
                    <a:cubicBezTo>
                      <a:pt x="13400" y="13002"/>
                      <a:pt x="13812" y="13642"/>
                      <a:pt x="14498" y="13779"/>
                    </a:cubicBezTo>
                    <a:cubicBezTo>
                      <a:pt x="14547" y="13783"/>
                      <a:pt x="14596" y="13784"/>
                      <a:pt x="14645" y="13784"/>
                    </a:cubicBezTo>
                    <a:cubicBezTo>
                      <a:pt x="15274" y="13784"/>
                      <a:pt x="15854" y="13511"/>
                      <a:pt x="16236" y="13002"/>
                    </a:cubicBezTo>
                    <a:cubicBezTo>
                      <a:pt x="16601" y="12499"/>
                      <a:pt x="16876" y="11858"/>
                      <a:pt x="17013" y="11218"/>
                    </a:cubicBezTo>
                    <a:cubicBezTo>
                      <a:pt x="17608" y="8611"/>
                      <a:pt x="17470" y="5684"/>
                      <a:pt x="15961" y="3489"/>
                    </a:cubicBezTo>
                    <a:cubicBezTo>
                      <a:pt x="14406" y="1248"/>
                      <a:pt x="11662" y="105"/>
                      <a:pt x="8964" y="14"/>
                    </a:cubicBezTo>
                    <a:cubicBezTo>
                      <a:pt x="8813" y="5"/>
                      <a:pt x="8663" y="1"/>
                      <a:pt x="8512" y="1"/>
                    </a:cubicBezTo>
                    <a:close/>
                  </a:path>
                </a:pathLst>
              </a:custGeom>
              <a:solidFill>
                <a:srgbClr val="16161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50"/>
              <p:cNvSpPr/>
              <p:nvPr/>
            </p:nvSpPr>
            <p:spPr>
              <a:xfrm>
                <a:off x="5626480" y="2366658"/>
                <a:ext cx="74220" cy="74253"/>
              </a:xfrm>
              <a:custGeom>
                <a:avLst/>
                <a:gdLst/>
                <a:ahLst/>
                <a:cxnLst/>
                <a:rect l="l" t="t" r="r" b="b"/>
                <a:pathLst>
                  <a:path w="4437" h="4439" extrusionOk="0">
                    <a:moveTo>
                      <a:pt x="2751" y="0"/>
                    </a:moveTo>
                    <a:cubicBezTo>
                      <a:pt x="2029" y="0"/>
                      <a:pt x="1246" y="433"/>
                      <a:pt x="732" y="1203"/>
                    </a:cubicBezTo>
                    <a:cubicBezTo>
                      <a:pt x="1" y="2300"/>
                      <a:pt x="46" y="3627"/>
                      <a:pt x="869" y="4175"/>
                    </a:cubicBezTo>
                    <a:cubicBezTo>
                      <a:pt x="1118" y="4355"/>
                      <a:pt x="1405" y="4439"/>
                      <a:pt x="1705" y="4439"/>
                    </a:cubicBezTo>
                    <a:cubicBezTo>
                      <a:pt x="2398" y="4439"/>
                      <a:pt x="3163" y="3995"/>
                      <a:pt x="3705" y="3261"/>
                    </a:cubicBezTo>
                    <a:cubicBezTo>
                      <a:pt x="4437" y="2163"/>
                      <a:pt x="4437" y="837"/>
                      <a:pt x="3613" y="242"/>
                    </a:cubicBezTo>
                    <a:cubicBezTo>
                      <a:pt x="3354" y="79"/>
                      <a:pt x="3058" y="0"/>
                      <a:pt x="2751" y="0"/>
                    </a:cubicBezTo>
                    <a:close/>
                  </a:path>
                </a:pathLst>
              </a:custGeom>
              <a:solidFill>
                <a:srgbClr val="7A52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50"/>
              <p:cNvSpPr/>
              <p:nvPr/>
            </p:nvSpPr>
            <p:spPr>
              <a:xfrm>
                <a:off x="5639210" y="2382082"/>
                <a:ext cx="48660" cy="34776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079" extrusionOk="0">
                    <a:moveTo>
                      <a:pt x="2022" y="1"/>
                    </a:moveTo>
                    <a:cubicBezTo>
                      <a:pt x="1703" y="1"/>
                      <a:pt x="1400" y="94"/>
                      <a:pt x="1160" y="281"/>
                    </a:cubicBezTo>
                    <a:cubicBezTo>
                      <a:pt x="657" y="692"/>
                      <a:pt x="246" y="1195"/>
                      <a:pt x="63" y="1790"/>
                    </a:cubicBezTo>
                    <a:cubicBezTo>
                      <a:pt x="1" y="1944"/>
                      <a:pt x="148" y="2078"/>
                      <a:pt x="278" y="2078"/>
                    </a:cubicBezTo>
                    <a:cubicBezTo>
                      <a:pt x="340" y="2078"/>
                      <a:pt x="399" y="2047"/>
                      <a:pt x="429" y="1973"/>
                    </a:cubicBezTo>
                    <a:cubicBezTo>
                      <a:pt x="611" y="1470"/>
                      <a:pt x="886" y="1013"/>
                      <a:pt x="1297" y="647"/>
                    </a:cubicBezTo>
                    <a:cubicBezTo>
                      <a:pt x="1503" y="471"/>
                      <a:pt x="1783" y="389"/>
                      <a:pt x="2066" y="389"/>
                    </a:cubicBezTo>
                    <a:cubicBezTo>
                      <a:pt x="2225" y="389"/>
                      <a:pt x="2385" y="415"/>
                      <a:pt x="2532" y="464"/>
                    </a:cubicBezTo>
                    <a:cubicBezTo>
                      <a:pt x="2568" y="485"/>
                      <a:pt x="2602" y="494"/>
                      <a:pt x="2634" y="494"/>
                    </a:cubicBezTo>
                    <a:cubicBezTo>
                      <a:pt x="2808" y="494"/>
                      <a:pt x="2908" y="221"/>
                      <a:pt x="2715" y="144"/>
                    </a:cubicBezTo>
                    <a:cubicBezTo>
                      <a:pt x="2487" y="48"/>
                      <a:pt x="2250" y="1"/>
                      <a:pt x="2022" y="1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50"/>
              <p:cNvSpPr/>
              <p:nvPr/>
            </p:nvSpPr>
            <p:spPr>
              <a:xfrm>
                <a:off x="5647909" y="2394996"/>
                <a:ext cx="24489" cy="14185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848" extrusionOk="0">
                    <a:moveTo>
                      <a:pt x="503" y="0"/>
                    </a:moveTo>
                    <a:cubicBezTo>
                      <a:pt x="377" y="0"/>
                      <a:pt x="252" y="35"/>
                      <a:pt x="137" y="103"/>
                    </a:cubicBezTo>
                    <a:cubicBezTo>
                      <a:pt x="46" y="103"/>
                      <a:pt x="0" y="241"/>
                      <a:pt x="0" y="332"/>
                    </a:cubicBezTo>
                    <a:cubicBezTo>
                      <a:pt x="46" y="423"/>
                      <a:pt x="183" y="469"/>
                      <a:pt x="274" y="469"/>
                    </a:cubicBezTo>
                    <a:lnTo>
                      <a:pt x="777" y="469"/>
                    </a:lnTo>
                    <a:lnTo>
                      <a:pt x="915" y="561"/>
                    </a:lnTo>
                    <a:cubicBezTo>
                      <a:pt x="915" y="561"/>
                      <a:pt x="915" y="561"/>
                      <a:pt x="960" y="606"/>
                    </a:cubicBezTo>
                    <a:cubicBezTo>
                      <a:pt x="960" y="606"/>
                      <a:pt x="960" y="606"/>
                      <a:pt x="960" y="652"/>
                    </a:cubicBezTo>
                    <a:cubicBezTo>
                      <a:pt x="960" y="652"/>
                      <a:pt x="960" y="698"/>
                      <a:pt x="960" y="698"/>
                    </a:cubicBezTo>
                    <a:cubicBezTo>
                      <a:pt x="995" y="803"/>
                      <a:pt x="1070" y="847"/>
                      <a:pt x="1145" y="847"/>
                    </a:cubicBezTo>
                    <a:cubicBezTo>
                      <a:pt x="1265" y="847"/>
                      <a:pt x="1383" y="730"/>
                      <a:pt x="1326" y="561"/>
                    </a:cubicBezTo>
                    <a:lnTo>
                      <a:pt x="1326" y="561"/>
                    </a:lnTo>
                    <a:lnTo>
                      <a:pt x="1463" y="652"/>
                    </a:lnTo>
                    <a:cubicBezTo>
                      <a:pt x="1372" y="378"/>
                      <a:pt x="1143" y="195"/>
                      <a:pt x="869" y="103"/>
                    </a:cubicBezTo>
                    <a:cubicBezTo>
                      <a:pt x="755" y="35"/>
                      <a:pt x="629" y="0"/>
                      <a:pt x="503" y="0"/>
                    </a:cubicBezTo>
                    <a:close/>
                  </a:path>
                </a:pathLst>
              </a:custGeom>
              <a:solidFill>
                <a:srgbClr val="47241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p53"/>
          <p:cNvSpPr txBox="1">
            <a:spLocks noGrp="1"/>
          </p:cNvSpPr>
          <p:nvPr>
            <p:ph type="title"/>
          </p:nvPr>
        </p:nvSpPr>
        <p:spPr>
          <a:xfrm>
            <a:off x="4930875" y="633281"/>
            <a:ext cx="3623100" cy="7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Merci!</a:t>
            </a:r>
            <a:endParaRPr dirty="0"/>
          </a:p>
        </p:txBody>
      </p:sp>
      <p:sp>
        <p:nvSpPr>
          <p:cNvPr id="1674" name="Google Shape;1674;p53"/>
          <p:cNvSpPr txBox="1">
            <a:spLocks noGrp="1"/>
          </p:cNvSpPr>
          <p:nvPr>
            <p:ph type="subTitle" idx="1"/>
          </p:nvPr>
        </p:nvSpPr>
        <p:spPr>
          <a:xfrm>
            <a:off x="4930875" y="1466245"/>
            <a:ext cx="3563766" cy="923299"/>
          </a:xfrm>
          <a:prstGeom prst="rect">
            <a:avLst/>
          </a:prstGeom>
        </p:spPr>
        <p:txBody>
          <a:bodyPr spcFirstLastPara="1" wrap="none" lIns="91425" tIns="91425" rIns="91425" bIns="91425" anchor="t" anchorCtr="0">
            <a:spAutoFit/>
          </a:bodyPr>
          <a:lstStyle/>
          <a:p>
            <a:r>
              <a:rPr lang="en-US" dirty="0" err="1"/>
              <a:t>Avez-vous</a:t>
            </a:r>
            <a:r>
              <a:rPr lang="en-US" dirty="0"/>
              <a:t> des questions ?</a:t>
            </a:r>
          </a:p>
          <a:p>
            <a:r>
              <a:rPr lang="fr-FR" dirty="0"/>
              <a:t>N’hésitez pas à poser des questions</a:t>
            </a:r>
            <a:r>
              <a:rPr lang="en-US" dirty="0"/>
              <a:t>!</a:t>
            </a:r>
          </a:p>
          <a:p>
            <a:r>
              <a:rPr lang="en-US" dirty="0"/>
              <a:t>zzq2500391217@163.com</a:t>
            </a:r>
          </a:p>
        </p:txBody>
      </p:sp>
      <p:grpSp>
        <p:nvGrpSpPr>
          <p:cNvPr id="1696" name="Google Shape;1696;p53"/>
          <p:cNvGrpSpPr/>
          <p:nvPr/>
        </p:nvGrpSpPr>
        <p:grpSpPr>
          <a:xfrm flipH="1">
            <a:off x="0" y="0"/>
            <a:ext cx="4476750" cy="4560936"/>
            <a:chOff x="4023619" y="267200"/>
            <a:chExt cx="4955525" cy="4876389"/>
          </a:xfrm>
        </p:grpSpPr>
        <p:grpSp>
          <p:nvGrpSpPr>
            <p:cNvPr id="1697" name="Google Shape;1697;p53"/>
            <p:cNvGrpSpPr/>
            <p:nvPr/>
          </p:nvGrpSpPr>
          <p:grpSpPr>
            <a:xfrm>
              <a:off x="4023619" y="267200"/>
              <a:ext cx="4955525" cy="4876300"/>
              <a:chOff x="4023619" y="267200"/>
              <a:chExt cx="4955525" cy="4876300"/>
            </a:xfrm>
          </p:grpSpPr>
          <p:sp>
            <p:nvSpPr>
              <p:cNvPr id="1698" name="Google Shape;1698;p53"/>
              <p:cNvSpPr/>
              <p:nvPr/>
            </p:nvSpPr>
            <p:spPr>
              <a:xfrm>
                <a:off x="4023619" y="1847725"/>
                <a:ext cx="1759800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92" h="131831" extrusionOk="0">
                    <a:moveTo>
                      <a:pt x="43138" y="0"/>
                    </a:moveTo>
                    <a:lnTo>
                      <a:pt x="41157" y="357"/>
                    </a:lnTo>
                    <a:cubicBezTo>
                      <a:pt x="41157" y="357"/>
                      <a:pt x="61201" y="46743"/>
                      <a:pt x="39810" y="90237"/>
                    </a:cubicBezTo>
                    <a:cubicBezTo>
                      <a:pt x="34859" y="100259"/>
                      <a:pt x="31848" y="100972"/>
                      <a:pt x="29670" y="103072"/>
                    </a:cubicBezTo>
                    <a:cubicBezTo>
                      <a:pt x="27451" y="105171"/>
                      <a:pt x="28561" y="107390"/>
                      <a:pt x="28561" y="107390"/>
                    </a:cubicBezTo>
                    <a:cubicBezTo>
                      <a:pt x="28561" y="107390"/>
                      <a:pt x="28105" y="107328"/>
                      <a:pt x="27386" y="107328"/>
                    </a:cubicBezTo>
                    <a:cubicBezTo>
                      <a:pt x="25668" y="107328"/>
                      <a:pt x="22443" y="107682"/>
                      <a:pt x="20321" y="110083"/>
                    </a:cubicBezTo>
                    <a:cubicBezTo>
                      <a:pt x="17271" y="113490"/>
                      <a:pt x="18103" y="116342"/>
                      <a:pt x="18103" y="116342"/>
                    </a:cubicBezTo>
                    <a:cubicBezTo>
                      <a:pt x="18103" y="116342"/>
                      <a:pt x="15957" y="114196"/>
                      <a:pt x="14147" y="114196"/>
                    </a:cubicBezTo>
                    <a:cubicBezTo>
                      <a:pt x="13870" y="114196"/>
                      <a:pt x="13601" y="114246"/>
                      <a:pt x="13349" y="114361"/>
                    </a:cubicBezTo>
                    <a:cubicBezTo>
                      <a:pt x="11448" y="115272"/>
                      <a:pt x="12082" y="116778"/>
                      <a:pt x="12082" y="116778"/>
                    </a:cubicBezTo>
                    <a:cubicBezTo>
                      <a:pt x="12082" y="116778"/>
                      <a:pt x="11305" y="116525"/>
                      <a:pt x="10220" y="116525"/>
                    </a:cubicBezTo>
                    <a:cubicBezTo>
                      <a:pt x="8954" y="116525"/>
                      <a:pt x="7267" y="116869"/>
                      <a:pt x="5902" y="118362"/>
                    </a:cubicBezTo>
                    <a:cubicBezTo>
                      <a:pt x="3327" y="121135"/>
                      <a:pt x="4595" y="125492"/>
                      <a:pt x="4595" y="125492"/>
                    </a:cubicBezTo>
                    <a:cubicBezTo>
                      <a:pt x="0" y="126285"/>
                      <a:pt x="0" y="131830"/>
                      <a:pt x="0" y="131830"/>
                    </a:cubicBezTo>
                    <a:lnTo>
                      <a:pt x="56527" y="131830"/>
                    </a:lnTo>
                    <a:cubicBezTo>
                      <a:pt x="56527" y="131830"/>
                      <a:pt x="70391" y="94317"/>
                      <a:pt x="61241" y="49516"/>
                    </a:cubicBezTo>
                    <a:cubicBezTo>
                      <a:pt x="55299" y="20440"/>
                      <a:pt x="43138" y="0"/>
                      <a:pt x="431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53"/>
              <p:cNvSpPr/>
              <p:nvPr/>
            </p:nvSpPr>
            <p:spPr>
              <a:xfrm>
                <a:off x="48000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5306" y="0"/>
                    </a:moveTo>
                    <a:cubicBezTo>
                      <a:pt x="5277" y="0"/>
                      <a:pt x="5251" y="5"/>
                      <a:pt x="5227" y="14"/>
                    </a:cubicBezTo>
                    <a:cubicBezTo>
                      <a:pt x="4752" y="212"/>
                      <a:pt x="4989" y="2747"/>
                      <a:pt x="5663" y="5401"/>
                    </a:cubicBezTo>
                    <a:cubicBezTo>
                      <a:pt x="5663" y="5401"/>
                      <a:pt x="236" y="12135"/>
                      <a:pt x="117" y="12769"/>
                    </a:cubicBezTo>
                    <a:cubicBezTo>
                      <a:pt x="0" y="13353"/>
                      <a:pt x="75" y="14394"/>
                      <a:pt x="227" y="14394"/>
                    </a:cubicBezTo>
                    <a:cubicBezTo>
                      <a:pt x="230" y="14394"/>
                      <a:pt x="233" y="14394"/>
                      <a:pt x="236" y="14393"/>
                    </a:cubicBezTo>
                    <a:cubicBezTo>
                      <a:pt x="355" y="14393"/>
                      <a:pt x="6019" y="9957"/>
                      <a:pt x="7009" y="9125"/>
                    </a:cubicBezTo>
                    <a:cubicBezTo>
                      <a:pt x="7802" y="10828"/>
                      <a:pt x="8752" y="12452"/>
                      <a:pt x="9822" y="13958"/>
                    </a:cubicBezTo>
                    <a:cubicBezTo>
                      <a:pt x="9624" y="14552"/>
                      <a:pt x="9069" y="16097"/>
                      <a:pt x="9069" y="16334"/>
                    </a:cubicBezTo>
                    <a:cubicBezTo>
                      <a:pt x="9069" y="16572"/>
                      <a:pt x="9030" y="17364"/>
                      <a:pt x="9228" y="17404"/>
                    </a:cubicBezTo>
                    <a:cubicBezTo>
                      <a:pt x="9230" y="17404"/>
                      <a:pt x="9232" y="17404"/>
                      <a:pt x="9234" y="17404"/>
                    </a:cubicBezTo>
                    <a:cubicBezTo>
                      <a:pt x="9464" y="17404"/>
                      <a:pt x="11525" y="15304"/>
                      <a:pt x="11525" y="15304"/>
                    </a:cubicBezTo>
                    <a:cubicBezTo>
                      <a:pt x="11525" y="15304"/>
                      <a:pt x="11855" y="15309"/>
                      <a:pt x="12300" y="15309"/>
                    </a:cubicBezTo>
                    <a:cubicBezTo>
                      <a:pt x="13189" y="15309"/>
                      <a:pt x="14536" y="15291"/>
                      <a:pt x="14615" y="15186"/>
                    </a:cubicBezTo>
                    <a:cubicBezTo>
                      <a:pt x="14734" y="15067"/>
                      <a:pt x="14100" y="14473"/>
                      <a:pt x="13981" y="14354"/>
                    </a:cubicBezTo>
                    <a:cubicBezTo>
                      <a:pt x="13823" y="14195"/>
                      <a:pt x="12278" y="13443"/>
                      <a:pt x="11803" y="13165"/>
                    </a:cubicBezTo>
                    <a:cubicBezTo>
                      <a:pt x="11486" y="11304"/>
                      <a:pt x="11010" y="9481"/>
                      <a:pt x="10416" y="7738"/>
                    </a:cubicBezTo>
                    <a:cubicBezTo>
                      <a:pt x="11684" y="7580"/>
                      <a:pt x="18774" y="6827"/>
                      <a:pt x="18893" y="6748"/>
                    </a:cubicBezTo>
                    <a:cubicBezTo>
                      <a:pt x="19052" y="6669"/>
                      <a:pt x="18339" y="5877"/>
                      <a:pt x="17824" y="5520"/>
                    </a:cubicBezTo>
                    <a:cubicBezTo>
                      <a:pt x="17309" y="5124"/>
                      <a:pt x="8713" y="4134"/>
                      <a:pt x="8713" y="4134"/>
                    </a:cubicBezTo>
                    <a:cubicBezTo>
                      <a:pt x="7428" y="1905"/>
                      <a:pt x="5892" y="0"/>
                      <a:pt x="530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53"/>
              <p:cNvSpPr/>
              <p:nvPr/>
            </p:nvSpPr>
            <p:spPr>
              <a:xfrm>
                <a:off x="4433594" y="1098050"/>
                <a:ext cx="1834075" cy="4045450"/>
              </a:xfrm>
              <a:custGeom>
                <a:avLst/>
                <a:gdLst/>
                <a:ahLst/>
                <a:cxnLst/>
                <a:rect l="l" t="t" r="r" b="b"/>
                <a:pathLst>
                  <a:path w="73363" h="161818" extrusionOk="0">
                    <a:moveTo>
                      <a:pt x="55537" y="1"/>
                    </a:moveTo>
                    <a:lnTo>
                      <a:pt x="53200" y="397"/>
                    </a:lnTo>
                    <a:cubicBezTo>
                      <a:pt x="53200" y="397"/>
                      <a:pt x="57399" y="26818"/>
                      <a:pt x="58112" y="50903"/>
                    </a:cubicBezTo>
                    <a:cubicBezTo>
                      <a:pt x="58904" y="76968"/>
                      <a:pt x="52447" y="100695"/>
                      <a:pt x="47020" y="112698"/>
                    </a:cubicBezTo>
                    <a:cubicBezTo>
                      <a:pt x="41554" y="124740"/>
                      <a:pt x="37632" y="125414"/>
                      <a:pt x="35018" y="127870"/>
                    </a:cubicBezTo>
                    <a:cubicBezTo>
                      <a:pt x="32443" y="130365"/>
                      <a:pt x="33750" y="132940"/>
                      <a:pt x="33750" y="132940"/>
                    </a:cubicBezTo>
                    <a:cubicBezTo>
                      <a:pt x="33750" y="132940"/>
                      <a:pt x="33225" y="132869"/>
                      <a:pt x="32390" y="132869"/>
                    </a:cubicBezTo>
                    <a:cubicBezTo>
                      <a:pt x="30365" y="132869"/>
                      <a:pt x="26519" y="133287"/>
                      <a:pt x="23966" y="136149"/>
                    </a:cubicBezTo>
                    <a:cubicBezTo>
                      <a:pt x="20401" y="140149"/>
                      <a:pt x="21391" y="143517"/>
                      <a:pt x="21391" y="143517"/>
                    </a:cubicBezTo>
                    <a:cubicBezTo>
                      <a:pt x="21391" y="143517"/>
                      <a:pt x="18854" y="141009"/>
                      <a:pt x="16759" y="141009"/>
                    </a:cubicBezTo>
                    <a:cubicBezTo>
                      <a:pt x="16426" y="141009"/>
                      <a:pt x="16104" y="141072"/>
                      <a:pt x="15806" y="141219"/>
                    </a:cubicBezTo>
                    <a:cubicBezTo>
                      <a:pt x="13588" y="142289"/>
                      <a:pt x="14301" y="144031"/>
                      <a:pt x="14301" y="144031"/>
                    </a:cubicBezTo>
                    <a:cubicBezTo>
                      <a:pt x="14301" y="144031"/>
                      <a:pt x="13377" y="143724"/>
                      <a:pt x="12083" y="143724"/>
                    </a:cubicBezTo>
                    <a:cubicBezTo>
                      <a:pt x="10591" y="143724"/>
                      <a:pt x="8606" y="144133"/>
                      <a:pt x="6972" y="145893"/>
                    </a:cubicBezTo>
                    <a:cubicBezTo>
                      <a:pt x="3962" y="149181"/>
                      <a:pt x="5467" y="154291"/>
                      <a:pt x="5467" y="154291"/>
                    </a:cubicBezTo>
                    <a:cubicBezTo>
                      <a:pt x="1" y="155281"/>
                      <a:pt x="1" y="161817"/>
                      <a:pt x="1" y="161817"/>
                    </a:cubicBezTo>
                    <a:lnTo>
                      <a:pt x="56527" y="161817"/>
                    </a:lnTo>
                    <a:cubicBezTo>
                      <a:pt x="56527" y="161817"/>
                      <a:pt x="73363" y="119393"/>
                      <a:pt x="68094" y="61321"/>
                    </a:cubicBezTo>
                    <a:cubicBezTo>
                      <a:pt x="65321" y="30542"/>
                      <a:pt x="55537" y="1"/>
                      <a:pt x="555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1" name="Google Shape;1701;p53"/>
              <p:cNvSpPr/>
              <p:nvPr/>
            </p:nvSpPr>
            <p:spPr>
              <a:xfrm>
                <a:off x="5518969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6501" y="0"/>
                    </a:moveTo>
                    <a:cubicBezTo>
                      <a:pt x="6486" y="0"/>
                      <a:pt x="6471" y="2"/>
                      <a:pt x="6457" y="5"/>
                    </a:cubicBezTo>
                    <a:cubicBezTo>
                      <a:pt x="5982" y="164"/>
                      <a:pt x="5982" y="2739"/>
                      <a:pt x="6418" y="5432"/>
                    </a:cubicBezTo>
                    <a:cubicBezTo>
                      <a:pt x="6418" y="5432"/>
                      <a:pt x="397" y="11651"/>
                      <a:pt x="199" y="12246"/>
                    </a:cubicBezTo>
                    <a:cubicBezTo>
                      <a:pt x="40" y="12879"/>
                      <a:pt x="1" y="13909"/>
                      <a:pt x="159" y="13909"/>
                    </a:cubicBezTo>
                    <a:cubicBezTo>
                      <a:pt x="318" y="13909"/>
                      <a:pt x="6299" y="9988"/>
                      <a:pt x="7369" y="9275"/>
                    </a:cubicBezTo>
                    <a:cubicBezTo>
                      <a:pt x="8002" y="11018"/>
                      <a:pt x="8795" y="12721"/>
                      <a:pt x="9745" y="14345"/>
                    </a:cubicBezTo>
                    <a:cubicBezTo>
                      <a:pt x="9508" y="14900"/>
                      <a:pt x="8834" y="16405"/>
                      <a:pt x="8795" y="16642"/>
                    </a:cubicBezTo>
                    <a:cubicBezTo>
                      <a:pt x="8755" y="16880"/>
                      <a:pt x="8636" y="17672"/>
                      <a:pt x="8834" y="17712"/>
                    </a:cubicBezTo>
                    <a:cubicBezTo>
                      <a:pt x="8836" y="17712"/>
                      <a:pt x="8838" y="17713"/>
                      <a:pt x="8841" y="17713"/>
                    </a:cubicBezTo>
                    <a:cubicBezTo>
                      <a:pt x="9078" y="17713"/>
                      <a:pt x="11330" y="15811"/>
                      <a:pt x="11330" y="15811"/>
                    </a:cubicBezTo>
                    <a:cubicBezTo>
                      <a:pt x="11330" y="15811"/>
                      <a:pt x="13437" y="16035"/>
                      <a:pt x="14173" y="16035"/>
                    </a:cubicBezTo>
                    <a:cubicBezTo>
                      <a:pt x="14311" y="16035"/>
                      <a:pt x="14401" y="16027"/>
                      <a:pt x="14420" y="16009"/>
                    </a:cubicBezTo>
                    <a:cubicBezTo>
                      <a:pt x="14538" y="15850"/>
                      <a:pt x="13984" y="15216"/>
                      <a:pt x="13865" y="15098"/>
                    </a:cubicBezTo>
                    <a:cubicBezTo>
                      <a:pt x="13746" y="14939"/>
                      <a:pt x="12280" y="14028"/>
                      <a:pt x="11805" y="13711"/>
                    </a:cubicBezTo>
                    <a:cubicBezTo>
                      <a:pt x="11647" y="11849"/>
                      <a:pt x="11369" y="10027"/>
                      <a:pt x="10894" y="8205"/>
                    </a:cubicBezTo>
                    <a:cubicBezTo>
                      <a:pt x="12201" y="8165"/>
                      <a:pt x="19371" y="8086"/>
                      <a:pt x="19490" y="8007"/>
                    </a:cubicBezTo>
                    <a:cubicBezTo>
                      <a:pt x="19609" y="7928"/>
                      <a:pt x="18975" y="7056"/>
                      <a:pt x="18500" y="6660"/>
                    </a:cubicBezTo>
                    <a:cubicBezTo>
                      <a:pt x="18024" y="6264"/>
                      <a:pt x="9547" y="4481"/>
                      <a:pt x="9547" y="4481"/>
                    </a:cubicBezTo>
                    <a:cubicBezTo>
                      <a:pt x="8430" y="2053"/>
                      <a:pt x="7049" y="0"/>
                      <a:pt x="6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2" name="Google Shape;1702;p53"/>
              <p:cNvSpPr/>
              <p:nvPr/>
            </p:nvSpPr>
            <p:spPr>
              <a:xfrm>
                <a:off x="6244869" y="267200"/>
                <a:ext cx="513000" cy="440800"/>
              </a:xfrm>
              <a:custGeom>
                <a:avLst/>
                <a:gdLst/>
                <a:ahLst/>
                <a:cxnLst/>
                <a:rect l="l" t="t" r="r" b="b"/>
                <a:pathLst>
                  <a:path w="20520" h="17632" extrusionOk="0">
                    <a:moveTo>
                      <a:pt x="10260" y="0"/>
                    </a:moveTo>
                    <a:cubicBezTo>
                      <a:pt x="9745" y="0"/>
                      <a:pt x="8992" y="2496"/>
                      <a:pt x="8636" y="5150"/>
                    </a:cubicBezTo>
                    <a:cubicBezTo>
                      <a:pt x="8636" y="5150"/>
                      <a:pt x="1030" y="9309"/>
                      <a:pt x="714" y="9864"/>
                    </a:cubicBezTo>
                    <a:cubicBezTo>
                      <a:pt x="357" y="10378"/>
                      <a:pt x="0" y="11408"/>
                      <a:pt x="159" y="11408"/>
                    </a:cubicBezTo>
                    <a:cubicBezTo>
                      <a:pt x="161" y="11409"/>
                      <a:pt x="163" y="11409"/>
                      <a:pt x="166" y="11409"/>
                    </a:cubicBezTo>
                    <a:cubicBezTo>
                      <a:pt x="452" y="11409"/>
                      <a:pt x="7183" y="9464"/>
                      <a:pt x="8438" y="9111"/>
                    </a:cubicBezTo>
                    <a:cubicBezTo>
                      <a:pt x="8517" y="10973"/>
                      <a:pt x="8794" y="12834"/>
                      <a:pt x="9191" y="14657"/>
                    </a:cubicBezTo>
                    <a:cubicBezTo>
                      <a:pt x="8794" y="15092"/>
                      <a:pt x="7725" y="16360"/>
                      <a:pt x="7606" y="16558"/>
                    </a:cubicBezTo>
                    <a:cubicBezTo>
                      <a:pt x="7527" y="16796"/>
                      <a:pt x="7210" y="17509"/>
                      <a:pt x="7368" y="17628"/>
                    </a:cubicBezTo>
                    <a:cubicBezTo>
                      <a:pt x="7372" y="17630"/>
                      <a:pt x="7379" y="17631"/>
                      <a:pt x="7388" y="17631"/>
                    </a:cubicBezTo>
                    <a:cubicBezTo>
                      <a:pt x="7663" y="17631"/>
                      <a:pt x="10260" y="16518"/>
                      <a:pt x="10260" y="16518"/>
                    </a:cubicBezTo>
                    <a:cubicBezTo>
                      <a:pt x="10260" y="16518"/>
                      <a:pt x="12857" y="17631"/>
                      <a:pt x="13168" y="17631"/>
                    </a:cubicBezTo>
                    <a:cubicBezTo>
                      <a:pt x="13178" y="17631"/>
                      <a:pt x="13186" y="17630"/>
                      <a:pt x="13191" y="17628"/>
                    </a:cubicBezTo>
                    <a:cubicBezTo>
                      <a:pt x="13310" y="17509"/>
                      <a:pt x="12993" y="16756"/>
                      <a:pt x="12914" y="16558"/>
                    </a:cubicBezTo>
                    <a:cubicBezTo>
                      <a:pt x="12795" y="16400"/>
                      <a:pt x="11726" y="15092"/>
                      <a:pt x="11330" y="14657"/>
                    </a:cubicBezTo>
                    <a:cubicBezTo>
                      <a:pt x="11765" y="12834"/>
                      <a:pt x="12003" y="10973"/>
                      <a:pt x="12122" y="9111"/>
                    </a:cubicBezTo>
                    <a:cubicBezTo>
                      <a:pt x="13338" y="9464"/>
                      <a:pt x="20068" y="11409"/>
                      <a:pt x="20355" y="11409"/>
                    </a:cubicBezTo>
                    <a:cubicBezTo>
                      <a:pt x="20357" y="11409"/>
                      <a:pt x="20360" y="11409"/>
                      <a:pt x="20361" y="11408"/>
                    </a:cubicBezTo>
                    <a:cubicBezTo>
                      <a:pt x="20520" y="11408"/>
                      <a:pt x="20203" y="10378"/>
                      <a:pt x="19846" y="9864"/>
                    </a:cubicBezTo>
                    <a:cubicBezTo>
                      <a:pt x="19490" y="9349"/>
                      <a:pt x="11924" y="5150"/>
                      <a:pt x="11924" y="5150"/>
                    </a:cubicBezTo>
                    <a:cubicBezTo>
                      <a:pt x="11567" y="2496"/>
                      <a:pt x="10775" y="0"/>
                      <a:pt x="102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53"/>
              <p:cNvSpPr/>
              <p:nvPr/>
            </p:nvSpPr>
            <p:spPr>
              <a:xfrm>
                <a:off x="7220319" y="1847725"/>
                <a:ext cx="1758825" cy="3295775"/>
              </a:xfrm>
              <a:custGeom>
                <a:avLst/>
                <a:gdLst/>
                <a:ahLst/>
                <a:cxnLst/>
                <a:rect l="l" t="t" r="r" b="b"/>
                <a:pathLst>
                  <a:path w="70353" h="131831" extrusionOk="0">
                    <a:moveTo>
                      <a:pt x="27254" y="0"/>
                    </a:moveTo>
                    <a:cubicBezTo>
                      <a:pt x="27254" y="0"/>
                      <a:pt x="15093" y="20440"/>
                      <a:pt x="9151" y="49516"/>
                    </a:cubicBezTo>
                    <a:cubicBezTo>
                      <a:pt x="1" y="94317"/>
                      <a:pt x="13865" y="131830"/>
                      <a:pt x="13865" y="131830"/>
                    </a:cubicBezTo>
                    <a:lnTo>
                      <a:pt x="70352" y="131830"/>
                    </a:lnTo>
                    <a:cubicBezTo>
                      <a:pt x="70352" y="131830"/>
                      <a:pt x="70352" y="126285"/>
                      <a:pt x="65757" y="125492"/>
                    </a:cubicBezTo>
                    <a:cubicBezTo>
                      <a:pt x="65757" y="125492"/>
                      <a:pt x="67025" y="121135"/>
                      <a:pt x="64490" y="118362"/>
                    </a:cubicBezTo>
                    <a:cubicBezTo>
                      <a:pt x="63103" y="116869"/>
                      <a:pt x="61418" y="116525"/>
                      <a:pt x="60158" y="116525"/>
                    </a:cubicBezTo>
                    <a:cubicBezTo>
                      <a:pt x="59078" y="116525"/>
                      <a:pt x="58310" y="116778"/>
                      <a:pt x="58310" y="116778"/>
                    </a:cubicBezTo>
                    <a:cubicBezTo>
                      <a:pt x="58310" y="116778"/>
                      <a:pt x="58904" y="115272"/>
                      <a:pt x="57042" y="114401"/>
                    </a:cubicBezTo>
                    <a:cubicBezTo>
                      <a:pt x="56781" y="114276"/>
                      <a:pt x="56501" y="114221"/>
                      <a:pt x="56213" y="114221"/>
                    </a:cubicBezTo>
                    <a:cubicBezTo>
                      <a:pt x="54410" y="114221"/>
                      <a:pt x="52289" y="116342"/>
                      <a:pt x="52289" y="116342"/>
                    </a:cubicBezTo>
                    <a:cubicBezTo>
                      <a:pt x="52289" y="116342"/>
                      <a:pt x="53121" y="113490"/>
                      <a:pt x="50110" y="110083"/>
                    </a:cubicBezTo>
                    <a:cubicBezTo>
                      <a:pt x="47960" y="107682"/>
                      <a:pt x="44727" y="107328"/>
                      <a:pt x="43007" y="107328"/>
                    </a:cubicBezTo>
                    <a:cubicBezTo>
                      <a:pt x="42287" y="107328"/>
                      <a:pt x="41831" y="107390"/>
                      <a:pt x="41831" y="107390"/>
                    </a:cubicBezTo>
                    <a:cubicBezTo>
                      <a:pt x="41831" y="107390"/>
                      <a:pt x="42940" y="105171"/>
                      <a:pt x="40722" y="103072"/>
                    </a:cubicBezTo>
                    <a:cubicBezTo>
                      <a:pt x="38543" y="100972"/>
                      <a:pt x="35533" y="100259"/>
                      <a:pt x="30581" y="90237"/>
                    </a:cubicBezTo>
                    <a:cubicBezTo>
                      <a:pt x="9151" y="46743"/>
                      <a:pt x="29235" y="357"/>
                      <a:pt x="29235" y="357"/>
                    </a:cubicBezTo>
                    <a:lnTo>
                      <a:pt x="272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53"/>
              <p:cNvSpPr/>
              <p:nvPr/>
            </p:nvSpPr>
            <p:spPr>
              <a:xfrm>
                <a:off x="7726369" y="1489875"/>
                <a:ext cx="476300" cy="435125"/>
              </a:xfrm>
              <a:custGeom>
                <a:avLst/>
                <a:gdLst/>
                <a:ahLst/>
                <a:cxnLst/>
                <a:rect l="l" t="t" r="r" b="b"/>
                <a:pathLst>
                  <a:path w="19052" h="17405" extrusionOk="0">
                    <a:moveTo>
                      <a:pt x="13747" y="0"/>
                    </a:moveTo>
                    <a:cubicBezTo>
                      <a:pt x="13160" y="0"/>
                      <a:pt x="11624" y="1905"/>
                      <a:pt x="10339" y="4134"/>
                    </a:cubicBezTo>
                    <a:cubicBezTo>
                      <a:pt x="10339" y="4134"/>
                      <a:pt x="1744" y="5124"/>
                      <a:pt x="1229" y="5520"/>
                    </a:cubicBezTo>
                    <a:cubicBezTo>
                      <a:pt x="714" y="5877"/>
                      <a:pt x="1" y="6669"/>
                      <a:pt x="159" y="6748"/>
                    </a:cubicBezTo>
                    <a:cubicBezTo>
                      <a:pt x="278" y="6827"/>
                      <a:pt x="7368" y="7580"/>
                      <a:pt x="8676" y="7738"/>
                    </a:cubicBezTo>
                    <a:cubicBezTo>
                      <a:pt x="8042" y="9481"/>
                      <a:pt x="7567" y="11304"/>
                      <a:pt x="7289" y="13165"/>
                    </a:cubicBezTo>
                    <a:cubicBezTo>
                      <a:pt x="6774" y="13443"/>
                      <a:pt x="5229" y="14195"/>
                      <a:pt x="5111" y="14354"/>
                    </a:cubicBezTo>
                    <a:cubicBezTo>
                      <a:pt x="4952" y="14473"/>
                      <a:pt x="4358" y="15067"/>
                      <a:pt x="4437" y="15186"/>
                    </a:cubicBezTo>
                    <a:cubicBezTo>
                      <a:pt x="4516" y="15291"/>
                      <a:pt x="5881" y="15309"/>
                      <a:pt x="6782" y="15309"/>
                    </a:cubicBezTo>
                    <a:cubicBezTo>
                      <a:pt x="7232" y="15309"/>
                      <a:pt x="7567" y="15304"/>
                      <a:pt x="7567" y="15304"/>
                    </a:cubicBezTo>
                    <a:cubicBezTo>
                      <a:pt x="7567" y="15304"/>
                      <a:pt x="9628" y="17404"/>
                      <a:pt x="9820" y="17404"/>
                    </a:cubicBezTo>
                    <a:cubicBezTo>
                      <a:pt x="9821" y="17404"/>
                      <a:pt x="9823" y="17404"/>
                      <a:pt x="9824" y="17404"/>
                    </a:cubicBezTo>
                    <a:cubicBezTo>
                      <a:pt x="10022" y="17364"/>
                      <a:pt x="9983" y="16572"/>
                      <a:pt x="9983" y="16334"/>
                    </a:cubicBezTo>
                    <a:cubicBezTo>
                      <a:pt x="9983" y="16097"/>
                      <a:pt x="9428" y="14552"/>
                      <a:pt x="9230" y="13958"/>
                    </a:cubicBezTo>
                    <a:cubicBezTo>
                      <a:pt x="10339" y="12452"/>
                      <a:pt x="11250" y="10828"/>
                      <a:pt x="12082" y="9125"/>
                    </a:cubicBezTo>
                    <a:cubicBezTo>
                      <a:pt x="13073" y="9957"/>
                      <a:pt x="18698" y="14393"/>
                      <a:pt x="18856" y="14393"/>
                    </a:cubicBezTo>
                    <a:cubicBezTo>
                      <a:pt x="18858" y="14394"/>
                      <a:pt x="18860" y="14394"/>
                      <a:pt x="18862" y="14394"/>
                    </a:cubicBezTo>
                    <a:cubicBezTo>
                      <a:pt x="18978" y="14394"/>
                      <a:pt x="19052" y="13353"/>
                      <a:pt x="18935" y="12769"/>
                    </a:cubicBezTo>
                    <a:cubicBezTo>
                      <a:pt x="18816" y="12135"/>
                      <a:pt x="13390" y="5401"/>
                      <a:pt x="13390" y="5401"/>
                    </a:cubicBezTo>
                    <a:cubicBezTo>
                      <a:pt x="14063" y="2787"/>
                      <a:pt x="14301" y="212"/>
                      <a:pt x="13825" y="14"/>
                    </a:cubicBezTo>
                    <a:cubicBezTo>
                      <a:pt x="13801" y="5"/>
                      <a:pt x="13775" y="0"/>
                      <a:pt x="137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53"/>
              <p:cNvSpPr/>
              <p:nvPr/>
            </p:nvSpPr>
            <p:spPr>
              <a:xfrm>
                <a:off x="6736069" y="1097050"/>
                <a:ext cx="1833075" cy="4046450"/>
              </a:xfrm>
              <a:custGeom>
                <a:avLst/>
                <a:gdLst/>
                <a:ahLst/>
                <a:cxnLst/>
                <a:rect l="l" t="t" r="r" b="b"/>
                <a:pathLst>
                  <a:path w="73323" h="161858" extrusionOk="0">
                    <a:moveTo>
                      <a:pt x="17786" y="1"/>
                    </a:moveTo>
                    <a:cubicBezTo>
                      <a:pt x="17786" y="1"/>
                      <a:pt x="8002" y="30582"/>
                      <a:pt x="5229" y="61361"/>
                    </a:cubicBezTo>
                    <a:cubicBezTo>
                      <a:pt x="0" y="119433"/>
                      <a:pt x="16835" y="161857"/>
                      <a:pt x="16835" y="161857"/>
                    </a:cubicBezTo>
                    <a:lnTo>
                      <a:pt x="73323" y="161857"/>
                    </a:lnTo>
                    <a:cubicBezTo>
                      <a:pt x="73323" y="161857"/>
                      <a:pt x="73323" y="155321"/>
                      <a:pt x="67856" y="154331"/>
                    </a:cubicBezTo>
                    <a:cubicBezTo>
                      <a:pt x="67856" y="154331"/>
                      <a:pt x="69361" y="149221"/>
                      <a:pt x="66351" y="145933"/>
                    </a:cubicBezTo>
                    <a:cubicBezTo>
                      <a:pt x="64696" y="144150"/>
                      <a:pt x="62692" y="143742"/>
                      <a:pt x="61204" y="143742"/>
                    </a:cubicBezTo>
                    <a:cubicBezTo>
                      <a:pt x="59949" y="143742"/>
                      <a:pt x="59062" y="144032"/>
                      <a:pt x="59062" y="144032"/>
                    </a:cubicBezTo>
                    <a:cubicBezTo>
                      <a:pt x="59062" y="144032"/>
                      <a:pt x="59775" y="142289"/>
                      <a:pt x="57517" y="141219"/>
                    </a:cubicBezTo>
                    <a:cubicBezTo>
                      <a:pt x="57216" y="141074"/>
                      <a:pt x="56894" y="141012"/>
                      <a:pt x="56562" y="141012"/>
                    </a:cubicBezTo>
                    <a:cubicBezTo>
                      <a:pt x="54447" y="141012"/>
                      <a:pt x="51932" y="143557"/>
                      <a:pt x="51932" y="143557"/>
                    </a:cubicBezTo>
                    <a:cubicBezTo>
                      <a:pt x="51932" y="143557"/>
                      <a:pt x="52922" y="140189"/>
                      <a:pt x="49357" y="136189"/>
                    </a:cubicBezTo>
                    <a:cubicBezTo>
                      <a:pt x="46804" y="133327"/>
                      <a:pt x="42979" y="132909"/>
                      <a:pt x="40964" y="132909"/>
                    </a:cubicBezTo>
                    <a:cubicBezTo>
                      <a:pt x="40135" y="132909"/>
                      <a:pt x="39613" y="132980"/>
                      <a:pt x="39613" y="132980"/>
                    </a:cubicBezTo>
                    <a:cubicBezTo>
                      <a:pt x="39613" y="132980"/>
                      <a:pt x="40880" y="130405"/>
                      <a:pt x="38305" y="127870"/>
                    </a:cubicBezTo>
                    <a:cubicBezTo>
                      <a:pt x="35731" y="125374"/>
                      <a:pt x="31769" y="124741"/>
                      <a:pt x="26303" y="112738"/>
                    </a:cubicBezTo>
                    <a:cubicBezTo>
                      <a:pt x="20876" y="100735"/>
                      <a:pt x="14419" y="76968"/>
                      <a:pt x="15211" y="50943"/>
                    </a:cubicBezTo>
                    <a:cubicBezTo>
                      <a:pt x="15924" y="26819"/>
                      <a:pt x="20123" y="437"/>
                      <a:pt x="20123" y="437"/>
                    </a:cubicBezTo>
                    <a:lnTo>
                      <a:pt x="177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53"/>
              <p:cNvSpPr/>
              <p:nvPr/>
            </p:nvSpPr>
            <p:spPr>
              <a:xfrm>
                <a:off x="6993544" y="743400"/>
                <a:ext cx="490225" cy="442825"/>
              </a:xfrm>
              <a:custGeom>
                <a:avLst/>
                <a:gdLst/>
                <a:ahLst/>
                <a:cxnLst/>
                <a:rect l="l" t="t" r="r" b="b"/>
                <a:pathLst>
                  <a:path w="19609" h="17713" extrusionOk="0">
                    <a:moveTo>
                      <a:pt x="13111" y="0"/>
                    </a:moveTo>
                    <a:cubicBezTo>
                      <a:pt x="12597" y="0"/>
                      <a:pt x="11180" y="2053"/>
                      <a:pt x="10062" y="4481"/>
                    </a:cubicBezTo>
                    <a:cubicBezTo>
                      <a:pt x="10062" y="4481"/>
                      <a:pt x="1585" y="6264"/>
                      <a:pt x="1110" y="6660"/>
                    </a:cubicBezTo>
                    <a:cubicBezTo>
                      <a:pt x="634" y="7056"/>
                      <a:pt x="0" y="7928"/>
                      <a:pt x="159" y="8007"/>
                    </a:cubicBezTo>
                    <a:cubicBezTo>
                      <a:pt x="278" y="8086"/>
                      <a:pt x="7408" y="8165"/>
                      <a:pt x="8715" y="8205"/>
                    </a:cubicBezTo>
                    <a:cubicBezTo>
                      <a:pt x="8240" y="10027"/>
                      <a:pt x="7963" y="11849"/>
                      <a:pt x="7844" y="13711"/>
                    </a:cubicBezTo>
                    <a:cubicBezTo>
                      <a:pt x="7329" y="14028"/>
                      <a:pt x="5903" y="14939"/>
                      <a:pt x="5744" y="15098"/>
                    </a:cubicBezTo>
                    <a:cubicBezTo>
                      <a:pt x="5625" y="15216"/>
                      <a:pt x="5071" y="15850"/>
                      <a:pt x="5190" y="16009"/>
                    </a:cubicBezTo>
                    <a:cubicBezTo>
                      <a:pt x="5208" y="16027"/>
                      <a:pt x="5298" y="16035"/>
                      <a:pt x="5436" y="16035"/>
                    </a:cubicBezTo>
                    <a:cubicBezTo>
                      <a:pt x="6173" y="16035"/>
                      <a:pt x="8279" y="15811"/>
                      <a:pt x="8279" y="15811"/>
                    </a:cubicBezTo>
                    <a:cubicBezTo>
                      <a:pt x="8279" y="15811"/>
                      <a:pt x="10531" y="17713"/>
                      <a:pt x="10768" y="17713"/>
                    </a:cubicBezTo>
                    <a:cubicBezTo>
                      <a:pt x="10771" y="17713"/>
                      <a:pt x="10773" y="17712"/>
                      <a:pt x="10775" y="17712"/>
                    </a:cubicBezTo>
                    <a:cubicBezTo>
                      <a:pt x="10973" y="17672"/>
                      <a:pt x="10854" y="16880"/>
                      <a:pt x="10815" y="16642"/>
                    </a:cubicBezTo>
                    <a:cubicBezTo>
                      <a:pt x="10815" y="16405"/>
                      <a:pt x="10102" y="14900"/>
                      <a:pt x="9864" y="14345"/>
                    </a:cubicBezTo>
                    <a:cubicBezTo>
                      <a:pt x="10815" y="12721"/>
                      <a:pt x="11607" y="11018"/>
                      <a:pt x="12241" y="9275"/>
                    </a:cubicBezTo>
                    <a:cubicBezTo>
                      <a:pt x="13310" y="9988"/>
                      <a:pt x="19331" y="13909"/>
                      <a:pt x="19450" y="13909"/>
                    </a:cubicBezTo>
                    <a:cubicBezTo>
                      <a:pt x="19609" y="13909"/>
                      <a:pt x="19569" y="12879"/>
                      <a:pt x="19410" y="12246"/>
                    </a:cubicBezTo>
                    <a:cubicBezTo>
                      <a:pt x="19252" y="11651"/>
                      <a:pt x="13231" y="5432"/>
                      <a:pt x="13231" y="5432"/>
                    </a:cubicBezTo>
                    <a:cubicBezTo>
                      <a:pt x="13667" y="2739"/>
                      <a:pt x="13667" y="164"/>
                      <a:pt x="13152" y="5"/>
                    </a:cubicBezTo>
                    <a:cubicBezTo>
                      <a:pt x="13139" y="2"/>
                      <a:pt x="13125" y="0"/>
                      <a:pt x="131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7" name="Google Shape;1707;p53"/>
            <p:cNvGrpSpPr/>
            <p:nvPr/>
          </p:nvGrpSpPr>
          <p:grpSpPr>
            <a:xfrm>
              <a:off x="5379325" y="963906"/>
              <a:ext cx="2240851" cy="4179683"/>
              <a:chOff x="5379325" y="963906"/>
              <a:chExt cx="2240851" cy="4179683"/>
            </a:xfrm>
          </p:grpSpPr>
          <p:grpSp>
            <p:nvGrpSpPr>
              <p:cNvPr id="1708" name="Google Shape;1708;p53"/>
              <p:cNvGrpSpPr/>
              <p:nvPr/>
            </p:nvGrpSpPr>
            <p:grpSpPr>
              <a:xfrm>
                <a:off x="5379325" y="963906"/>
                <a:ext cx="2240851" cy="4179683"/>
                <a:chOff x="2388350" y="238500"/>
                <a:chExt cx="2806325" cy="5210925"/>
              </a:xfrm>
            </p:grpSpPr>
            <p:sp>
              <p:nvSpPr>
                <p:cNvPr id="1709" name="Google Shape;1709;p53"/>
                <p:cNvSpPr/>
                <p:nvPr/>
              </p:nvSpPr>
              <p:spPr>
                <a:xfrm>
                  <a:off x="2388350" y="687000"/>
                  <a:ext cx="2806325" cy="476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53" h="190455" extrusionOk="0">
                      <a:moveTo>
                        <a:pt x="61428" y="118675"/>
                      </a:moveTo>
                      <a:cubicBezTo>
                        <a:pt x="61428" y="118675"/>
                        <a:pt x="65231" y="150107"/>
                        <a:pt x="67934" y="155980"/>
                      </a:cubicBezTo>
                      <a:lnTo>
                        <a:pt x="44360" y="155980"/>
                      </a:lnTo>
                      <a:cubicBezTo>
                        <a:pt x="47064" y="150107"/>
                        <a:pt x="50866" y="118675"/>
                        <a:pt x="50866" y="118675"/>
                      </a:cubicBezTo>
                      <a:close/>
                      <a:moveTo>
                        <a:pt x="52429" y="0"/>
                      </a:moveTo>
                      <a:cubicBezTo>
                        <a:pt x="52049" y="36418"/>
                        <a:pt x="46557" y="154121"/>
                        <a:pt x="0" y="185723"/>
                      </a:cubicBezTo>
                      <a:lnTo>
                        <a:pt x="0" y="190454"/>
                      </a:lnTo>
                      <a:lnTo>
                        <a:pt x="26870" y="190454"/>
                      </a:lnTo>
                      <a:cubicBezTo>
                        <a:pt x="27039" y="177864"/>
                        <a:pt x="41582" y="171569"/>
                        <a:pt x="56126" y="171569"/>
                      </a:cubicBezTo>
                      <a:cubicBezTo>
                        <a:pt x="70670" y="171569"/>
                        <a:pt x="85214" y="177864"/>
                        <a:pt x="85383" y="190454"/>
                      </a:cubicBezTo>
                      <a:lnTo>
                        <a:pt x="112252" y="190454"/>
                      </a:lnTo>
                      <a:lnTo>
                        <a:pt x="112252" y="185723"/>
                      </a:lnTo>
                      <a:cubicBezTo>
                        <a:pt x="112252" y="185723"/>
                        <a:pt x="84158" y="161303"/>
                        <a:pt x="72877" y="119604"/>
                      </a:cubicBezTo>
                      <a:cubicBezTo>
                        <a:pt x="63118" y="84623"/>
                        <a:pt x="59781" y="0"/>
                        <a:pt x="597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0" name="Google Shape;1710;p53"/>
                <p:cNvSpPr/>
                <p:nvPr/>
              </p:nvSpPr>
              <p:spPr>
                <a:xfrm>
                  <a:off x="3436075" y="687000"/>
                  <a:ext cx="710850" cy="27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434" h="109043" extrusionOk="0">
                      <a:moveTo>
                        <a:pt x="14196" y="7943"/>
                      </a:moveTo>
                      <a:lnTo>
                        <a:pt x="18252" y="15759"/>
                      </a:lnTo>
                      <a:lnTo>
                        <a:pt x="14196" y="23364"/>
                      </a:lnTo>
                      <a:lnTo>
                        <a:pt x="10183" y="15759"/>
                      </a:lnTo>
                      <a:lnTo>
                        <a:pt x="14196" y="7943"/>
                      </a:lnTo>
                      <a:close/>
                      <a:moveTo>
                        <a:pt x="14196" y="24884"/>
                      </a:moveTo>
                      <a:lnTo>
                        <a:pt x="19224" y="32405"/>
                      </a:lnTo>
                      <a:lnTo>
                        <a:pt x="14196" y="39080"/>
                      </a:lnTo>
                      <a:lnTo>
                        <a:pt x="9169" y="32405"/>
                      </a:lnTo>
                      <a:lnTo>
                        <a:pt x="14196" y="24884"/>
                      </a:lnTo>
                      <a:close/>
                      <a:moveTo>
                        <a:pt x="14196" y="40305"/>
                      </a:moveTo>
                      <a:lnTo>
                        <a:pt x="20280" y="46853"/>
                      </a:lnTo>
                      <a:lnTo>
                        <a:pt x="14196" y="55303"/>
                      </a:lnTo>
                      <a:lnTo>
                        <a:pt x="8112" y="46853"/>
                      </a:lnTo>
                      <a:lnTo>
                        <a:pt x="14196" y="40305"/>
                      </a:lnTo>
                      <a:close/>
                      <a:moveTo>
                        <a:pt x="14196" y="56528"/>
                      </a:moveTo>
                      <a:lnTo>
                        <a:pt x="21885" y="64386"/>
                      </a:lnTo>
                      <a:lnTo>
                        <a:pt x="14196" y="73639"/>
                      </a:lnTo>
                      <a:lnTo>
                        <a:pt x="6507" y="64344"/>
                      </a:lnTo>
                      <a:lnTo>
                        <a:pt x="14196" y="56528"/>
                      </a:lnTo>
                      <a:close/>
                      <a:moveTo>
                        <a:pt x="14196" y="74737"/>
                      </a:moveTo>
                      <a:lnTo>
                        <a:pt x="23913" y="83187"/>
                      </a:lnTo>
                      <a:lnTo>
                        <a:pt x="14196" y="94678"/>
                      </a:lnTo>
                      <a:lnTo>
                        <a:pt x="4521" y="83187"/>
                      </a:lnTo>
                      <a:lnTo>
                        <a:pt x="14196" y="74737"/>
                      </a:lnTo>
                      <a:close/>
                      <a:moveTo>
                        <a:pt x="10520" y="0"/>
                      </a:moveTo>
                      <a:cubicBezTo>
                        <a:pt x="9971" y="338"/>
                        <a:pt x="13647" y="6676"/>
                        <a:pt x="13774" y="7098"/>
                      </a:cubicBezTo>
                      <a:cubicBezTo>
                        <a:pt x="13267" y="8323"/>
                        <a:pt x="9169" y="15125"/>
                        <a:pt x="9718" y="16519"/>
                      </a:cubicBezTo>
                      <a:lnTo>
                        <a:pt x="13774" y="24124"/>
                      </a:lnTo>
                      <a:cubicBezTo>
                        <a:pt x="13351" y="25053"/>
                        <a:pt x="8028" y="31898"/>
                        <a:pt x="8662" y="32996"/>
                      </a:cubicBezTo>
                      <a:lnTo>
                        <a:pt x="13731" y="39671"/>
                      </a:lnTo>
                      <a:lnTo>
                        <a:pt x="7690" y="46177"/>
                      </a:lnTo>
                      <a:cubicBezTo>
                        <a:pt x="7648" y="46600"/>
                        <a:pt x="7605" y="46980"/>
                        <a:pt x="7605" y="47403"/>
                      </a:cubicBezTo>
                      <a:lnTo>
                        <a:pt x="13731" y="55894"/>
                      </a:lnTo>
                      <a:lnTo>
                        <a:pt x="6169" y="63668"/>
                      </a:lnTo>
                      <a:lnTo>
                        <a:pt x="6000" y="64978"/>
                      </a:lnTo>
                      <a:lnTo>
                        <a:pt x="13689" y="74188"/>
                      </a:lnTo>
                      <a:lnTo>
                        <a:pt x="4057" y="82595"/>
                      </a:lnTo>
                      <a:cubicBezTo>
                        <a:pt x="4014" y="82933"/>
                        <a:pt x="3930" y="83313"/>
                        <a:pt x="3888" y="83694"/>
                      </a:cubicBezTo>
                      <a:lnTo>
                        <a:pt x="13647" y="95227"/>
                      </a:lnTo>
                      <a:lnTo>
                        <a:pt x="43" y="108324"/>
                      </a:lnTo>
                      <a:cubicBezTo>
                        <a:pt x="43" y="108409"/>
                        <a:pt x="1" y="108535"/>
                        <a:pt x="1" y="108662"/>
                      </a:cubicBezTo>
                      <a:lnTo>
                        <a:pt x="381" y="109042"/>
                      </a:lnTo>
                      <a:lnTo>
                        <a:pt x="14196" y="95777"/>
                      </a:lnTo>
                      <a:lnTo>
                        <a:pt x="28011" y="109042"/>
                      </a:lnTo>
                      <a:lnTo>
                        <a:pt x="28434" y="108662"/>
                      </a:lnTo>
                      <a:lnTo>
                        <a:pt x="28349" y="108324"/>
                      </a:lnTo>
                      <a:lnTo>
                        <a:pt x="14745" y="95227"/>
                      </a:lnTo>
                      <a:lnTo>
                        <a:pt x="24505" y="83694"/>
                      </a:lnTo>
                      <a:cubicBezTo>
                        <a:pt x="24462" y="83313"/>
                        <a:pt x="24420" y="82933"/>
                        <a:pt x="24336" y="82595"/>
                      </a:cubicBezTo>
                      <a:lnTo>
                        <a:pt x="14745" y="74188"/>
                      </a:lnTo>
                      <a:lnTo>
                        <a:pt x="22392" y="64936"/>
                      </a:lnTo>
                      <a:lnTo>
                        <a:pt x="22265" y="63668"/>
                      </a:lnTo>
                      <a:lnTo>
                        <a:pt x="14703" y="55894"/>
                      </a:lnTo>
                      <a:lnTo>
                        <a:pt x="20829" y="47403"/>
                      </a:lnTo>
                      <a:lnTo>
                        <a:pt x="20744" y="46220"/>
                      </a:lnTo>
                      <a:lnTo>
                        <a:pt x="14703" y="39714"/>
                      </a:lnTo>
                      <a:lnTo>
                        <a:pt x="19731" y="32996"/>
                      </a:lnTo>
                      <a:cubicBezTo>
                        <a:pt x="20406" y="31940"/>
                        <a:pt x="15083" y="25053"/>
                        <a:pt x="14661" y="24166"/>
                      </a:cubicBezTo>
                      <a:lnTo>
                        <a:pt x="18717" y="16519"/>
                      </a:lnTo>
                      <a:cubicBezTo>
                        <a:pt x="19266" y="15210"/>
                        <a:pt x="15125" y="8281"/>
                        <a:pt x="14661" y="7098"/>
                      </a:cubicBezTo>
                      <a:cubicBezTo>
                        <a:pt x="14788" y="6676"/>
                        <a:pt x="18421" y="381"/>
                        <a:pt x="17872" y="0"/>
                      </a:cubicBezTo>
                      <a:lnTo>
                        <a:pt x="17449" y="0"/>
                      </a:lnTo>
                      <a:lnTo>
                        <a:pt x="14196" y="6295"/>
                      </a:lnTo>
                      <a:lnTo>
                        <a:pt x="1098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1" name="Google Shape;1711;p53"/>
                <p:cNvSpPr/>
                <p:nvPr/>
              </p:nvSpPr>
              <p:spPr>
                <a:xfrm>
                  <a:off x="3341025" y="3491200"/>
                  <a:ext cx="900950" cy="7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38" h="3085" extrusionOk="0">
                      <a:moveTo>
                        <a:pt x="0" y="1"/>
                      </a:moveTo>
                      <a:lnTo>
                        <a:pt x="0" y="3085"/>
                      </a:lnTo>
                      <a:lnTo>
                        <a:pt x="36038" y="3085"/>
                      </a:lnTo>
                      <a:lnTo>
                        <a:pt x="3603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2" name="Google Shape;1712;p53"/>
                <p:cNvSpPr/>
                <p:nvPr/>
              </p:nvSpPr>
              <p:spPr>
                <a:xfrm>
                  <a:off x="2830875" y="4670975"/>
                  <a:ext cx="19212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50" h="5789" extrusionOk="0">
                      <a:moveTo>
                        <a:pt x="3888" y="1"/>
                      </a:moveTo>
                      <a:cubicBezTo>
                        <a:pt x="2578" y="2071"/>
                        <a:pt x="1311" y="3972"/>
                        <a:pt x="1" y="5789"/>
                      </a:cubicBezTo>
                      <a:lnTo>
                        <a:pt x="76850" y="5789"/>
                      </a:lnTo>
                      <a:cubicBezTo>
                        <a:pt x="75540" y="3972"/>
                        <a:pt x="74230" y="2071"/>
                        <a:pt x="729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3" name="Google Shape;1713;p53"/>
                <p:cNvSpPr/>
                <p:nvPr/>
              </p:nvSpPr>
              <p:spPr>
                <a:xfrm>
                  <a:off x="375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4" name="Google Shape;1714;p53"/>
                <p:cNvSpPr/>
                <p:nvPr/>
              </p:nvSpPr>
              <p:spPr>
                <a:xfrm>
                  <a:off x="391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5" name="Google Shape;1715;p53"/>
                <p:cNvSpPr/>
                <p:nvPr/>
              </p:nvSpPr>
              <p:spPr>
                <a:xfrm>
                  <a:off x="407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705" y="5789"/>
                      </a:lnTo>
                      <a:lnTo>
                        <a:pt x="270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6" name="Google Shape;1716;p53"/>
                <p:cNvSpPr/>
                <p:nvPr/>
              </p:nvSpPr>
              <p:spPr>
                <a:xfrm>
                  <a:off x="42282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7" name="Google Shape;1717;p53"/>
                <p:cNvSpPr/>
                <p:nvPr/>
              </p:nvSpPr>
              <p:spPr>
                <a:xfrm>
                  <a:off x="4384550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8" name="Google Shape;1718;p53"/>
                <p:cNvSpPr/>
                <p:nvPr/>
              </p:nvSpPr>
              <p:spPr>
                <a:xfrm>
                  <a:off x="4540850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3" y="5789"/>
                      </a:lnTo>
                      <a:lnTo>
                        <a:pt x="266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9" name="Google Shape;1719;p53"/>
                <p:cNvSpPr/>
                <p:nvPr/>
              </p:nvSpPr>
              <p:spPr>
                <a:xfrm>
                  <a:off x="360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0" name="Google Shape;1720;p53"/>
                <p:cNvSpPr/>
                <p:nvPr/>
              </p:nvSpPr>
              <p:spPr>
                <a:xfrm>
                  <a:off x="344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1" name="Google Shape;1721;p53"/>
                <p:cNvSpPr/>
                <p:nvPr/>
              </p:nvSpPr>
              <p:spPr>
                <a:xfrm>
                  <a:off x="3288225" y="4670975"/>
                  <a:ext cx="66550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2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2" name="Google Shape;1722;p53"/>
                <p:cNvSpPr/>
                <p:nvPr/>
              </p:nvSpPr>
              <p:spPr>
                <a:xfrm>
                  <a:off x="3130850" y="4670975"/>
                  <a:ext cx="6762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5" h="5789" extrusionOk="0">
                      <a:moveTo>
                        <a:pt x="0" y="1"/>
                      </a:moveTo>
                      <a:lnTo>
                        <a:pt x="0" y="5789"/>
                      </a:lnTo>
                      <a:lnTo>
                        <a:pt x="2704" y="5789"/>
                      </a:lnTo>
                      <a:lnTo>
                        <a:pt x="270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3" name="Google Shape;1723;p53"/>
                <p:cNvSpPr/>
                <p:nvPr/>
              </p:nvSpPr>
              <p:spPr>
                <a:xfrm>
                  <a:off x="2974525" y="4670975"/>
                  <a:ext cx="66575" cy="14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3" h="5789" extrusionOk="0">
                      <a:moveTo>
                        <a:pt x="1" y="1"/>
                      </a:moveTo>
                      <a:lnTo>
                        <a:pt x="1" y="5789"/>
                      </a:lnTo>
                      <a:lnTo>
                        <a:pt x="2662" y="5789"/>
                      </a:lnTo>
                      <a:lnTo>
                        <a:pt x="2662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4" name="Google Shape;1724;p53"/>
                <p:cNvSpPr/>
                <p:nvPr/>
              </p:nvSpPr>
              <p:spPr>
                <a:xfrm>
                  <a:off x="3757325" y="238500"/>
                  <a:ext cx="68350" cy="38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15279" extrusionOk="0">
                      <a:moveTo>
                        <a:pt x="1252" y="1"/>
                      </a:moveTo>
                      <a:cubicBezTo>
                        <a:pt x="1" y="1"/>
                        <a:pt x="1001" y="15031"/>
                        <a:pt x="712" y="15279"/>
                      </a:cubicBezTo>
                      <a:lnTo>
                        <a:pt x="2022" y="15279"/>
                      </a:lnTo>
                      <a:cubicBezTo>
                        <a:pt x="1692" y="14948"/>
                        <a:pt x="2734" y="3"/>
                        <a:pt x="1439" y="3"/>
                      </a:cubicBezTo>
                      <a:cubicBezTo>
                        <a:pt x="1409" y="3"/>
                        <a:pt x="1378" y="11"/>
                        <a:pt x="1346" y="27"/>
                      </a:cubicBezTo>
                      <a:cubicBezTo>
                        <a:pt x="1313" y="9"/>
                        <a:pt x="1282" y="1"/>
                        <a:pt x="125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5" name="Google Shape;1725;p53"/>
                <p:cNvSpPr/>
                <p:nvPr/>
              </p:nvSpPr>
              <p:spPr>
                <a:xfrm>
                  <a:off x="3923000" y="364752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8112" y="9380"/>
                      </a:moveTo>
                      <a:lnTo>
                        <a:pt x="17153" y="18970"/>
                      </a:lnTo>
                      <a:lnTo>
                        <a:pt x="12210" y="27208"/>
                      </a:lnTo>
                      <a:lnTo>
                        <a:pt x="3464" y="21420"/>
                      </a:lnTo>
                      <a:lnTo>
                        <a:pt x="8112" y="9380"/>
                      </a:lnTo>
                      <a:close/>
                      <a:moveTo>
                        <a:pt x="296" y="0"/>
                      </a:moveTo>
                      <a:lnTo>
                        <a:pt x="0" y="254"/>
                      </a:lnTo>
                      <a:cubicBezTo>
                        <a:pt x="0" y="254"/>
                        <a:pt x="42" y="465"/>
                        <a:pt x="85" y="888"/>
                      </a:cubicBezTo>
                      <a:lnTo>
                        <a:pt x="7520" y="8746"/>
                      </a:lnTo>
                      <a:lnTo>
                        <a:pt x="2873" y="20787"/>
                      </a:lnTo>
                      <a:lnTo>
                        <a:pt x="3084" y="22054"/>
                      </a:lnTo>
                      <a:lnTo>
                        <a:pt x="11829" y="27884"/>
                      </a:lnTo>
                      <a:lnTo>
                        <a:pt x="6337" y="37136"/>
                      </a:lnTo>
                      <a:cubicBezTo>
                        <a:pt x="6379" y="37263"/>
                        <a:pt x="6464" y="37432"/>
                        <a:pt x="6506" y="37559"/>
                      </a:cubicBezTo>
                      <a:lnTo>
                        <a:pt x="6844" y="37770"/>
                      </a:lnTo>
                      <a:lnTo>
                        <a:pt x="12463" y="28307"/>
                      </a:lnTo>
                      <a:lnTo>
                        <a:pt x="26954" y="37897"/>
                      </a:lnTo>
                      <a:lnTo>
                        <a:pt x="27165" y="37559"/>
                      </a:lnTo>
                      <a:lnTo>
                        <a:pt x="26701" y="36798"/>
                      </a:lnTo>
                      <a:lnTo>
                        <a:pt x="12886" y="27631"/>
                      </a:lnTo>
                      <a:lnTo>
                        <a:pt x="17829" y="19350"/>
                      </a:lnTo>
                      <a:cubicBezTo>
                        <a:pt x="18251" y="18421"/>
                        <a:pt x="8957" y="9295"/>
                        <a:pt x="8407" y="8577"/>
                      </a:cubicBezTo>
                      <a:lnTo>
                        <a:pt x="11407" y="803"/>
                      </a:lnTo>
                      <a:cubicBezTo>
                        <a:pt x="11365" y="592"/>
                        <a:pt x="11322" y="423"/>
                        <a:pt x="11280" y="212"/>
                      </a:cubicBezTo>
                      <a:lnTo>
                        <a:pt x="10858" y="85"/>
                      </a:lnTo>
                      <a:lnTo>
                        <a:pt x="7858" y="7985"/>
                      </a:lnTo>
                      <a:lnTo>
                        <a:pt x="2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6" name="Google Shape;1726;p53"/>
                <p:cNvSpPr/>
                <p:nvPr/>
              </p:nvSpPr>
              <p:spPr>
                <a:xfrm>
                  <a:off x="2980875" y="3646475"/>
                  <a:ext cx="679150" cy="94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66" h="37897" extrusionOk="0">
                      <a:moveTo>
                        <a:pt x="19096" y="9422"/>
                      </a:moveTo>
                      <a:lnTo>
                        <a:pt x="23701" y="21462"/>
                      </a:lnTo>
                      <a:lnTo>
                        <a:pt x="14956" y="27250"/>
                      </a:lnTo>
                      <a:lnTo>
                        <a:pt x="10013" y="19012"/>
                      </a:lnTo>
                      <a:lnTo>
                        <a:pt x="19096" y="9422"/>
                      </a:lnTo>
                      <a:close/>
                      <a:moveTo>
                        <a:pt x="26870" y="0"/>
                      </a:moveTo>
                      <a:lnTo>
                        <a:pt x="19349" y="8027"/>
                      </a:lnTo>
                      <a:lnTo>
                        <a:pt x="16308" y="127"/>
                      </a:lnTo>
                      <a:lnTo>
                        <a:pt x="15885" y="254"/>
                      </a:lnTo>
                      <a:cubicBezTo>
                        <a:pt x="15843" y="465"/>
                        <a:pt x="15801" y="634"/>
                        <a:pt x="15758" y="845"/>
                      </a:cubicBezTo>
                      <a:lnTo>
                        <a:pt x="18758" y="8619"/>
                      </a:lnTo>
                      <a:cubicBezTo>
                        <a:pt x="18167" y="9379"/>
                        <a:pt x="8957" y="18420"/>
                        <a:pt x="9337" y="19392"/>
                      </a:cubicBezTo>
                      <a:lnTo>
                        <a:pt x="14280" y="27673"/>
                      </a:lnTo>
                      <a:lnTo>
                        <a:pt x="465" y="36840"/>
                      </a:lnTo>
                      <a:lnTo>
                        <a:pt x="0" y="37601"/>
                      </a:lnTo>
                      <a:lnTo>
                        <a:pt x="211" y="37897"/>
                      </a:lnTo>
                      <a:lnTo>
                        <a:pt x="14660" y="28349"/>
                      </a:lnTo>
                      <a:lnTo>
                        <a:pt x="20321" y="37770"/>
                      </a:lnTo>
                      <a:lnTo>
                        <a:pt x="20617" y="37601"/>
                      </a:lnTo>
                      <a:lnTo>
                        <a:pt x="20659" y="37601"/>
                      </a:lnTo>
                      <a:cubicBezTo>
                        <a:pt x="20701" y="37474"/>
                        <a:pt x="20786" y="37305"/>
                        <a:pt x="20828" y="37136"/>
                      </a:cubicBezTo>
                      <a:lnTo>
                        <a:pt x="15294" y="27926"/>
                      </a:lnTo>
                      <a:lnTo>
                        <a:pt x="24081" y="22096"/>
                      </a:lnTo>
                      <a:cubicBezTo>
                        <a:pt x="24123" y="21673"/>
                        <a:pt x="24208" y="21251"/>
                        <a:pt x="24292" y="20829"/>
                      </a:cubicBezTo>
                      <a:lnTo>
                        <a:pt x="19645" y="8788"/>
                      </a:lnTo>
                      <a:lnTo>
                        <a:pt x="27081" y="930"/>
                      </a:lnTo>
                      <a:lnTo>
                        <a:pt x="27165" y="254"/>
                      </a:lnTo>
                      <a:lnTo>
                        <a:pt x="26870" y="0"/>
                      </a:lnTo>
                      <a:close/>
                    </a:path>
                  </a:pathLst>
                </a:custGeom>
                <a:solidFill>
                  <a:srgbClr val="507FC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7" name="Google Shape;1727;p53"/>
                <p:cNvSpPr/>
                <p:nvPr/>
              </p:nvSpPr>
              <p:spPr>
                <a:xfrm>
                  <a:off x="4135275" y="4806175"/>
                  <a:ext cx="1059400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6" h="25730" extrusionOk="0">
                      <a:moveTo>
                        <a:pt x="18843" y="6464"/>
                      </a:moveTo>
                      <a:lnTo>
                        <a:pt x="31306" y="10225"/>
                      </a:lnTo>
                      <a:lnTo>
                        <a:pt x="22646" y="18421"/>
                      </a:lnTo>
                      <a:lnTo>
                        <a:pt x="10690" y="14280"/>
                      </a:lnTo>
                      <a:lnTo>
                        <a:pt x="18843" y="6464"/>
                      </a:lnTo>
                      <a:close/>
                      <a:moveTo>
                        <a:pt x="212" y="1"/>
                      </a:moveTo>
                      <a:lnTo>
                        <a:pt x="1" y="719"/>
                      </a:lnTo>
                      <a:lnTo>
                        <a:pt x="17998" y="6169"/>
                      </a:lnTo>
                      <a:cubicBezTo>
                        <a:pt x="17872" y="6338"/>
                        <a:pt x="9760" y="13942"/>
                        <a:pt x="9718" y="14154"/>
                      </a:cubicBezTo>
                      <a:cubicBezTo>
                        <a:pt x="9380" y="14956"/>
                        <a:pt x="21505" y="18716"/>
                        <a:pt x="22012" y="19012"/>
                      </a:cubicBezTo>
                      <a:lnTo>
                        <a:pt x="15464" y="25223"/>
                      </a:lnTo>
                      <a:cubicBezTo>
                        <a:pt x="15464" y="25349"/>
                        <a:pt x="15506" y="25518"/>
                        <a:pt x="15506" y="25687"/>
                      </a:cubicBezTo>
                      <a:lnTo>
                        <a:pt x="16055" y="25687"/>
                      </a:lnTo>
                      <a:lnTo>
                        <a:pt x="22815" y="19266"/>
                      </a:lnTo>
                      <a:lnTo>
                        <a:pt x="41192" y="25687"/>
                      </a:lnTo>
                      <a:lnTo>
                        <a:pt x="42375" y="25730"/>
                      </a:lnTo>
                      <a:lnTo>
                        <a:pt x="42375" y="25307"/>
                      </a:lnTo>
                      <a:lnTo>
                        <a:pt x="23448" y="18716"/>
                      </a:lnTo>
                      <a:cubicBezTo>
                        <a:pt x="23491" y="18632"/>
                        <a:pt x="32278" y="10436"/>
                        <a:pt x="32278" y="10309"/>
                      </a:cubicBezTo>
                      <a:lnTo>
                        <a:pt x="31602" y="9506"/>
                      </a:lnTo>
                      <a:lnTo>
                        <a:pt x="19477" y="5831"/>
                      </a:lnTo>
                      <a:lnTo>
                        <a:pt x="24843" y="719"/>
                      </a:lnTo>
                      <a:cubicBezTo>
                        <a:pt x="24716" y="508"/>
                        <a:pt x="24547" y="296"/>
                        <a:pt x="24378" y="127"/>
                      </a:cubicBezTo>
                      <a:lnTo>
                        <a:pt x="18632" y="5577"/>
                      </a:lnTo>
                      <a:lnTo>
                        <a:pt x="21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8" name="Google Shape;1728;p53"/>
                <p:cNvSpPr/>
                <p:nvPr/>
              </p:nvSpPr>
              <p:spPr>
                <a:xfrm>
                  <a:off x="2388350" y="4806175"/>
                  <a:ext cx="1059375" cy="64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75" h="25730" extrusionOk="0">
                      <a:moveTo>
                        <a:pt x="23490" y="6464"/>
                      </a:moveTo>
                      <a:lnTo>
                        <a:pt x="31686" y="14280"/>
                      </a:lnTo>
                      <a:lnTo>
                        <a:pt x="19730" y="18421"/>
                      </a:lnTo>
                      <a:lnTo>
                        <a:pt x="11027" y="10225"/>
                      </a:lnTo>
                      <a:lnTo>
                        <a:pt x="23490" y="6464"/>
                      </a:lnTo>
                      <a:close/>
                      <a:moveTo>
                        <a:pt x="42121" y="1"/>
                      </a:moveTo>
                      <a:lnTo>
                        <a:pt x="23701" y="5577"/>
                      </a:lnTo>
                      <a:lnTo>
                        <a:pt x="17955" y="127"/>
                      </a:lnTo>
                      <a:cubicBezTo>
                        <a:pt x="17786" y="296"/>
                        <a:pt x="17617" y="508"/>
                        <a:pt x="17491" y="719"/>
                      </a:cubicBezTo>
                      <a:lnTo>
                        <a:pt x="22856" y="5831"/>
                      </a:lnTo>
                      <a:lnTo>
                        <a:pt x="10731" y="9506"/>
                      </a:lnTo>
                      <a:lnTo>
                        <a:pt x="10055" y="10351"/>
                      </a:lnTo>
                      <a:lnTo>
                        <a:pt x="18885" y="18716"/>
                      </a:lnTo>
                      <a:lnTo>
                        <a:pt x="0" y="25307"/>
                      </a:lnTo>
                      <a:lnTo>
                        <a:pt x="0" y="25730"/>
                      </a:lnTo>
                      <a:lnTo>
                        <a:pt x="1183" y="25730"/>
                      </a:lnTo>
                      <a:lnTo>
                        <a:pt x="19561" y="19308"/>
                      </a:lnTo>
                      <a:lnTo>
                        <a:pt x="26320" y="25730"/>
                      </a:lnTo>
                      <a:lnTo>
                        <a:pt x="26827" y="25730"/>
                      </a:lnTo>
                      <a:cubicBezTo>
                        <a:pt x="26827" y="25561"/>
                        <a:pt x="26827" y="25392"/>
                        <a:pt x="26870" y="25223"/>
                      </a:cubicBezTo>
                      <a:lnTo>
                        <a:pt x="20363" y="19012"/>
                      </a:lnTo>
                      <a:cubicBezTo>
                        <a:pt x="20955" y="18716"/>
                        <a:pt x="32911" y="14999"/>
                        <a:pt x="32658" y="14154"/>
                      </a:cubicBezTo>
                      <a:lnTo>
                        <a:pt x="24335" y="6211"/>
                      </a:lnTo>
                      <a:lnTo>
                        <a:pt x="42375" y="761"/>
                      </a:lnTo>
                      <a:lnTo>
                        <a:pt x="421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9" name="Google Shape;1729;p53"/>
                <p:cNvSpPr/>
                <p:nvPr/>
              </p:nvSpPr>
              <p:spPr>
                <a:xfrm>
                  <a:off x="2816050" y="4586400"/>
                  <a:ext cx="1948400" cy="8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36" h="3390" extrusionOk="0">
                      <a:moveTo>
                        <a:pt x="2248" y="1"/>
                      </a:moveTo>
                      <a:cubicBezTo>
                        <a:pt x="13" y="1"/>
                        <a:pt x="0" y="3389"/>
                        <a:pt x="2209" y="3389"/>
                      </a:cubicBezTo>
                      <a:cubicBezTo>
                        <a:pt x="2261" y="3389"/>
                        <a:pt x="2314" y="3388"/>
                        <a:pt x="2368" y="3384"/>
                      </a:cubicBezTo>
                      <a:lnTo>
                        <a:pt x="75668" y="3384"/>
                      </a:lnTo>
                      <a:cubicBezTo>
                        <a:pt x="75682" y="3384"/>
                        <a:pt x="75695" y="3384"/>
                        <a:pt x="75709" y="3384"/>
                      </a:cubicBezTo>
                      <a:cubicBezTo>
                        <a:pt x="77894" y="3384"/>
                        <a:pt x="77935" y="4"/>
                        <a:pt x="75709" y="4"/>
                      </a:cubicBezTo>
                      <a:cubicBezTo>
                        <a:pt x="75696" y="4"/>
                        <a:pt x="75682" y="4"/>
                        <a:pt x="75668" y="4"/>
                      </a:cubicBezTo>
                      <a:lnTo>
                        <a:pt x="2368" y="4"/>
                      </a:lnTo>
                      <a:cubicBezTo>
                        <a:pt x="2327" y="2"/>
                        <a:pt x="2287" y="1"/>
                        <a:pt x="22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0" name="Google Shape;1730;p53"/>
                <p:cNvSpPr/>
                <p:nvPr/>
              </p:nvSpPr>
              <p:spPr>
                <a:xfrm>
                  <a:off x="3602450" y="575050"/>
                  <a:ext cx="372325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93" h="9043" extrusionOk="0">
                      <a:moveTo>
                        <a:pt x="7541" y="0"/>
                      </a:moveTo>
                      <a:cubicBezTo>
                        <a:pt x="4541" y="338"/>
                        <a:pt x="1162" y="1859"/>
                        <a:pt x="697" y="4563"/>
                      </a:cubicBezTo>
                      <a:cubicBezTo>
                        <a:pt x="906" y="5607"/>
                        <a:pt x="1" y="9043"/>
                        <a:pt x="1854" y="9043"/>
                      </a:cubicBezTo>
                      <a:cubicBezTo>
                        <a:pt x="1876" y="9043"/>
                        <a:pt x="1899" y="9042"/>
                        <a:pt x="1922" y="9041"/>
                      </a:cubicBezTo>
                      <a:lnTo>
                        <a:pt x="13160" y="9041"/>
                      </a:lnTo>
                      <a:cubicBezTo>
                        <a:pt x="13836" y="9041"/>
                        <a:pt x="14385" y="8450"/>
                        <a:pt x="14385" y="7774"/>
                      </a:cubicBezTo>
                      <a:cubicBezTo>
                        <a:pt x="14301" y="6464"/>
                        <a:pt x="14892" y="3633"/>
                        <a:pt x="13582" y="2746"/>
                      </a:cubicBezTo>
                      <a:cubicBezTo>
                        <a:pt x="12357" y="1690"/>
                        <a:pt x="9991" y="0"/>
                        <a:pt x="754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1" name="Google Shape;1731;p53"/>
                <p:cNvSpPr/>
                <p:nvPr/>
              </p:nvSpPr>
              <p:spPr>
                <a:xfrm>
                  <a:off x="3533350" y="989675"/>
                  <a:ext cx="518500" cy="9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0" h="3920" extrusionOk="0">
                      <a:moveTo>
                        <a:pt x="2485" y="1"/>
                      </a:moveTo>
                      <a:cubicBezTo>
                        <a:pt x="0" y="1"/>
                        <a:pt x="12" y="3919"/>
                        <a:pt x="2520" y="3919"/>
                      </a:cubicBezTo>
                      <a:cubicBezTo>
                        <a:pt x="2606" y="3919"/>
                        <a:pt x="2694" y="3915"/>
                        <a:pt x="2785" y="3905"/>
                      </a:cubicBezTo>
                      <a:lnTo>
                        <a:pt x="17825" y="3905"/>
                      </a:lnTo>
                      <a:cubicBezTo>
                        <a:pt x="20683" y="3905"/>
                        <a:pt x="20740" y="18"/>
                        <a:pt x="17872" y="18"/>
                      </a:cubicBezTo>
                      <a:cubicBezTo>
                        <a:pt x="17856" y="18"/>
                        <a:pt x="17841" y="18"/>
                        <a:pt x="17825" y="19"/>
                      </a:cubicBezTo>
                      <a:lnTo>
                        <a:pt x="2785" y="19"/>
                      </a:lnTo>
                      <a:cubicBezTo>
                        <a:pt x="2681" y="6"/>
                        <a:pt x="2581" y="1"/>
                        <a:pt x="248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2" name="Google Shape;1732;p53"/>
                <p:cNvSpPr/>
                <p:nvPr/>
              </p:nvSpPr>
              <p:spPr>
                <a:xfrm>
                  <a:off x="2875250" y="4413275"/>
                  <a:ext cx="18314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3258" y="6929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3" name="Google Shape;1733;p53"/>
                <p:cNvSpPr/>
                <p:nvPr/>
              </p:nvSpPr>
              <p:spPr>
                <a:xfrm>
                  <a:off x="378145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4" name="Google Shape;1734;p53"/>
                <p:cNvSpPr/>
                <p:nvPr/>
              </p:nvSpPr>
              <p:spPr>
                <a:xfrm>
                  <a:off x="38744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5" name="Google Shape;1735;p53"/>
                <p:cNvSpPr/>
                <p:nvPr/>
              </p:nvSpPr>
              <p:spPr>
                <a:xfrm>
                  <a:off x="39673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6" name="Google Shape;1736;p53"/>
                <p:cNvSpPr/>
                <p:nvPr/>
              </p:nvSpPr>
              <p:spPr>
                <a:xfrm>
                  <a:off x="40613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7" name="Google Shape;1737;p53"/>
                <p:cNvSpPr/>
                <p:nvPr/>
              </p:nvSpPr>
              <p:spPr>
                <a:xfrm>
                  <a:off x="4154300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8" name="Google Shape;1738;p53"/>
                <p:cNvSpPr/>
                <p:nvPr/>
              </p:nvSpPr>
              <p:spPr>
                <a:xfrm>
                  <a:off x="424830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9" name="Google Shape;1739;p53"/>
                <p:cNvSpPr/>
                <p:nvPr/>
              </p:nvSpPr>
              <p:spPr>
                <a:xfrm>
                  <a:off x="4341250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0" name="Google Shape;1740;p53"/>
                <p:cNvSpPr/>
                <p:nvPr/>
              </p:nvSpPr>
              <p:spPr>
                <a:xfrm>
                  <a:off x="44341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1" name="Google Shape;1741;p53"/>
                <p:cNvSpPr/>
                <p:nvPr/>
              </p:nvSpPr>
              <p:spPr>
                <a:xfrm>
                  <a:off x="452817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2" name="Google Shape;1742;p53"/>
                <p:cNvSpPr/>
                <p:nvPr/>
              </p:nvSpPr>
              <p:spPr>
                <a:xfrm>
                  <a:off x="46211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3" name="Google Shape;1743;p53"/>
                <p:cNvSpPr/>
                <p:nvPr/>
              </p:nvSpPr>
              <p:spPr>
                <a:xfrm>
                  <a:off x="368745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4" name="Google Shape;1744;p53"/>
                <p:cNvSpPr/>
                <p:nvPr/>
              </p:nvSpPr>
              <p:spPr>
                <a:xfrm>
                  <a:off x="3594500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5" name="Google Shape;1745;p53"/>
                <p:cNvSpPr/>
                <p:nvPr/>
              </p:nvSpPr>
              <p:spPr>
                <a:xfrm>
                  <a:off x="3500500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4" y="6929"/>
                      </a:lnTo>
                      <a:lnTo>
                        <a:pt x="80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6" name="Google Shape;1746;p53"/>
                <p:cNvSpPr/>
                <p:nvPr/>
              </p:nvSpPr>
              <p:spPr>
                <a:xfrm>
                  <a:off x="340757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7" name="Google Shape;1747;p53"/>
                <p:cNvSpPr/>
                <p:nvPr/>
              </p:nvSpPr>
              <p:spPr>
                <a:xfrm>
                  <a:off x="3314625" y="4413275"/>
                  <a:ext cx="1902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8" name="Google Shape;1748;p53"/>
                <p:cNvSpPr/>
                <p:nvPr/>
              </p:nvSpPr>
              <p:spPr>
                <a:xfrm>
                  <a:off x="3220625" y="4413275"/>
                  <a:ext cx="20075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9" name="Google Shape;1749;p53"/>
                <p:cNvSpPr/>
                <p:nvPr/>
              </p:nvSpPr>
              <p:spPr>
                <a:xfrm>
                  <a:off x="312767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0" y="0"/>
                      </a:moveTo>
                      <a:lnTo>
                        <a:pt x="0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0" name="Google Shape;1750;p53"/>
                <p:cNvSpPr/>
                <p:nvPr/>
              </p:nvSpPr>
              <p:spPr>
                <a:xfrm>
                  <a:off x="3034725" y="4413275"/>
                  <a:ext cx="1905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761" y="6929"/>
                      </a:lnTo>
                      <a:lnTo>
                        <a:pt x="76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1" name="Google Shape;1751;p53"/>
                <p:cNvSpPr/>
                <p:nvPr/>
              </p:nvSpPr>
              <p:spPr>
                <a:xfrm>
                  <a:off x="2940725" y="4413275"/>
                  <a:ext cx="20100" cy="173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" h="6929" extrusionOk="0">
                      <a:moveTo>
                        <a:pt x="1" y="0"/>
                      </a:moveTo>
                      <a:lnTo>
                        <a:pt x="1" y="6929"/>
                      </a:lnTo>
                      <a:lnTo>
                        <a:pt x="803" y="6929"/>
                      </a:lnTo>
                      <a:lnTo>
                        <a:pt x="80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2" name="Google Shape;1752;p53"/>
                <p:cNvSpPr/>
                <p:nvPr/>
              </p:nvSpPr>
              <p:spPr>
                <a:xfrm>
                  <a:off x="2875250" y="4490375"/>
                  <a:ext cx="1831450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258" h="761" extrusionOk="0">
                      <a:moveTo>
                        <a:pt x="0" y="0"/>
                      </a:moveTo>
                      <a:lnTo>
                        <a:pt x="0" y="761"/>
                      </a:lnTo>
                      <a:lnTo>
                        <a:pt x="73258" y="761"/>
                      </a:lnTo>
                      <a:lnTo>
                        <a:pt x="7325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3" name="Google Shape;1753;p53"/>
                <p:cNvSpPr/>
                <p:nvPr/>
              </p:nvSpPr>
              <p:spPr>
                <a:xfrm>
                  <a:off x="3310400" y="3304250"/>
                  <a:ext cx="9611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446" y="4099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4" name="Google Shape;1754;p53"/>
                <p:cNvSpPr/>
                <p:nvPr/>
              </p:nvSpPr>
              <p:spPr>
                <a:xfrm>
                  <a:off x="378567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5" name="Google Shape;1755;p53"/>
                <p:cNvSpPr/>
                <p:nvPr/>
              </p:nvSpPr>
              <p:spPr>
                <a:xfrm>
                  <a:off x="38342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6" name="Google Shape;1756;p53"/>
                <p:cNvSpPr/>
                <p:nvPr/>
              </p:nvSpPr>
              <p:spPr>
                <a:xfrm>
                  <a:off x="388390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7" name="Google Shape;1757;p53"/>
                <p:cNvSpPr/>
                <p:nvPr/>
              </p:nvSpPr>
              <p:spPr>
                <a:xfrm>
                  <a:off x="39325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8" name="Google Shape;1758;p53"/>
                <p:cNvSpPr/>
                <p:nvPr/>
              </p:nvSpPr>
              <p:spPr>
                <a:xfrm>
                  <a:off x="39821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9" name="Google Shape;1759;p53"/>
                <p:cNvSpPr/>
                <p:nvPr/>
              </p:nvSpPr>
              <p:spPr>
                <a:xfrm>
                  <a:off x="40307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0" name="Google Shape;1760;p53"/>
                <p:cNvSpPr/>
                <p:nvPr/>
              </p:nvSpPr>
              <p:spPr>
                <a:xfrm>
                  <a:off x="40803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1" name="Google Shape;1761;p53"/>
                <p:cNvSpPr/>
                <p:nvPr/>
              </p:nvSpPr>
              <p:spPr>
                <a:xfrm>
                  <a:off x="41289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2" name="Google Shape;1762;p53"/>
                <p:cNvSpPr/>
                <p:nvPr/>
              </p:nvSpPr>
              <p:spPr>
                <a:xfrm>
                  <a:off x="41775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3" name="Google Shape;1763;p53"/>
                <p:cNvSpPr/>
                <p:nvPr/>
              </p:nvSpPr>
              <p:spPr>
                <a:xfrm>
                  <a:off x="4227175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4" name="Google Shape;1764;p53"/>
                <p:cNvSpPr/>
                <p:nvPr/>
              </p:nvSpPr>
              <p:spPr>
                <a:xfrm>
                  <a:off x="3737100" y="3304250"/>
                  <a:ext cx="95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5" name="Google Shape;1765;p53"/>
                <p:cNvSpPr/>
                <p:nvPr/>
              </p:nvSpPr>
              <p:spPr>
                <a:xfrm>
                  <a:off x="3687450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6" name="Google Shape;1766;p53"/>
                <p:cNvSpPr/>
                <p:nvPr/>
              </p:nvSpPr>
              <p:spPr>
                <a:xfrm>
                  <a:off x="363887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7" name="Google Shape;1767;p53"/>
                <p:cNvSpPr/>
                <p:nvPr/>
              </p:nvSpPr>
              <p:spPr>
                <a:xfrm>
                  <a:off x="3589225" y="3304250"/>
                  <a:ext cx="1060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4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8" name="Google Shape;1768;p53"/>
                <p:cNvSpPr/>
                <p:nvPr/>
              </p:nvSpPr>
              <p:spPr>
                <a:xfrm>
                  <a:off x="354065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9" name="Google Shape;1769;p53"/>
                <p:cNvSpPr/>
                <p:nvPr/>
              </p:nvSpPr>
              <p:spPr>
                <a:xfrm>
                  <a:off x="3492050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0" name="Google Shape;1770;p53"/>
                <p:cNvSpPr/>
                <p:nvPr/>
              </p:nvSpPr>
              <p:spPr>
                <a:xfrm>
                  <a:off x="3442425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1" name="Google Shape;1771;p53"/>
                <p:cNvSpPr/>
                <p:nvPr/>
              </p:nvSpPr>
              <p:spPr>
                <a:xfrm>
                  <a:off x="3393825" y="3304250"/>
                  <a:ext cx="9550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" h="4099" extrusionOk="0">
                      <a:moveTo>
                        <a:pt x="1" y="1"/>
                      </a:moveTo>
                      <a:lnTo>
                        <a:pt x="1" y="4099"/>
                      </a:lnTo>
                      <a:lnTo>
                        <a:pt x="381" y="4099"/>
                      </a:lnTo>
                      <a:lnTo>
                        <a:pt x="38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2" name="Google Shape;1772;p53"/>
                <p:cNvSpPr/>
                <p:nvPr/>
              </p:nvSpPr>
              <p:spPr>
                <a:xfrm>
                  <a:off x="3344200" y="3304250"/>
                  <a:ext cx="1057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" h="4099" extrusionOk="0">
                      <a:moveTo>
                        <a:pt x="0" y="1"/>
                      </a:moveTo>
                      <a:lnTo>
                        <a:pt x="0" y="4099"/>
                      </a:lnTo>
                      <a:lnTo>
                        <a:pt x="423" y="4099"/>
                      </a:lnTo>
                      <a:lnTo>
                        <a:pt x="4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3" name="Google Shape;1773;p53"/>
                <p:cNvSpPr/>
                <p:nvPr/>
              </p:nvSpPr>
              <p:spPr>
                <a:xfrm>
                  <a:off x="3310400" y="3349675"/>
                  <a:ext cx="961150" cy="1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6" h="424" extrusionOk="0">
                      <a:moveTo>
                        <a:pt x="0" y="1"/>
                      </a:moveTo>
                      <a:lnTo>
                        <a:pt x="0" y="423"/>
                      </a:lnTo>
                      <a:lnTo>
                        <a:pt x="38446" y="423"/>
                      </a:lnTo>
                      <a:lnTo>
                        <a:pt x="3844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4" name="Google Shape;1774;p53"/>
                <p:cNvSpPr/>
                <p:nvPr/>
              </p:nvSpPr>
              <p:spPr>
                <a:xfrm>
                  <a:off x="3583950" y="801075"/>
                  <a:ext cx="414050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16562" y="3042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5" name="Google Shape;1775;p53"/>
                <p:cNvSpPr/>
                <p:nvPr/>
              </p:nvSpPr>
              <p:spPr>
                <a:xfrm>
                  <a:off x="37867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6" name="Google Shape;1776;p53"/>
                <p:cNvSpPr/>
                <p:nvPr/>
              </p:nvSpPr>
              <p:spPr>
                <a:xfrm>
                  <a:off x="38279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7" name="Google Shape;1777;p53"/>
                <p:cNvSpPr/>
                <p:nvPr/>
              </p:nvSpPr>
              <p:spPr>
                <a:xfrm>
                  <a:off x="387017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8" name="Google Shape;1778;p53"/>
                <p:cNvSpPr/>
                <p:nvPr/>
              </p:nvSpPr>
              <p:spPr>
                <a:xfrm>
                  <a:off x="3912425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9" name="Google Shape;1779;p53"/>
                <p:cNvSpPr/>
                <p:nvPr/>
              </p:nvSpPr>
              <p:spPr>
                <a:xfrm>
                  <a:off x="3953625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80" y="3042"/>
                      </a:lnTo>
                      <a:lnTo>
                        <a:pt x="38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0" name="Google Shape;1780;p53"/>
                <p:cNvSpPr/>
                <p:nvPr/>
              </p:nvSpPr>
              <p:spPr>
                <a:xfrm>
                  <a:off x="37445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1" name="Google Shape;1781;p53"/>
                <p:cNvSpPr/>
                <p:nvPr/>
              </p:nvSpPr>
              <p:spPr>
                <a:xfrm>
                  <a:off x="370330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0" y="0"/>
                      </a:moveTo>
                      <a:lnTo>
                        <a:pt x="0" y="3042"/>
                      </a:lnTo>
                      <a:lnTo>
                        <a:pt x="338" y="3042"/>
                      </a:lnTo>
                      <a:lnTo>
                        <a:pt x="3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2" name="Google Shape;1782;p53"/>
                <p:cNvSpPr/>
                <p:nvPr/>
              </p:nvSpPr>
              <p:spPr>
                <a:xfrm>
                  <a:off x="3661050" y="801075"/>
                  <a:ext cx="847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39" y="3042"/>
                      </a:lnTo>
                      <a:lnTo>
                        <a:pt x="33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3" name="Google Shape;1783;p53"/>
                <p:cNvSpPr/>
                <p:nvPr/>
              </p:nvSpPr>
              <p:spPr>
                <a:xfrm>
                  <a:off x="3618800" y="801075"/>
                  <a:ext cx="9525" cy="7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3043" extrusionOk="0">
                      <a:moveTo>
                        <a:pt x="1" y="0"/>
                      </a:moveTo>
                      <a:lnTo>
                        <a:pt x="1" y="3042"/>
                      </a:lnTo>
                      <a:lnTo>
                        <a:pt x="381" y="3042"/>
                      </a:lnTo>
                      <a:lnTo>
                        <a:pt x="38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4" name="Google Shape;1784;p53"/>
                <p:cNvSpPr/>
                <p:nvPr/>
              </p:nvSpPr>
              <p:spPr>
                <a:xfrm>
                  <a:off x="3583950" y="834875"/>
                  <a:ext cx="414050" cy="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62" h="339" extrusionOk="0">
                      <a:moveTo>
                        <a:pt x="0" y="0"/>
                      </a:moveTo>
                      <a:lnTo>
                        <a:pt x="0" y="338"/>
                      </a:lnTo>
                      <a:lnTo>
                        <a:pt x="16562" y="338"/>
                      </a:lnTo>
                      <a:lnTo>
                        <a:pt x="1656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5" name="Google Shape;1785;p53"/>
                <p:cNvSpPr/>
                <p:nvPr/>
              </p:nvSpPr>
              <p:spPr>
                <a:xfrm>
                  <a:off x="3543825" y="877125"/>
                  <a:ext cx="500650" cy="6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26" h="2662" extrusionOk="0">
                      <a:moveTo>
                        <a:pt x="1310" y="0"/>
                      </a:moveTo>
                      <a:cubicBezTo>
                        <a:pt x="549" y="42"/>
                        <a:pt x="0" y="718"/>
                        <a:pt x="127" y="1479"/>
                      </a:cubicBezTo>
                      <a:cubicBezTo>
                        <a:pt x="127" y="2112"/>
                        <a:pt x="676" y="2662"/>
                        <a:pt x="1310" y="2662"/>
                      </a:cubicBezTo>
                      <a:lnTo>
                        <a:pt x="18462" y="2662"/>
                      </a:lnTo>
                      <a:cubicBezTo>
                        <a:pt x="20026" y="2662"/>
                        <a:pt x="20026" y="0"/>
                        <a:pt x="1846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6" name="Google Shape;1786;p53"/>
                <p:cNvSpPr/>
                <p:nvPr/>
              </p:nvSpPr>
              <p:spPr>
                <a:xfrm>
                  <a:off x="3764550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7" name="Google Shape;1787;p53"/>
                <p:cNvSpPr/>
                <p:nvPr/>
              </p:nvSpPr>
              <p:spPr>
                <a:xfrm>
                  <a:off x="3870175" y="683825"/>
                  <a:ext cx="52850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4" h="2029" extrusionOk="0">
                      <a:moveTo>
                        <a:pt x="1057" y="1"/>
                      </a:moveTo>
                      <a:cubicBezTo>
                        <a:pt x="529" y="1"/>
                        <a:pt x="1" y="339"/>
                        <a:pt x="1" y="1015"/>
                      </a:cubicBezTo>
                      <a:cubicBezTo>
                        <a:pt x="1" y="1691"/>
                        <a:pt x="529" y="2029"/>
                        <a:pt x="1057" y="2029"/>
                      </a:cubicBezTo>
                      <a:cubicBezTo>
                        <a:pt x="1585" y="2029"/>
                        <a:pt x="2113" y="1691"/>
                        <a:pt x="2113" y="1015"/>
                      </a:cubicBezTo>
                      <a:cubicBezTo>
                        <a:pt x="2113" y="339"/>
                        <a:pt x="158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8" name="Google Shape;1788;p53"/>
                <p:cNvSpPr/>
                <p:nvPr/>
              </p:nvSpPr>
              <p:spPr>
                <a:xfrm>
                  <a:off x="3658950" y="683825"/>
                  <a:ext cx="52825" cy="5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3" h="2029" extrusionOk="0">
                      <a:moveTo>
                        <a:pt x="1056" y="1"/>
                      </a:moveTo>
                      <a:cubicBezTo>
                        <a:pt x="528" y="1"/>
                        <a:pt x="0" y="339"/>
                        <a:pt x="0" y="1015"/>
                      </a:cubicBezTo>
                      <a:cubicBezTo>
                        <a:pt x="0" y="1691"/>
                        <a:pt x="528" y="2029"/>
                        <a:pt x="1056" y="2029"/>
                      </a:cubicBezTo>
                      <a:cubicBezTo>
                        <a:pt x="1584" y="2029"/>
                        <a:pt x="2112" y="1691"/>
                        <a:pt x="2112" y="1015"/>
                      </a:cubicBezTo>
                      <a:cubicBezTo>
                        <a:pt x="2112" y="339"/>
                        <a:pt x="1584" y="1"/>
                        <a:pt x="105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89" name="Google Shape;1789;p53"/>
              <p:cNvSpPr/>
              <p:nvPr/>
            </p:nvSpPr>
            <p:spPr>
              <a:xfrm>
                <a:off x="6081101" y="3503975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53"/>
              <p:cNvSpPr/>
              <p:nvPr/>
            </p:nvSpPr>
            <p:spPr>
              <a:xfrm>
                <a:off x="6081101" y="3632700"/>
                <a:ext cx="837300" cy="711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1"/>
          <p:cNvSpPr/>
          <p:nvPr/>
        </p:nvSpPr>
        <p:spPr>
          <a:xfrm>
            <a:off x="6408075" y="13526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3684675" y="3127129"/>
            <a:ext cx="5727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6408075" y="3127129"/>
            <a:ext cx="5727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6" name="Google Shape;456;p31"/>
          <p:cNvSpPr/>
          <p:nvPr/>
        </p:nvSpPr>
        <p:spPr>
          <a:xfrm>
            <a:off x="3684675" y="1362329"/>
            <a:ext cx="5727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7" name="Google Shape;457;p31"/>
          <p:cNvSpPr txBox="1">
            <a:spLocks noGrp="1"/>
          </p:cNvSpPr>
          <p:nvPr>
            <p:ph type="title" idx="6"/>
          </p:nvPr>
        </p:nvSpPr>
        <p:spPr>
          <a:xfrm>
            <a:off x="3588600" y="539500"/>
            <a:ext cx="4842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 Contenus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88600" y="1966368"/>
            <a:ext cx="2109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’introduction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9" name="Google Shape;459;p31"/>
          <p:cNvSpPr txBox="1">
            <a:spLocks noGrp="1"/>
          </p:cNvSpPr>
          <p:nvPr>
            <p:ph type="title" idx="2"/>
          </p:nvPr>
        </p:nvSpPr>
        <p:spPr>
          <a:xfrm>
            <a:off x="36846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" name="Google Shape;460;p31"/>
          <p:cNvSpPr txBox="1">
            <a:spLocks noGrp="1"/>
          </p:cNvSpPr>
          <p:nvPr>
            <p:ph type="title" idx="3"/>
          </p:nvPr>
        </p:nvSpPr>
        <p:spPr>
          <a:xfrm>
            <a:off x="3588600" y="3727968"/>
            <a:ext cx="2293088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près la revolution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1" name="Google Shape;461;p31"/>
          <p:cNvSpPr txBox="1">
            <a:spLocks noGrp="1"/>
          </p:cNvSpPr>
          <p:nvPr>
            <p:ph type="title" idx="4"/>
          </p:nvPr>
        </p:nvSpPr>
        <p:spPr>
          <a:xfrm>
            <a:off x="36846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2" name="Google Shape;462;p31"/>
          <p:cNvSpPr txBox="1">
            <a:spLocks noGrp="1"/>
          </p:cNvSpPr>
          <p:nvPr>
            <p:ph type="title" idx="7"/>
          </p:nvPr>
        </p:nvSpPr>
        <p:spPr>
          <a:xfrm>
            <a:off x="6311974" y="1966368"/>
            <a:ext cx="2317675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 la révolution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3" name="Google Shape;463;p31"/>
          <p:cNvSpPr txBox="1">
            <a:spLocks noGrp="1"/>
          </p:cNvSpPr>
          <p:nvPr>
            <p:ph type="title" idx="8"/>
          </p:nvPr>
        </p:nvSpPr>
        <p:spPr>
          <a:xfrm>
            <a:off x="6408075" y="14288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4" name="Google Shape;464;p31"/>
          <p:cNvSpPr txBox="1">
            <a:spLocks noGrp="1"/>
          </p:cNvSpPr>
          <p:nvPr>
            <p:ph type="title" idx="9"/>
          </p:nvPr>
        </p:nvSpPr>
        <p:spPr>
          <a:xfrm>
            <a:off x="6311975" y="3727968"/>
            <a:ext cx="2109600" cy="4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5" name="Google Shape;465;p31"/>
          <p:cNvSpPr txBox="1">
            <a:spLocks noGrp="1"/>
          </p:cNvSpPr>
          <p:nvPr>
            <p:ph type="title" idx="13"/>
          </p:nvPr>
        </p:nvSpPr>
        <p:spPr>
          <a:xfrm>
            <a:off x="6408075" y="3203393"/>
            <a:ext cx="572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6" name="Google Shape;466;p31"/>
          <p:cNvSpPr txBox="1">
            <a:spLocks noGrp="1"/>
          </p:cNvSpPr>
          <p:nvPr>
            <p:ph type="subTitle" idx="1"/>
          </p:nvPr>
        </p:nvSpPr>
        <p:spPr>
          <a:xfrm>
            <a:off x="3588599" y="2315993"/>
            <a:ext cx="231767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définition de l’égalité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7" name="Google Shape;467;p31"/>
          <p:cNvSpPr txBox="1">
            <a:spLocks noGrp="1"/>
          </p:cNvSpPr>
          <p:nvPr>
            <p:ph type="subTitle" idx="5"/>
          </p:nvPr>
        </p:nvSpPr>
        <p:spPr>
          <a:xfrm>
            <a:off x="3588600" y="40775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L’état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8" name="Google Shape;468;p31"/>
          <p:cNvSpPr txBox="1">
            <a:spLocks noGrp="1"/>
          </p:cNvSpPr>
          <p:nvPr>
            <p:ph type="subTitle" idx="14"/>
          </p:nvPr>
        </p:nvSpPr>
        <p:spPr>
          <a:xfrm>
            <a:off x="6312000" y="2315993"/>
            <a:ext cx="210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L’état sociale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0" name="Google Shape;470;p31"/>
          <p:cNvGrpSpPr/>
          <p:nvPr/>
        </p:nvGrpSpPr>
        <p:grpSpPr>
          <a:xfrm>
            <a:off x="-2481552" y="793656"/>
            <a:ext cx="5189656" cy="4349887"/>
            <a:chOff x="-2479312" y="924515"/>
            <a:chExt cx="5038012" cy="4222781"/>
          </a:xfrm>
        </p:grpSpPr>
        <p:sp>
          <p:nvSpPr>
            <p:cNvPr id="471" name="Google Shape;471;p31"/>
            <p:cNvSpPr/>
            <p:nvPr/>
          </p:nvSpPr>
          <p:spPr>
            <a:xfrm>
              <a:off x="-284337" y="1835970"/>
              <a:ext cx="1136176" cy="1043152"/>
            </a:xfrm>
            <a:custGeom>
              <a:avLst/>
              <a:gdLst/>
              <a:ahLst/>
              <a:cxnLst/>
              <a:rect l="l" t="t" r="r" b="b"/>
              <a:pathLst>
                <a:path w="33258" h="30535" extrusionOk="0">
                  <a:moveTo>
                    <a:pt x="2907" y="0"/>
                  </a:moveTo>
                  <a:lnTo>
                    <a:pt x="0" y="6028"/>
                  </a:lnTo>
                  <a:lnTo>
                    <a:pt x="0" y="7558"/>
                  </a:lnTo>
                  <a:lnTo>
                    <a:pt x="2326" y="7558"/>
                  </a:lnTo>
                  <a:lnTo>
                    <a:pt x="2326" y="17471"/>
                  </a:lnTo>
                  <a:lnTo>
                    <a:pt x="0" y="17471"/>
                  </a:lnTo>
                  <a:lnTo>
                    <a:pt x="0" y="19031"/>
                  </a:lnTo>
                  <a:lnTo>
                    <a:pt x="2326" y="19031"/>
                  </a:lnTo>
                  <a:lnTo>
                    <a:pt x="2326" y="30535"/>
                  </a:lnTo>
                  <a:lnTo>
                    <a:pt x="32768" y="30535"/>
                  </a:lnTo>
                  <a:lnTo>
                    <a:pt x="32768" y="19031"/>
                  </a:lnTo>
                  <a:lnTo>
                    <a:pt x="33258" y="19031"/>
                  </a:lnTo>
                  <a:lnTo>
                    <a:pt x="33258" y="17471"/>
                  </a:lnTo>
                  <a:lnTo>
                    <a:pt x="32768" y="17471"/>
                  </a:lnTo>
                  <a:lnTo>
                    <a:pt x="32768" y="7558"/>
                  </a:lnTo>
                  <a:lnTo>
                    <a:pt x="33258" y="7558"/>
                  </a:lnTo>
                  <a:lnTo>
                    <a:pt x="33258" y="5997"/>
                  </a:lnTo>
                  <a:lnTo>
                    <a:pt x="3035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809373" y="1687525"/>
              <a:ext cx="1374528" cy="3459771"/>
            </a:xfrm>
            <a:custGeom>
              <a:avLst/>
              <a:gdLst/>
              <a:ahLst/>
              <a:cxnLst/>
              <a:rect l="l" t="t" r="r" b="b"/>
              <a:pathLst>
                <a:path w="40235" h="103323" extrusionOk="0">
                  <a:moveTo>
                    <a:pt x="2907" y="1"/>
                  </a:moveTo>
                  <a:lnTo>
                    <a:pt x="1" y="5998"/>
                  </a:lnTo>
                  <a:lnTo>
                    <a:pt x="1" y="7558"/>
                  </a:lnTo>
                  <a:lnTo>
                    <a:pt x="490" y="7558"/>
                  </a:lnTo>
                  <a:lnTo>
                    <a:pt x="490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490" y="19031"/>
                  </a:lnTo>
                  <a:lnTo>
                    <a:pt x="490" y="103323"/>
                  </a:lnTo>
                  <a:lnTo>
                    <a:pt x="39745" y="103323"/>
                  </a:lnTo>
                  <a:lnTo>
                    <a:pt x="39745" y="19031"/>
                  </a:lnTo>
                  <a:lnTo>
                    <a:pt x="40234" y="19031"/>
                  </a:lnTo>
                  <a:lnTo>
                    <a:pt x="40234" y="17471"/>
                  </a:lnTo>
                  <a:lnTo>
                    <a:pt x="39745" y="17471"/>
                  </a:lnTo>
                  <a:lnTo>
                    <a:pt x="39745" y="7558"/>
                  </a:lnTo>
                  <a:lnTo>
                    <a:pt x="40234" y="7558"/>
                  </a:lnTo>
                  <a:lnTo>
                    <a:pt x="40234" y="5998"/>
                  </a:lnTo>
                  <a:lnTo>
                    <a:pt x="373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421465" y="2080540"/>
              <a:ext cx="1137235" cy="1646291"/>
            </a:xfrm>
            <a:custGeom>
              <a:avLst/>
              <a:gdLst/>
              <a:ahLst/>
              <a:cxnLst/>
              <a:rect l="l" t="t" r="r" b="b"/>
              <a:pathLst>
                <a:path w="33289" h="48190" extrusionOk="0">
                  <a:moveTo>
                    <a:pt x="2907" y="1"/>
                  </a:moveTo>
                  <a:lnTo>
                    <a:pt x="1" y="6028"/>
                  </a:lnTo>
                  <a:lnTo>
                    <a:pt x="1" y="7589"/>
                  </a:lnTo>
                  <a:lnTo>
                    <a:pt x="521" y="7589"/>
                  </a:lnTo>
                  <a:lnTo>
                    <a:pt x="521" y="17471"/>
                  </a:lnTo>
                  <a:lnTo>
                    <a:pt x="1" y="17471"/>
                  </a:lnTo>
                  <a:lnTo>
                    <a:pt x="1" y="19031"/>
                  </a:lnTo>
                  <a:lnTo>
                    <a:pt x="521" y="19031"/>
                  </a:lnTo>
                  <a:lnTo>
                    <a:pt x="521" y="48189"/>
                  </a:lnTo>
                  <a:lnTo>
                    <a:pt x="32769" y="48189"/>
                  </a:lnTo>
                  <a:lnTo>
                    <a:pt x="32769" y="19031"/>
                  </a:lnTo>
                  <a:lnTo>
                    <a:pt x="33289" y="19031"/>
                  </a:lnTo>
                  <a:lnTo>
                    <a:pt x="33289" y="17471"/>
                  </a:lnTo>
                  <a:lnTo>
                    <a:pt x="32769" y="17471"/>
                  </a:lnTo>
                  <a:lnTo>
                    <a:pt x="32769" y="7589"/>
                  </a:lnTo>
                  <a:lnTo>
                    <a:pt x="33289" y="7589"/>
                  </a:lnTo>
                  <a:lnTo>
                    <a:pt x="33289" y="6028"/>
                  </a:lnTo>
                  <a:lnTo>
                    <a:pt x="303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1"/>
            <p:cNvGrpSpPr/>
            <p:nvPr/>
          </p:nvGrpSpPr>
          <p:grpSpPr>
            <a:xfrm>
              <a:off x="75223" y="924515"/>
              <a:ext cx="1220865" cy="2067515"/>
              <a:chOff x="9139352" y="924515"/>
              <a:chExt cx="1220865" cy="2067515"/>
            </a:xfrm>
          </p:grpSpPr>
          <p:sp>
            <p:nvSpPr>
              <p:cNvPr id="475" name="Google Shape;475;p31"/>
              <p:cNvSpPr/>
              <p:nvPr/>
            </p:nvSpPr>
            <p:spPr>
              <a:xfrm>
                <a:off x="9736171" y="924515"/>
                <a:ext cx="26168" cy="19131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600" extrusionOk="0">
                    <a:moveTo>
                      <a:pt x="1" y="1"/>
                    </a:moveTo>
                    <a:lnTo>
                      <a:pt x="1" y="5600"/>
                    </a:lnTo>
                    <a:lnTo>
                      <a:pt x="765" y="5600"/>
                    </a:lnTo>
                    <a:lnTo>
                      <a:pt x="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9582508" y="1065640"/>
                <a:ext cx="334519" cy="174570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5110" extrusionOk="0">
                    <a:moveTo>
                      <a:pt x="4896" y="0"/>
                    </a:moveTo>
                    <a:cubicBezTo>
                      <a:pt x="2693" y="0"/>
                      <a:pt x="827" y="1836"/>
                      <a:pt x="215" y="3978"/>
                    </a:cubicBezTo>
                    <a:cubicBezTo>
                      <a:pt x="93" y="4345"/>
                      <a:pt x="32" y="4712"/>
                      <a:pt x="1" y="5110"/>
                    </a:cubicBezTo>
                    <a:lnTo>
                      <a:pt x="9792" y="5110"/>
                    </a:lnTo>
                    <a:cubicBezTo>
                      <a:pt x="9761" y="4712"/>
                      <a:pt x="9700" y="4345"/>
                      <a:pt x="9577" y="3978"/>
                    </a:cubicBezTo>
                    <a:cubicBezTo>
                      <a:pt x="8965" y="1836"/>
                      <a:pt x="7099" y="0"/>
                      <a:pt x="4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95877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965882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972988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9800977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0" y="0"/>
                    </a:moveTo>
                    <a:lnTo>
                      <a:pt x="0" y="9240"/>
                    </a:lnTo>
                    <a:lnTo>
                      <a:pt x="1163" y="9240"/>
                    </a:lnTo>
                    <a:lnTo>
                      <a:pt x="11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9872035" y="1316495"/>
                <a:ext cx="39765" cy="315696"/>
              </a:xfrm>
              <a:custGeom>
                <a:avLst/>
                <a:gdLst/>
                <a:ahLst/>
                <a:cxnLst/>
                <a:rect l="l" t="t" r="r" b="b"/>
                <a:pathLst>
                  <a:path w="1164" h="9241" extrusionOk="0">
                    <a:moveTo>
                      <a:pt x="1" y="0"/>
                    </a:moveTo>
                    <a:lnTo>
                      <a:pt x="1" y="9240"/>
                    </a:lnTo>
                    <a:lnTo>
                      <a:pt x="1164" y="9240"/>
                    </a:lnTo>
                    <a:lnTo>
                      <a:pt x="116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9586710" y="1632157"/>
                <a:ext cx="326149" cy="136957"/>
              </a:xfrm>
              <a:custGeom>
                <a:avLst/>
                <a:gdLst/>
                <a:ahLst/>
                <a:cxnLst/>
                <a:rect l="l" t="t" r="r" b="b"/>
                <a:pathLst>
                  <a:path w="9547" h="4009" extrusionOk="0">
                    <a:moveTo>
                      <a:pt x="0" y="0"/>
                    </a:moveTo>
                    <a:lnTo>
                      <a:pt x="0" y="2020"/>
                    </a:lnTo>
                    <a:lnTo>
                      <a:pt x="337" y="2815"/>
                    </a:lnTo>
                    <a:lnTo>
                      <a:pt x="888" y="4008"/>
                    </a:lnTo>
                    <a:lnTo>
                      <a:pt x="8659" y="4008"/>
                    </a:lnTo>
                    <a:lnTo>
                      <a:pt x="9210" y="2815"/>
                    </a:lnTo>
                    <a:lnTo>
                      <a:pt x="9546" y="2020"/>
                    </a:lnTo>
                    <a:lnTo>
                      <a:pt x="95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9582508" y="1201504"/>
                <a:ext cx="334519" cy="38706"/>
              </a:xfrm>
              <a:custGeom>
                <a:avLst/>
                <a:gdLst/>
                <a:ahLst/>
                <a:cxnLst/>
                <a:rect l="l" t="t" r="r" b="b"/>
                <a:pathLst>
                  <a:path w="9792" h="1133" extrusionOk="0">
                    <a:moveTo>
                      <a:pt x="215" y="1"/>
                    </a:moveTo>
                    <a:cubicBezTo>
                      <a:pt x="93" y="368"/>
                      <a:pt x="32" y="735"/>
                      <a:pt x="1" y="1133"/>
                    </a:cubicBezTo>
                    <a:lnTo>
                      <a:pt x="9792" y="1133"/>
                    </a:lnTo>
                    <a:cubicBezTo>
                      <a:pt x="9761" y="735"/>
                      <a:pt x="9700" y="368"/>
                      <a:pt x="9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9561635" y="1227639"/>
                <a:ext cx="376300" cy="117109"/>
              </a:xfrm>
              <a:custGeom>
                <a:avLst/>
                <a:gdLst/>
                <a:ahLst/>
                <a:cxnLst/>
                <a:rect l="l" t="t" r="r" b="b"/>
                <a:pathLst>
                  <a:path w="11015" h="3428" extrusionOk="0">
                    <a:moveTo>
                      <a:pt x="0" y="1"/>
                    </a:moveTo>
                    <a:lnTo>
                      <a:pt x="0" y="1714"/>
                    </a:lnTo>
                    <a:lnTo>
                      <a:pt x="765" y="3427"/>
                    </a:lnTo>
                    <a:lnTo>
                      <a:pt x="10250" y="3427"/>
                    </a:lnTo>
                    <a:lnTo>
                      <a:pt x="11014" y="1714"/>
                    </a:lnTo>
                    <a:lnTo>
                      <a:pt x="110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9598188" y="1704274"/>
                <a:ext cx="303158" cy="64840"/>
              </a:xfrm>
              <a:custGeom>
                <a:avLst/>
                <a:gdLst/>
                <a:ahLst/>
                <a:cxnLst/>
                <a:rect l="l" t="t" r="r" b="b"/>
                <a:pathLst>
                  <a:path w="8874" h="1898" extrusionOk="0">
                    <a:moveTo>
                      <a:pt x="4437" y="0"/>
                    </a:moveTo>
                    <a:cubicBezTo>
                      <a:pt x="2938" y="0"/>
                      <a:pt x="1439" y="245"/>
                      <a:pt x="1" y="704"/>
                    </a:cubicBezTo>
                    <a:lnTo>
                      <a:pt x="552" y="1897"/>
                    </a:lnTo>
                    <a:lnTo>
                      <a:pt x="8323" y="1897"/>
                    </a:lnTo>
                    <a:lnTo>
                      <a:pt x="8874" y="704"/>
                    </a:lnTo>
                    <a:cubicBezTo>
                      <a:pt x="7436" y="245"/>
                      <a:pt x="5936" y="0"/>
                      <a:pt x="44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9176965" y="1730408"/>
                <a:ext cx="1145605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17563" extrusionOk="0">
                    <a:moveTo>
                      <a:pt x="16767" y="0"/>
                    </a:moveTo>
                    <a:cubicBezTo>
                      <a:pt x="8415" y="0"/>
                      <a:pt x="1469" y="7741"/>
                      <a:pt x="184" y="15941"/>
                    </a:cubicBezTo>
                    <a:cubicBezTo>
                      <a:pt x="93" y="16461"/>
                      <a:pt x="31" y="17011"/>
                      <a:pt x="1" y="17562"/>
                    </a:cubicBezTo>
                    <a:lnTo>
                      <a:pt x="33534" y="17562"/>
                    </a:lnTo>
                    <a:cubicBezTo>
                      <a:pt x="33503" y="17011"/>
                      <a:pt x="33442" y="16461"/>
                      <a:pt x="33350" y="15941"/>
                    </a:cubicBezTo>
                    <a:cubicBezTo>
                      <a:pt x="32157" y="8383"/>
                      <a:pt x="26191" y="1255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9176965" y="1730408"/>
                <a:ext cx="640752" cy="599996"/>
              </a:xfrm>
              <a:custGeom>
                <a:avLst/>
                <a:gdLst/>
                <a:ahLst/>
                <a:cxnLst/>
                <a:rect l="l" t="t" r="r" b="b"/>
                <a:pathLst>
                  <a:path w="18756" h="17563" extrusionOk="0">
                    <a:moveTo>
                      <a:pt x="16767" y="0"/>
                    </a:moveTo>
                    <a:cubicBezTo>
                      <a:pt x="7864" y="0"/>
                      <a:pt x="582" y="8781"/>
                      <a:pt x="1" y="17562"/>
                    </a:cubicBezTo>
                    <a:lnTo>
                      <a:pt x="18083" y="17562"/>
                    </a:lnTo>
                    <a:cubicBezTo>
                      <a:pt x="16217" y="16614"/>
                      <a:pt x="14503" y="15359"/>
                      <a:pt x="13494" y="13554"/>
                    </a:cubicBezTo>
                    <a:cubicBezTo>
                      <a:pt x="11964" y="10862"/>
                      <a:pt x="12300" y="7343"/>
                      <a:pt x="13922" y="4681"/>
                    </a:cubicBezTo>
                    <a:cubicBezTo>
                      <a:pt x="15115" y="2784"/>
                      <a:pt x="16767" y="1224"/>
                      <a:pt x="18756" y="153"/>
                    </a:cubicBezTo>
                    <a:cubicBezTo>
                      <a:pt x="18083" y="61"/>
                      <a:pt x="17440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9182192" y="2315714"/>
                <a:ext cx="1135152" cy="676315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19797" extrusionOk="0">
                    <a:moveTo>
                      <a:pt x="1" y="1"/>
                    </a:moveTo>
                    <a:lnTo>
                      <a:pt x="1" y="19796"/>
                    </a:lnTo>
                    <a:lnTo>
                      <a:pt x="33228" y="19796"/>
                    </a:ln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9182192" y="2315714"/>
                <a:ext cx="1135152" cy="95177"/>
              </a:xfrm>
              <a:custGeom>
                <a:avLst/>
                <a:gdLst/>
                <a:ahLst/>
                <a:cxnLst/>
                <a:rect l="l" t="t" r="r" b="b"/>
                <a:pathLst>
                  <a:path w="33228" h="2786" extrusionOk="0">
                    <a:moveTo>
                      <a:pt x="1" y="1"/>
                    </a:moveTo>
                    <a:lnTo>
                      <a:pt x="1" y="2785"/>
                    </a:lnTo>
                    <a:cubicBezTo>
                      <a:pt x="5508" y="2035"/>
                      <a:pt x="11061" y="1661"/>
                      <a:pt x="16614" y="1661"/>
                    </a:cubicBezTo>
                    <a:cubicBezTo>
                      <a:pt x="22167" y="1661"/>
                      <a:pt x="27720" y="2035"/>
                      <a:pt x="33228" y="2785"/>
                    </a:cubicBezTo>
                    <a:lnTo>
                      <a:pt x="332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9176965" y="2237346"/>
                <a:ext cx="1145605" cy="93059"/>
              </a:xfrm>
              <a:custGeom>
                <a:avLst/>
                <a:gdLst/>
                <a:ahLst/>
                <a:cxnLst/>
                <a:rect l="l" t="t" r="r" b="b"/>
                <a:pathLst>
                  <a:path w="33534" h="2724" extrusionOk="0">
                    <a:moveTo>
                      <a:pt x="16767" y="0"/>
                    </a:moveTo>
                    <a:cubicBezTo>
                      <a:pt x="11229" y="0"/>
                      <a:pt x="5692" y="367"/>
                      <a:pt x="184" y="1102"/>
                    </a:cubicBezTo>
                    <a:cubicBezTo>
                      <a:pt x="93" y="1622"/>
                      <a:pt x="31" y="2172"/>
                      <a:pt x="1" y="2723"/>
                    </a:cubicBezTo>
                    <a:lnTo>
                      <a:pt x="33534" y="2723"/>
                    </a:lnTo>
                    <a:cubicBezTo>
                      <a:pt x="33503" y="2172"/>
                      <a:pt x="33442" y="1622"/>
                      <a:pt x="33350" y="1102"/>
                    </a:cubicBezTo>
                    <a:cubicBezTo>
                      <a:pt x="27843" y="367"/>
                      <a:pt x="22305" y="0"/>
                      <a:pt x="167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9139352" y="2263207"/>
                <a:ext cx="1220865" cy="124659"/>
              </a:xfrm>
              <a:custGeom>
                <a:avLst/>
                <a:gdLst/>
                <a:ahLst/>
                <a:cxnLst/>
                <a:rect l="l" t="t" r="r" b="b"/>
                <a:pathLst>
                  <a:path w="35737" h="3649" extrusionOk="0">
                    <a:moveTo>
                      <a:pt x="17868" y="0"/>
                    </a:moveTo>
                    <a:cubicBezTo>
                      <a:pt x="11894" y="0"/>
                      <a:pt x="5921" y="421"/>
                      <a:pt x="0" y="1262"/>
                    </a:cubicBezTo>
                    <a:cubicBezTo>
                      <a:pt x="123" y="2058"/>
                      <a:pt x="215" y="2853"/>
                      <a:pt x="337" y="3649"/>
                    </a:cubicBezTo>
                    <a:cubicBezTo>
                      <a:pt x="6150" y="2823"/>
                      <a:pt x="12009" y="2410"/>
                      <a:pt x="17868" y="2410"/>
                    </a:cubicBezTo>
                    <a:cubicBezTo>
                      <a:pt x="23727" y="2410"/>
                      <a:pt x="29586" y="2823"/>
                      <a:pt x="35400" y="3649"/>
                    </a:cubicBezTo>
                    <a:cubicBezTo>
                      <a:pt x="35522" y="2853"/>
                      <a:pt x="35614" y="2058"/>
                      <a:pt x="35736" y="1262"/>
                    </a:cubicBezTo>
                    <a:cubicBezTo>
                      <a:pt x="29816" y="421"/>
                      <a:pt x="23842" y="0"/>
                      <a:pt x="178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9578340" y="2444302"/>
                <a:ext cx="342855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10036" h="16033" extrusionOk="0">
                    <a:moveTo>
                      <a:pt x="5018" y="0"/>
                    </a:moveTo>
                    <a:cubicBezTo>
                      <a:pt x="2234" y="0"/>
                      <a:pt x="1" y="2264"/>
                      <a:pt x="1" y="5018"/>
                    </a:cubicBezTo>
                    <a:lnTo>
                      <a:pt x="1" y="16032"/>
                    </a:lnTo>
                    <a:lnTo>
                      <a:pt x="10036" y="16032"/>
                    </a:lnTo>
                    <a:lnTo>
                      <a:pt x="10036" y="5018"/>
                    </a:lnTo>
                    <a:cubicBezTo>
                      <a:pt x="10036" y="2264"/>
                      <a:pt x="7802" y="0"/>
                      <a:pt x="5018" y="0"/>
                    </a:cubicBez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9665113" y="2450554"/>
                <a:ext cx="256082" cy="541476"/>
              </a:xfrm>
              <a:custGeom>
                <a:avLst/>
                <a:gdLst/>
                <a:ahLst/>
                <a:cxnLst/>
                <a:rect l="l" t="t" r="r" b="b"/>
                <a:pathLst>
                  <a:path w="7496" h="15850" extrusionOk="0">
                    <a:moveTo>
                      <a:pt x="3763" y="1"/>
                    </a:moveTo>
                    <a:cubicBezTo>
                      <a:pt x="1560" y="582"/>
                      <a:pt x="0" y="2571"/>
                      <a:pt x="31" y="4835"/>
                    </a:cubicBezTo>
                    <a:lnTo>
                      <a:pt x="31" y="15849"/>
                    </a:lnTo>
                    <a:lnTo>
                      <a:pt x="7496" y="15849"/>
                    </a:lnTo>
                    <a:lnTo>
                      <a:pt x="7496" y="4835"/>
                    </a:lnTo>
                    <a:cubicBezTo>
                      <a:pt x="7496" y="2571"/>
                      <a:pt x="5966" y="582"/>
                      <a:pt x="3763" y="1"/>
                    </a:cubicBez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10145916" y="2444302"/>
                <a:ext cx="171427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8" h="16033" extrusionOk="0">
                    <a:moveTo>
                      <a:pt x="5018" y="0"/>
                    </a:moveTo>
                    <a:cubicBezTo>
                      <a:pt x="2234" y="0"/>
                      <a:pt x="0" y="2264"/>
                      <a:pt x="0" y="5018"/>
                    </a:cubicBezTo>
                    <a:lnTo>
                      <a:pt x="0" y="16032"/>
                    </a:lnTo>
                    <a:lnTo>
                      <a:pt x="5018" y="16032"/>
                    </a:lnTo>
                    <a:lnTo>
                      <a:pt x="5018" y="0"/>
                    </a:lnTo>
                    <a:close/>
                  </a:path>
                </a:pathLst>
              </a:custGeom>
              <a:solidFill>
                <a:srgbClr val="9719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10233713" y="2468318"/>
                <a:ext cx="83630" cy="523711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15330" extrusionOk="0">
                    <a:moveTo>
                      <a:pt x="2448" y="1"/>
                    </a:moveTo>
                    <a:cubicBezTo>
                      <a:pt x="918" y="919"/>
                      <a:pt x="0" y="2540"/>
                      <a:pt x="0" y="4315"/>
                    </a:cubicBezTo>
                    <a:lnTo>
                      <a:pt x="0" y="15329"/>
                    </a:lnTo>
                    <a:lnTo>
                      <a:pt x="2448" y="15329"/>
                    </a:lnTo>
                    <a:lnTo>
                      <a:pt x="2448" y="1"/>
                    </a:lnTo>
                    <a:close/>
                  </a:path>
                </a:pathLst>
              </a:custGeom>
              <a:solidFill>
                <a:srgbClr val="B029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9182192" y="2444302"/>
                <a:ext cx="171462" cy="547727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16033" extrusionOk="0">
                    <a:moveTo>
                      <a:pt x="1" y="0"/>
                    </a:moveTo>
                    <a:lnTo>
                      <a:pt x="1" y="16032"/>
                    </a:lnTo>
                    <a:lnTo>
                      <a:pt x="5018" y="16032"/>
                    </a:lnTo>
                    <a:lnTo>
                      <a:pt x="5018" y="5018"/>
                    </a:lnTo>
                    <a:cubicBezTo>
                      <a:pt x="5018" y="2264"/>
                      <a:pt x="2785" y="0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7" name="Google Shape;497;p31"/>
            <p:cNvGrpSpPr/>
            <p:nvPr/>
          </p:nvGrpSpPr>
          <p:grpSpPr>
            <a:xfrm>
              <a:off x="-191313" y="2763072"/>
              <a:ext cx="703474" cy="1541754"/>
              <a:chOff x="8872816" y="2763072"/>
              <a:chExt cx="703474" cy="1541754"/>
            </a:xfrm>
          </p:grpSpPr>
          <p:sp>
            <p:nvSpPr>
              <p:cNvPr id="498" name="Google Shape;498;p31"/>
              <p:cNvSpPr/>
              <p:nvPr/>
            </p:nvSpPr>
            <p:spPr>
              <a:xfrm>
                <a:off x="8872816" y="2763072"/>
                <a:ext cx="703474" cy="288536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8446" extrusionOk="0">
                    <a:moveTo>
                      <a:pt x="4070" y="1"/>
                    </a:moveTo>
                    <a:lnTo>
                      <a:pt x="3335" y="1531"/>
                    </a:lnTo>
                    <a:lnTo>
                      <a:pt x="3182" y="1867"/>
                    </a:lnTo>
                    <a:lnTo>
                      <a:pt x="2173" y="3948"/>
                    </a:lnTo>
                    <a:lnTo>
                      <a:pt x="2020" y="4284"/>
                    </a:lnTo>
                    <a:lnTo>
                      <a:pt x="0" y="8445"/>
                    </a:lnTo>
                    <a:lnTo>
                      <a:pt x="20591" y="8445"/>
                    </a:lnTo>
                    <a:lnTo>
                      <a:pt x="18572" y="4284"/>
                    </a:lnTo>
                    <a:lnTo>
                      <a:pt x="18419" y="3948"/>
                    </a:lnTo>
                    <a:lnTo>
                      <a:pt x="17409" y="1867"/>
                    </a:lnTo>
                    <a:lnTo>
                      <a:pt x="17256" y="1531"/>
                    </a:lnTo>
                    <a:lnTo>
                      <a:pt x="164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9" name="Google Shape;499;p31"/>
              <p:cNvGrpSpPr/>
              <p:nvPr/>
            </p:nvGrpSpPr>
            <p:grpSpPr>
              <a:xfrm>
                <a:off x="8941790" y="2763072"/>
                <a:ext cx="565526" cy="288536"/>
                <a:chOff x="8941790" y="2763072"/>
                <a:chExt cx="565526" cy="288536"/>
              </a:xfrm>
            </p:grpSpPr>
            <p:sp>
              <p:nvSpPr>
                <p:cNvPr id="500" name="Google Shape;500;p31"/>
                <p:cNvSpPr/>
                <p:nvPr/>
              </p:nvSpPr>
              <p:spPr>
                <a:xfrm>
                  <a:off x="8950160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6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1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4" y="3886"/>
                      </a:lnTo>
                      <a:lnTo>
                        <a:pt x="2051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1" y="8445"/>
                      </a:lnTo>
                      <a:lnTo>
                        <a:pt x="30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4" y="4560"/>
                      </a:lnTo>
                      <a:lnTo>
                        <a:pt x="2357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0" y="6304"/>
                      </a:lnTo>
                      <a:lnTo>
                        <a:pt x="887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4100" y="1"/>
                      </a:moveTo>
                      <a:lnTo>
                        <a:pt x="3366" y="1469"/>
                      </a:lnTo>
                      <a:lnTo>
                        <a:pt x="3213" y="1806"/>
                      </a:lnTo>
                      <a:lnTo>
                        <a:pt x="2203" y="3886"/>
                      </a:lnTo>
                      <a:lnTo>
                        <a:pt x="2050" y="4223"/>
                      </a:lnTo>
                      <a:lnTo>
                        <a:pt x="1041" y="6304"/>
                      </a:lnTo>
                      <a:lnTo>
                        <a:pt x="888" y="6640"/>
                      </a:lnTo>
                      <a:lnTo>
                        <a:pt x="0" y="8445"/>
                      </a:lnTo>
                      <a:lnTo>
                        <a:pt x="337" y="8445"/>
                      </a:lnTo>
                      <a:lnTo>
                        <a:pt x="1041" y="6946"/>
                      </a:lnTo>
                      <a:lnTo>
                        <a:pt x="1194" y="6640"/>
                      </a:lnTo>
                      <a:lnTo>
                        <a:pt x="2203" y="4560"/>
                      </a:lnTo>
                      <a:lnTo>
                        <a:pt x="2387" y="4223"/>
                      </a:lnTo>
                      <a:lnTo>
                        <a:pt x="3366" y="2142"/>
                      </a:lnTo>
                      <a:lnTo>
                        <a:pt x="3549" y="1806"/>
                      </a:lnTo>
                      <a:lnTo>
                        <a:pt x="44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4069" y="1"/>
                      </a:moveTo>
                      <a:lnTo>
                        <a:pt x="3366" y="1469"/>
                      </a:lnTo>
                      <a:lnTo>
                        <a:pt x="3182" y="1806"/>
                      </a:lnTo>
                      <a:lnTo>
                        <a:pt x="2203" y="3886"/>
                      </a:lnTo>
                      <a:lnTo>
                        <a:pt x="2020" y="4223"/>
                      </a:lnTo>
                      <a:lnTo>
                        <a:pt x="1010" y="6304"/>
                      </a:lnTo>
                      <a:lnTo>
                        <a:pt x="857" y="6640"/>
                      </a:lnTo>
                      <a:lnTo>
                        <a:pt x="0" y="8445"/>
                      </a:lnTo>
                      <a:lnTo>
                        <a:pt x="306" y="8445"/>
                      </a:lnTo>
                      <a:lnTo>
                        <a:pt x="1010" y="6946"/>
                      </a:lnTo>
                      <a:lnTo>
                        <a:pt x="1193" y="6640"/>
                      </a:lnTo>
                      <a:lnTo>
                        <a:pt x="2203" y="4560"/>
                      </a:lnTo>
                      <a:lnTo>
                        <a:pt x="2356" y="4223"/>
                      </a:lnTo>
                      <a:lnTo>
                        <a:pt x="3366" y="2142"/>
                      </a:lnTo>
                      <a:lnTo>
                        <a:pt x="3519" y="1806"/>
                      </a:lnTo>
                      <a:lnTo>
                        <a:pt x="437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9348392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3335" y="1"/>
                      </a:moveTo>
                      <a:lnTo>
                        <a:pt x="2203" y="2356"/>
                      </a:lnTo>
                      <a:lnTo>
                        <a:pt x="2020" y="2693"/>
                      </a:lnTo>
                      <a:lnTo>
                        <a:pt x="1041" y="4774"/>
                      </a:lnTo>
                      <a:lnTo>
                        <a:pt x="857" y="5110"/>
                      </a:lnTo>
                      <a:lnTo>
                        <a:pt x="1" y="6915"/>
                      </a:lnTo>
                      <a:lnTo>
                        <a:pt x="306" y="6915"/>
                      </a:lnTo>
                      <a:lnTo>
                        <a:pt x="1041" y="5416"/>
                      </a:lnTo>
                      <a:lnTo>
                        <a:pt x="1194" y="5110"/>
                      </a:lnTo>
                      <a:lnTo>
                        <a:pt x="2203" y="3030"/>
                      </a:lnTo>
                      <a:lnTo>
                        <a:pt x="2356" y="2693"/>
                      </a:lnTo>
                      <a:lnTo>
                        <a:pt x="3488" y="337"/>
                      </a:lnTo>
                      <a:lnTo>
                        <a:pt x="333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942782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2173" y="1"/>
                      </a:moveTo>
                      <a:lnTo>
                        <a:pt x="1041" y="2357"/>
                      </a:lnTo>
                      <a:lnTo>
                        <a:pt x="857" y="2693"/>
                      </a:lnTo>
                      <a:lnTo>
                        <a:pt x="1" y="4498"/>
                      </a:lnTo>
                      <a:lnTo>
                        <a:pt x="307" y="4498"/>
                      </a:lnTo>
                      <a:lnTo>
                        <a:pt x="1041" y="2999"/>
                      </a:lnTo>
                      <a:lnTo>
                        <a:pt x="1194" y="2693"/>
                      </a:lnTo>
                      <a:lnTo>
                        <a:pt x="2326" y="337"/>
                      </a:lnTo>
                      <a:lnTo>
                        <a:pt x="21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9348392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57" y="1806"/>
                      </a:lnTo>
                      <a:lnTo>
                        <a:pt x="1041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7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9268964" y="2763072"/>
                  <a:ext cx="149495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6" h="8446" extrusionOk="0">
                      <a:moveTo>
                        <a:pt x="0" y="1"/>
                      </a:moveTo>
                      <a:lnTo>
                        <a:pt x="857" y="1806"/>
                      </a:lnTo>
                      <a:lnTo>
                        <a:pt x="1010" y="2142"/>
                      </a:lnTo>
                      <a:lnTo>
                        <a:pt x="2020" y="4223"/>
                      </a:lnTo>
                      <a:lnTo>
                        <a:pt x="2203" y="4560"/>
                      </a:lnTo>
                      <a:lnTo>
                        <a:pt x="3182" y="6640"/>
                      </a:lnTo>
                      <a:lnTo>
                        <a:pt x="3366" y="6946"/>
                      </a:lnTo>
                      <a:lnTo>
                        <a:pt x="4069" y="8445"/>
                      </a:lnTo>
                      <a:lnTo>
                        <a:pt x="4375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10" y="1469"/>
                      </a:lnTo>
                      <a:lnTo>
                        <a:pt x="30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918847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0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49" y="6640"/>
                      </a:lnTo>
                      <a:lnTo>
                        <a:pt x="3366" y="6304"/>
                      </a:lnTo>
                      <a:lnTo>
                        <a:pt x="2387" y="4223"/>
                      </a:lnTo>
                      <a:lnTo>
                        <a:pt x="2203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9109050" y="2763072"/>
                  <a:ext cx="150520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6" h="8446" extrusionOk="0">
                      <a:moveTo>
                        <a:pt x="0" y="1"/>
                      </a:moveTo>
                      <a:lnTo>
                        <a:pt x="887" y="1806"/>
                      </a:lnTo>
                      <a:lnTo>
                        <a:pt x="1040" y="2142"/>
                      </a:lnTo>
                      <a:lnTo>
                        <a:pt x="2050" y="4223"/>
                      </a:lnTo>
                      <a:lnTo>
                        <a:pt x="2203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0" y="8445"/>
                      </a:lnTo>
                      <a:lnTo>
                        <a:pt x="4406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6" y="4223"/>
                      </a:lnTo>
                      <a:lnTo>
                        <a:pt x="2203" y="3886"/>
                      </a:lnTo>
                      <a:lnTo>
                        <a:pt x="1193" y="1806"/>
                      </a:lnTo>
                      <a:lnTo>
                        <a:pt x="1040" y="1469"/>
                      </a:lnTo>
                      <a:lnTo>
                        <a:pt x="33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9029588" y="2763072"/>
                  <a:ext cx="150554" cy="288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07" h="8446" extrusionOk="0">
                      <a:moveTo>
                        <a:pt x="1" y="1"/>
                      </a:moveTo>
                      <a:lnTo>
                        <a:pt x="888" y="1806"/>
                      </a:lnTo>
                      <a:lnTo>
                        <a:pt x="1041" y="2142"/>
                      </a:lnTo>
                      <a:lnTo>
                        <a:pt x="2051" y="4223"/>
                      </a:lnTo>
                      <a:lnTo>
                        <a:pt x="2204" y="4560"/>
                      </a:lnTo>
                      <a:lnTo>
                        <a:pt x="3213" y="6640"/>
                      </a:lnTo>
                      <a:lnTo>
                        <a:pt x="3366" y="6946"/>
                      </a:lnTo>
                      <a:lnTo>
                        <a:pt x="4101" y="8445"/>
                      </a:lnTo>
                      <a:lnTo>
                        <a:pt x="4407" y="8445"/>
                      </a:lnTo>
                      <a:lnTo>
                        <a:pt x="3519" y="6640"/>
                      </a:lnTo>
                      <a:lnTo>
                        <a:pt x="3366" y="6304"/>
                      </a:lnTo>
                      <a:lnTo>
                        <a:pt x="2357" y="4223"/>
                      </a:lnTo>
                      <a:lnTo>
                        <a:pt x="2204" y="3886"/>
                      </a:lnTo>
                      <a:lnTo>
                        <a:pt x="1194" y="1806"/>
                      </a:lnTo>
                      <a:lnTo>
                        <a:pt x="1041" y="1469"/>
                      </a:lnTo>
                      <a:lnTo>
                        <a:pt x="30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8981521" y="2815341"/>
                  <a:ext cx="119193" cy="236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9" h="6916" extrusionOk="0">
                      <a:moveTo>
                        <a:pt x="153" y="1"/>
                      </a:moveTo>
                      <a:lnTo>
                        <a:pt x="0" y="337"/>
                      </a:lnTo>
                      <a:lnTo>
                        <a:pt x="1132" y="2693"/>
                      </a:lnTo>
                      <a:lnTo>
                        <a:pt x="1285" y="3030"/>
                      </a:lnTo>
                      <a:lnTo>
                        <a:pt x="2295" y="5110"/>
                      </a:lnTo>
                      <a:lnTo>
                        <a:pt x="2448" y="5416"/>
                      </a:lnTo>
                      <a:lnTo>
                        <a:pt x="3182" y="6915"/>
                      </a:lnTo>
                      <a:lnTo>
                        <a:pt x="3488" y="6915"/>
                      </a:lnTo>
                      <a:lnTo>
                        <a:pt x="2601" y="5110"/>
                      </a:lnTo>
                      <a:lnTo>
                        <a:pt x="2448" y="4774"/>
                      </a:lnTo>
                      <a:lnTo>
                        <a:pt x="1438" y="2693"/>
                      </a:lnTo>
                      <a:lnTo>
                        <a:pt x="1285" y="2356"/>
                      </a:lnTo>
                      <a:lnTo>
                        <a:pt x="15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8941790" y="2897912"/>
                  <a:ext cx="79496" cy="1536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7" h="4499" extrusionOk="0">
                      <a:moveTo>
                        <a:pt x="154" y="1"/>
                      </a:moveTo>
                      <a:lnTo>
                        <a:pt x="1" y="337"/>
                      </a:lnTo>
                      <a:lnTo>
                        <a:pt x="1133" y="2693"/>
                      </a:lnTo>
                      <a:lnTo>
                        <a:pt x="1286" y="2999"/>
                      </a:lnTo>
                      <a:lnTo>
                        <a:pt x="1989" y="4498"/>
                      </a:lnTo>
                      <a:lnTo>
                        <a:pt x="2326" y="4498"/>
                      </a:lnTo>
                      <a:lnTo>
                        <a:pt x="1439" y="2693"/>
                      </a:lnTo>
                      <a:lnTo>
                        <a:pt x="1286" y="2357"/>
                      </a:lnTo>
                      <a:lnTo>
                        <a:pt x="15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4" name="Google Shape;514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9215" y="34543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8895807" y="3124716"/>
                <a:ext cx="656432" cy="1180109"/>
              </a:xfrm>
              <a:custGeom>
                <a:avLst/>
                <a:gdLst/>
                <a:ahLst/>
                <a:cxnLst/>
                <a:rect l="l" t="t" r="r" b="b"/>
                <a:pathLst>
                  <a:path w="19215" h="34544" extrusionOk="0">
                    <a:moveTo>
                      <a:pt x="1" y="1"/>
                    </a:moveTo>
                    <a:lnTo>
                      <a:pt x="1" y="34543"/>
                    </a:lnTo>
                    <a:lnTo>
                      <a:pt x="1010" y="34543"/>
                    </a:lnTo>
                    <a:lnTo>
                      <a:pt x="1010" y="858"/>
                    </a:lnTo>
                    <a:lnTo>
                      <a:pt x="19215" y="858"/>
                    </a:lnTo>
                    <a:lnTo>
                      <a:pt x="19215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1"/>
              <p:cNvSpPr/>
              <p:nvPr/>
            </p:nvSpPr>
            <p:spPr>
              <a:xfrm>
                <a:off x="8945992" y="4044542"/>
                <a:ext cx="557122" cy="35563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41" extrusionOk="0">
                    <a:moveTo>
                      <a:pt x="0" y="0"/>
                    </a:moveTo>
                    <a:lnTo>
                      <a:pt x="0" y="1040"/>
                    </a:lnTo>
                    <a:lnTo>
                      <a:pt x="16308" y="1040"/>
                    </a:lnTo>
                    <a:lnTo>
                      <a:pt x="16308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1"/>
              <p:cNvSpPr/>
              <p:nvPr/>
            </p:nvSpPr>
            <p:spPr>
              <a:xfrm>
                <a:off x="9022277" y="3918004"/>
                <a:ext cx="96202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5" extrusionOk="0">
                    <a:moveTo>
                      <a:pt x="1353" y="1"/>
                    </a:moveTo>
                    <a:cubicBezTo>
                      <a:pt x="613" y="1"/>
                      <a:pt x="1" y="602"/>
                      <a:pt x="1" y="1348"/>
                    </a:cubicBezTo>
                    <a:lnTo>
                      <a:pt x="1" y="3735"/>
                    </a:lnTo>
                    <a:lnTo>
                      <a:pt x="2815" y="3735"/>
                    </a:lnTo>
                    <a:lnTo>
                      <a:pt x="2815" y="1348"/>
                    </a:lnTo>
                    <a:cubicBezTo>
                      <a:pt x="2815" y="767"/>
                      <a:pt x="2448" y="277"/>
                      <a:pt x="1898" y="94"/>
                    </a:cubicBezTo>
                    <a:cubicBezTo>
                      <a:pt x="1745" y="33"/>
                      <a:pt x="1592" y="2"/>
                      <a:pt x="1408" y="2"/>
                    </a:cubicBezTo>
                    <a:cubicBezTo>
                      <a:pt x="1390" y="1"/>
                      <a:pt x="1371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9049470" y="3920156"/>
                <a:ext cx="76319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72" extrusionOk="0">
                    <a:moveTo>
                      <a:pt x="110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19" y="3672"/>
                    </a:lnTo>
                    <a:lnTo>
                      <a:pt x="2019" y="1285"/>
                    </a:lnTo>
                    <a:lnTo>
                      <a:pt x="2050" y="1285"/>
                    </a:lnTo>
                    <a:cubicBezTo>
                      <a:pt x="2234" y="673"/>
                      <a:pt x="1775" y="0"/>
                      <a:pt x="11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9329569" y="3918004"/>
                <a:ext cx="97261" cy="127597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5" extrusionOk="0">
                    <a:moveTo>
                      <a:pt x="1353" y="1"/>
                    </a:moveTo>
                    <a:cubicBezTo>
                      <a:pt x="614" y="1"/>
                      <a:pt x="31" y="602"/>
                      <a:pt x="1" y="1348"/>
                    </a:cubicBezTo>
                    <a:lnTo>
                      <a:pt x="1" y="3735"/>
                    </a:lnTo>
                    <a:lnTo>
                      <a:pt x="2846" y="3735"/>
                    </a:lnTo>
                    <a:lnTo>
                      <a:pt x="2846" y="1348"/>
                    </a:lnTo>
                    <a:cubicBezTo>
                      <a:pt x="2846" y="767"/>
                      <a:pt x="2479" y="277"/>
                      <a:pt x="1928" y="94"/>
                    </a:cubicBezTo>
                    <a:cubicBezTo>
                      <a:pt x="1775" y="33"/>
                      <a:pt x="1592" y="2"/>
                      <a:pt x="1408" y="2"/>
                    </a:cubicBezTo>
                    <a:cubicBezTo>
                      <a:pt x="1390" y="1"/>
                      <a:pt x="1372" y="1"/>
                      <a:pt x="1353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9356762" y="3920156"/>
                <a:ext cx="77378" cy="125445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72" extrusionOk="0">
                    <a:moveTo>
                      <a:pt x="1132" y="0"/>
                    </a:moveTo>
                    <a:cubicBezTo>
                      <a:pt x="459" y="0"/>
                      <a:pt x="0" y="673"/>
                      <a:pt x="214" y="1285"/>
                    </a:cubicBezTo>
                    <a:lnTo>
                      <a:pt x="214" y="3672"/>
                    </a:lnTo>
                    <a:lnTo>
                      <a:pt x="2050" y="3672"/>
                    </a:lnTo>
                    <a:lnTo>
                      <a:pt x="2050" y="1285"/>
                    </a:lnTo>
                    <a:cubicBezTo>
                      <a:pt x="2264" y="673"/>
                      <a:pt x="1775" y="0"/>
                      <a:pt x="11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8945992" y="3443521"/>
                <a:ext cx="557122" cy="34538"/>
              </a:xfrm>
              <a:custGeom>
                <a:avLst/>
                <a:gdLst/>
                <a:ahLst/>
                <a:cxnLst/>
                <a:rect l="l" t="t" r="r" b="b"/>
                <a:pathLst>
                  <a:path w="16308" h="1011" extrusionOk="0">
                    <a:moveTo>
                      <a:pt x="0" y="1"/>
                    </a:moveTo>
                    <a:lnTo>
                      <a:pt x="0" y="1010"/>
                    </a:lnTo>
                    <a:lnTo>
                      <a:pt x="16308" y="1010"/>
                    </a:lnTo>
                    <a:lnTo>
                      <a:pt x="16308" y="1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9022277" y="3315992"/>
                <a:ext cx="96202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34" extrusionOk="0">
                    <a:moveTo>
                      <a:pt x="1408" y="1"/>
                    </a:moveTo>
                    <a:cubicBezTo>
                      <a:pt x="643" y="1"/>
                      <a:pt x="1" y="582"/>
                      <a:pt x="1" y="1378"/>
                    </a:cubicBezTo>
                    <a:lnTo>
                      <a:pt x="1" y="3734"/>
                    </a:lnTo>
                    <a:lnTo>
                      <a:pt x="2815" y="3734"/>
                    </a:lnTo>
                    <a:lnTo>
                      <a:pt x="2815" y="1378"/>
                    </a:lnTo>
                    <a:cubicBezTo>
                      <a:pt x="2815" y="796"/>
                      <a:pt x="2448" y="276"/>
                      <a:pt x="1898" y="93"/>
                    </a:cubicBezTo>
                    <a:cubicBezTo>
                      <a:pt x="174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9049470" y="3319135"/>
                <a:ext cx="76319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3642" extrusionOk="0">
                    <a:moveTo>
                      <a:pt x="110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19" y="3642"/>
                    </a:lnTo>
                    <a:lnTo>
                      <a:pt x="2019" y="1286"/>
                    </a:lnTo>
                    <a:lnTo>
                      <a:pt x="2050" y="1286"/>
                    </a:lnTo>
                    <a:cubicBezTo>
                      <a:pt x="2234" y="643"/>
                      <a:pt x="1775" y="1"/>
                      <a:pt x="1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9329569" y="3315992"/>
                <a:ext cx="97261" cy="127563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3734" extrusionOk="0">
                    <a:moveTo>
                      <a:pt x="1408" y="1"/>
                    </a:moveTo>
                    <a:cubicBezTo>
                      <a:pt x="643" y="1"/>
                      <a:pt x="31" y="582"/>
                      <a:pt x="1" y="1378"/>
                    </a:cubicBezTo>
                    <a:lnTo>
                      <a:pt x="1" y="3734"/>
                    </a:lnTo>
                    <a:lnTo>
                      <a:pt x="2846" y="3734"/>
                    </a:lnTo>
                    <a:lnTo>
                      <a:pt x="2846" y="1378"/>
                    </a:lnTo>
                    <a:cubicBezTo>
                      <a:pt x="2846" y="796"/>
                      <a:pt x="2479" y="276"/>
                      <a:pt x="1928" y="93"/>
                    </a:cubicBezTo>
                    <a:cubicBezTo>
                      <a:pt x="1775" y="32"/>
                      <a:pt x="1592" y="1"/>
                      <a:pt x="1408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9356762" y="3319135"/>
                <a:ext cx="77378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3642" extrusionOk="0">
                    <a:moveTo>
                      <a:pt x="1132" y="1"/>
                    </a:moveTo>
                    <a:cubicBezTo>
                      <a:pt x="459" y="1"/>
                      <a:pt x="0" y="643"/>
                      <a:pt x="214" y="1286"/>
                    </a:cubicBezTo>
                    <a:lnTo>
                      <a:pt x="214" y="3642"/>
                    </a:lnTo>
                    <a:lnTo>
                      <a:pt x="2050" y="3642"/>
                    </a:lnTo>
                    <a:lnTo>
                      <a:pt x="2050" y="1286"/>
                    </a:lnTo>
                    <a:cubicBezTo>
                      <a:pt x="2264" y="643"/>
                      <a:pt x="1775" y="1"/>
                      <a:pt x="1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8872816" y="3677671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872816" y="3051575"/>
                <a:ext cx="703474" cy="74235"/>
              </a:xfrm>
              <a:custGeom>
                <a:avLst/>
                <a:gdLst/>
                <a:ahLst/>
                <a:cxnLst/>
                <a:rect l="l" t="t" r="r" b="b"/>
                <a:pathLst>
                  <a:path w="20592" h="2173" extrusionOk="0">
                    <a:moveTo>
                      <a:pt x="0" y="0"/>
                    </a:moveTo>
                    <a:lnTo>
                      <a:pt x="0" y="2172"/>
                    </a:lnTo>
                    <a:lnTo>
                      <a:pt x="20591" y="2172"/>
                    </a:lnTo>
                    <a:lnTo>
                      <a:pt x="205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8" name="Google Shape;528;p31"/>
            <p:cNvGrpSpPr/>
            <p:nvPr/>
          </p:nvGrpSpPr>
          <p:grpSpPr>
            <a:xfrm>
              <a:off x="-1405858" y="4304792"/>
              <a:ext cx="1893969" cy="842481"/>
              <a:chOff x="7658271" y="4304792"/>
              <a:chExt cx="1893969" cy="842481"/>
            </a:xfrm>
          </p:grpSpPr>
          <p:sp>
            <p:nvSpPr>
              <p:cNvPr id="529" name="Google Shape;529;p31"/>
              <p:cNvSpPr/>
              <p:nvPr/>
            </p:nvSpPr>
            <p:spPr>
              <a:xfrm>
                <a:off x="7658271" y="4304792"/>
                <a:ext cx="1893969" cy="842481"/>
              </a:xfrm>
              <a:custGeom>
                <a:avLst/>
                <a:gdLst/>
                <a:ahLst/>
                <a:cxnLst/>
                <a:rect l="l" t="t" r="r" b="b"/>
                <a:pathLst>
                  <a:path w="55440" h="24661" extrusionOk="0">
                    <a:moveTo>
                      <a:pt x="0" y="0"/>
                    </a:moveTo>
                    <a:lnTo>
                      <a:pt x="0" y="24661"/>
                    </a:lnTo>
                    <a:lnTo>
                      <a:pt x="55440" y="24661"/>
                    </a:lnTo>
                    <a:lnTo>
                      <a:pt x="554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906931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171" y="0"/>
                    </a:moveTo>
                    <a:cubicBezTo>
                      <a:pt x="2295" y="0"/>
                      <a:pt x="0" y="2326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11" y="2846"/>
                      <a:pt x="8781" y="826"/>
                      <a:pt x="6548" y="215"/>
                    </a:cubicBezTo>
                    <a:cubicBezTo>
                      <a:pt x="6089" y="62"/>
                      <a:pt x="5630" y="0"/>
                      <a:pt x="51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9163402" y="4523227"/>
                <a:ext cx="259225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8267" extrusionOk="0">
                    <a:moveTo>
                      <a:pt x="3794" y="1"/>
                    </a:moveTo>
                    <a:cubicBezTo>
                      <a:pt x="156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88" y="18267"/>
                    </a:lnTo>
                    <a:lnTo>
                      <a:pt x="7588" y="4988"/>
                    </a:lnTo>
                    <a:cubicBezTo>
                      <a:pt x="7557" y="2663"/>
                      <a:pt x="6027" y="643"/>
                      <a:pt x="379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8591659" y="4516975"/>
                <a:ext cx="353309" cy="630298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8450" extrusionOk="0">
                    <a:moveTo>
                      <a:pt x="5201" y="0"/>
                    </a:moveTo>
                    <a:cubicBezTo>
                      <a:pt x="2325" y="0"/>
                      <a:pt x="0" y="2295"/>
                      <a:pt x="0" y="5171"/>
                    </a:cubicBezTo>
                    <a:lnTo>
                      <a:pt x="0" y="18450"/>
                    </a:lnTo>
                    <a:lnTo>
                      <a:pt x="10342" y="18450"/>
                    </a:lnTo>
                    <a:lnTo>
                      <a:pt x="10342" y="5171"/>
                    </a:lnTo>
                    <a:cubicBezTo>
                      <a:pt x="10342" y="2846"/>
                      <a:pt x="8812" y="826"/>
                      <a:pt x="6578" y="215"/>
                    </a:cubicBezTo>
                    <a:cubicBezTo>
                      <a:pt x="6119" y="62"/>
                      <a:pt x="5660" y="0"/>
                      <a:pt x="52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8686767" y="4523227"/>
                <a:ext cx="258200" cy="624046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8267" extrusionOk="0">
                    <a:moveTo>
                      <a:pt x="3764" y="1"/>
                    </a:moveTo>
                    <a:cubicBezTo>
                      <a:pt x="1530" y="643"/>
                      <a:pt x="0" y="2663"/>
                      <a:pt x="0" y="4988"/>
                    </a:cubicBezTo>
                    <a:lnTo>
                      <a:pt x="0" y="18267"/>
                    </a:lnTo>
                    <a:lnTo>
                      <a:pt x="7558" y="18267"/>
                    </a:lnTo>
                    <a:lnTo>
                      <a:pt x="7558" y="4988"/>
                    </a:lnTo>
                    <a:cubicBezTo>
                      <a:pt x="7558" y="2663"/>
                      <a:pt x="5997" y="643"/>
                      <a:pt x="3764" y="1"/>
                    </a:cubicBezTo>
                    <a:close/>
                  </a:path>
                </a:pathLst>
              </a:custGeom>
              <a:solidFill>
                <a:srgbClr val="1A50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4" name="Google Shape;534;p31"/>
            <p:cNvGrpSpPr/>
            <p:nvPr/>
          </p:nvGrpSpPr>
          <p:grpSpPr>
            <a:xfrm>
              <a:off x="488071" y="2623792"/>
              <a:ext cx="2070629" cy="2523497"/>
              <a:chOff x="9552200" y="2623792"/>
              <a:chExt cx="2070629" cy="2523497"/>
            </a:xfrm>
          </p:grpSpPr>
          <p:sp>
            <p:nvSpPr>
              <p:cNvPr id="535" name="Google Shape;535;p31"/>
              <p:cNvSpPr/>
              <p:nvPr/>
            </p:nvSpPr>
            <p:spPr>
              <a:xfrm>
                <a:off x="9552206" y="2623792"/>
                <a:ext cx="2070623" cy="11738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3436" extrusionOk="0">
                    <a:moveTo>
                      <a:pt x="9485" y="1"/>
                    </a:moveTo>
                    <a:cubicBezTo>
                      <a:pt x="8537" y="1"/>
                      <a:pt x="7588" y="636"/>
                      <a:pt x="7588" y="1905"/>
                    </a:cubicBezTo>
                    <a:cubicBezTo>
                      <a:pt x="7435" y="789"/>
                      <a:pt x="6563" y="230"/>
                      <a:pt x="5691" y="230"/>
                    </a:cubicBezTo>
                    <a:cubicBezTo>
                      <a:pt x="4819" y="230"/>
                      <a:pt x="3948" y="789"/>
                      <a:pt x="3795" y="1905"/>
                    </a:cubicBezTo>
                    <a:cubicBezTo>
                      <a:pt x="3642" y="789"/>
                      <a:pt x="2770" y="230"/>
                      <a:pt x="1898" y="230"/>
                    </a:cubicBezTo>
                    <a:cubicBezTo>
                      <a:pt x="1026" y="230"/>
                      <a:pt x="154" y="789"/>
                      <a:pt x="1" y="1905"/>
                    </a:cubicBezTo>
                    <a:lnTo>
                      <a:pt x="1" y="3435"/>
                    </a:lnTo>
                    <a:lnTo>
                      <a:pt x="60611" y="3435"/>
                    </a:lnTo>
                    <a:lnTo>
                      <a:pt x="60611" y="1905"/>
                    </a:lnTo>
                    <a:cubicBezTo>
                      <a:pt x="60611" y="835"/>
                      <a:pt x="59785" y="9"/>
                      <a:pt x="58744" y="9"/>
                    </a:cubicBezTo>
                    <a:cubicBezTo>
                      <a:pt x="57674" y="9"/>
                      <a:pt x="56847" y="835"/>
                      <a:pt x="56847" y="1905"/>
                    </a:cubicBezTo>
                    <a:cubicBezTo>
                      <a:pt x="56694" y="789"/>
                      <a:pt x="55815" y="230"/>
                      <a:pt x="54939" y="230"/>
                    </a:cubicBezTo>
                    <a:cubicBezTo>
                      <a:pt x="54063" y="230"/>
                      <a:pt x="53191" y="789"/>
                      <a:pt x="53054" y="1905"/>
                    </a:cubicBezTo>
                    <a:cubicBezTo>
                      <a:pt x="53054" y="636"/>
                      <a:pt x="52105" y="1"/>
                      <a:pt x="51157" y="1"/>
                    </a:cubicBezTo>
                    <a:cubicBezTo>
                      <a:pt x="50208" y="1"/>
                      <a:pt x="49260" y="636"/>
                      <a:pt x="49260" y="1905"/>
                    </a:cubicBezTo>
                    <a:cubicBezTo>
                      <a:pt x="49107" y="789"/>
                      <a:pt x="48235" y="230"/>
                      <a:pt x="47363" y="230"/>
                    </a:cubicBezTo>
                    <a:cubicBezTo>
                      <a:pt x="46491" y="230"/>
                      <a:pt x="45619" y="789"/>
                      <a:pt x="45466" y="1905"/>
                    </a:cubicBezTo>
                    <a:cubicBezTo>
                      <a:pt x="45313" y="789"/>
                      <a:pt x="44441" y="230"/>
                      <a:pt x="43569" y="230"/>
                    </a:cubicBezTo>
                    <a:cubicBezTo>
                      <a:pt x="42697" y="230"/>
                      <a:pt x="41825" y="789"/>
                      <a:pt x="41672" y="1905"/>
                    </a:cubicBezTo>
                    <a:cubicBezTo>
                      <a:pt x="41672" y="636"/>
                      <a:pt x="40724" y="1"/>
                      <a:pt x="39779" y="1"/>
                    </a:cubicBezTo>
                    <a:cubicBezTo>
                      <a:pt x="38834" y="1"/>
                      <a:pt x="37893" y="636"/>
                      <a:pt x="37909" y="1905"/>
                    </a:cubicBezTo>
                    <a:cubicBezTo>
                      <a:pt x="37756" y="789"/>
                      <a:pt x="36876" y="230"/>
                      <a:pt x="36000" y="230"/>
                    </a:cubicBezTo>
                    <a:cubicBezTo>
                      <a:pt x="35125" y="230"/>
                      <a:pt x="34253" y="789"/>
                      <a:pt x="34115" y="1905"/>
                    </a:cubicBezTo>
                    <a:cubicBezTo>
                      <a:pt x="33962" y="789"/>
                      <a:pt x="33082" y="230"/>
                      <a:pt x="32206" y="230"/>
                    </a:cubicBezTo>
                    <a:cubicBezTo>
                      <a:pt x="31331" y="230"/>
                      <a:pt x="30459" y="789"/>
                      <a:pt x="30321" y="1905"/>
                    </a:cubicBezTo>
                    <a:cubicBezTo>
                      <a:pt x="30321" y="636"/>
                      <a:pt x="29373" y="1"/>
                      <a:pt x="28424" y="1"/>
                    </a:cubicBezTo>
                    <a:cubicBezTo>
                      <a:pt x="27476" y="1"/>
                      <a:pt x="26527" y="636"/>
                      <a:pt x="26527" y="1905"/>
                    </a:cubicBezTo>
                    <a:cubicBezTo>
                      <a:pt x="26374" y="789"/>
                      <a:pt x="25502" y="230"/>
                      <a:pt x="24630" y="230"/>
                    </a:cubicBezTo>
                    <a:cubicBezTo>
                      <a:pt x="23758" y="230"/>
                      <a:pt x="22886" y="789"/>
                      <a:pt x="22733" y="1905"/>
                    </a:cubicBezTo>
                    <a:cubicBezTo>
                      <a:pt x="22733" y="636"/>
                      <a:pt x="21785" y="1"/>
                      <a:pt x="20836" y="1"/>
                    </a:cubicBezTo>
                    <a:cubicBezTo>
                      <a:pt x="19888" y="1"/>
                      <a:pt x="18939" y="636"/>
                      <a:pt x="18939" y="1905"/>
                    </a:cubicBezTo>
                    <a:cubicBezTo>
                      <a:pt x="18802" y="789"/>
                      <a:pt x="17930" y="230"/>
                      <a:pt x="17054" y="230"/>
                    </a:cubicBezTo>
                    <a:cubicBezTo>
                      <a:pt x="16178" y="230"/>
                      <a:pt x="15299" y="789"/>
                      <a:pt x="15146" y="1905"/>
                    </a:cubicBezTo>
                    <a:cubicBezTo>
                      <a:pt x="15008" y="789"/>
                      <a:pt x="14136" y="230"/>
                      <a:pt x="13264" y="230"/>
                    </a:cubicBezTo>
                    <a:cubicBezTo>
                      <a:pt x="12392" y="230"/>
                      <a:pt x="11520" y="789"/>
                      <a:pt x="11382" y="1905"/>
                    </a:cubicBezTo>
                    <a:cubicBezTo>
                      <a:pt x="11382" y="636"/>
                      <a:pt x="10434" y="1"/>
                      <a:pt x="9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9552206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9601331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9811431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9860556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0070656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0118722" y="2976315"/>
                <a:ext cx="141843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52" h="3510" extrusionOk="0">
                    <a:moveTo>
                      <a:pt x="2356" y="0"/>
                    </a:moveTo>
                    <a:cubicBezTo>
                      <a:pt x="796" y="0"/>
                      <a:pt x="1" y="1897"/>
                      <a:pt x="1133" y="2999"/>
                    </a:cubicBezTo>
                    <a:cubicBezTo>
                      <a:pt x="1485" y="3351"/>
                      <a:pt x="1922" y="3509"/>
                      <a:pt x="2353" y="3509"/>
                    </a:cubicBezTo>
                    <a:cubicBezTo>
                      <a:pt x="3267" y="3509"/>
                      <a:pt x="4152" y="2795"/>
                      <a:pt x="4131" y="1714"/>
                    </a:cubicBezTo>
                    <a:cubicBezTo>
                      <a:pt x="4131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0328822" y="2823711"/>
                <a:ext cx="259225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88" y="12361"/>
                    </a:lnTo>
                    <a:lnTo>
                      <a:pt x="758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0377947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5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0588047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7557" y="12361"/>
                    </a:lnTo>
                    <a:lnTo>
                      <a:pt x="755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0637172" y="2976315"/>
                <a:ext cx="140784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1" h="3510" extrusionOk="0">
                    <a:moveTo>
                      <a:pt x="2356" y="0"/>
                    </a:moveTo>
                    <a:cubicBezTo>
                      <a:pt x="765" y="0"/>
                      <a:pt x="0" y="1897"/>
                      <a:pt x="1101" y="2999"/>
                    </a:cubicBezTo>
                    <a:cubicBezTo>
                      <a:pt x="1464" y="3351"/>
                      <a:pt x="1904" y="3509"/>
                      <a:pt x="2335" y="3509"/>
                    </a:cubicBezTo>
                    <a:cubicBezTo>
                      <a:pt x="3250" y="3509"/>
                      <a:pt x="4121" y="2795"/>
                      <a:pt x="4100" y="1714"/>
                    </a:cubicBezTo>
                    <a:cubicBezTo>
                      <a:pt x="4100" y="765"/>
                      <a:pt x="3304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0847238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0895339" y="2976315"/>
                <a:ext cx="141125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3510" extrusionOk="0">
                    <a:moveTo>
                      <a:pt x="2356" y="0"/>
                    </a:moveTo>
                    <a:cubicBezTo>
                      <a:pt x="796" y="0"/>
                      <a:pt x="0" y="1897"/>
                      <a:pt x="1132" y="2999"/>
                    </a:cubicBezTo>
                    <a:cubicBezTo>
                      <a:pt x="1485" y="3351"/>
                      <a:pt x="1919" y="3509"/>
                      <a:pt x="2346" y="3509"/>
                    </a:cubicBezTo>
                    <a:cubicBezTo>
                      <a:pt x="3254" y="3509"/>
                      <a:pt x="4131" y="2795"/>
                      <a:pt x="4131" y="1714"/>
                    </a:cubicBezTo>
                    <a:cubicBezTo>
                      <a:pt x="4100" y="765"/>
                      <a:pt x="333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1105404" y="2823711"/>
                <a:ext cx="259259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89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89" y="12361"/>
                    </a:lnTo>
                    <a:lnTo>
                      <a:pt x="758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1154529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7" y="0"/>
                    </a:moveTo>
                    <a:cubicBezTo>
                      <a:pt x="796" y="0"/>
                      <a:pt x="1" y="1897"/>
                      <a:pt x="1102" y="2999"/>
                    </a:cubicBezTo>
                    <a:cubicBezTo>
                      <a:pt x="1465" y="3351"/>
                      <a:pt x="1905" y="3509"/>
                      <a:pt x="2336" y="3509"/>
                    </a:cubicBezTo>
                    <a:cubicBezTo>
                      <a:pt x="3251" y="3509"/>
                      <a:pt x="4122" y="2795"/>
                      <a:pt x="4101" y="1714"/>
                    </a:cubicBezTo>
                    <a:cubicBezTo>
                      <a:pt x="4101" y="765"/>
                      <a:pt x="3305" y="0"/>
                      <a:pt x="235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1364629" y="2823711"/>
                <a:ext cx="258200" cy="422283"/>
              </a:xfrm>
              <a:custGeom>
                <a:avLst/>
                <a:gdLst/>
                <a:ahLst/>
                <a:cxnLst/>
                <a:rect l="l" t="t" r="r" b="b"/>
                <a:pathLst>
                  <a:path w="7558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7558" y="12361"/>
                    </a:lnTo>
                    <a:lnTo>
                      <a:pt x="7558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1413754" y="2976315"/>
                <a:ext cx="140818" cy="119910"/>
              </a:xfrm>
              <a:custGeom>
                <a:avLst/>
                <a:gdLst/>
                <a:ahLst/>
                <a:cxnLst/>
                <a:rect l="l" t="t" r="r" b="b"/>
                <a:pathLst>
                  <a:path w="4122" h="3510" extrusionOk="0">
                    <a:moveTo>
                      <a:pt x="2356" y="0"/>
                    </a:moveTo>
                    <a:cubicBezTo>
                      <a:pt x="765" y="0"/>
                      <a:pt x="1" y="1897"/>
                      <a:pt x="1102" y="2999"/>
                    </a:cubicBezTo>
                    <a:cubicBezTo>
                      <a:pt x="1464" y="3351"/>
                      <a:pt x="1905" y="3509"/>
                      <a:pt x="2336" y="3509"/>
                    </a:cubicBezTo>
                    <a:cubicBezTo>
                      <a:pt x="3251" y="3509"/>
                      <a:pt x="4121" y="2795"/>
                      <a:pt x="4100" y="1714"/>
                    </a:cubicBezTo>
                    <a:cubicBezTo>
                      <a:pt x="4100" y="765"/>
                      <a:pt x="3305" y="0"/>
                      <a:pt x="23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9553265" y="3627486"/>
                <a:ext cx="2069564" cy="1519787"/>
              </a:xfrm>
              <a:custGeom>
                <a:avLst/>
                <a:gdLst/>
                <a:ahLst/>
                <a:cxnLst/>
                <a:rect l="l" t="t" r="r" b="b"/>
                <a:pathLst>
                  <a:path w="60580" h="44487" extrusionOk="0">
                    <a:moveTo>
                      <a:pt x="0" y="0"/>
                    </a:moveTo>
                    <a:lnTo>
                      <a:pt x="0" y="44487"/>
                    </a:lnTo>
                    <a:lnTo>
                      <a:pt x="19734" y="44487"/>
                    </a:lnTo>
                    <a:lnTo>
                      <a:pt x="19734" y="21020"/>
                    </a:lnTo>
                    <a:cubicBezTo>
                      <a:pt x="19612" y="15115"/>
                      <a:pt x="24385" y="10281"/>
                      <a:pt x="30290" y="10281"/>
                    </a:cubicBezTo>
                    <a:cubicBezTo>
                      <a:pt x="36195" y="10281"/>
                      <a:pt x="40937" y="15115"/>
                      <a:pt x="40846" y="21020"/>
                    </a:cubicBezTo>
                    <a:lnTo>
                      <a:pt x="40846" y="44487"/>
                    </a:lnTo>
                    <a:lnTo>
                      <a:pt x="60580" y="44487"/>
                    </a:lnTo>
                    <a:lnTo>
                      <a:pt x="605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9552206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5" y="1072"/>
                    </a:lnTo>
                    <a:lnTo>
                      <a:pt x="197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0947573" y="4378993"/>
                <a:ext cx="675256" cy="36622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1072" extrusionOk="0">
                    <a:moveTo>
                      <a:pt x="1" y="1"/>
                    </a:moveTo>
                    <a:lnTo>
                      <a:pt x="1" y="1072"/>
                    </a:lnTo>
                    <a:lnTo>
                      <a:pt x="19766" y="1072"/>
                    </a:lnTo>
                    <a:lnTo>
                      <a:pt x="1976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0227425" y="3974175"/>
                <a:ext cx="441106" cy="1173113"/>
              </a:xfrm>
              <a:custGeom>
                <a:avLst/>
                <a:gdLst/>
                <a:ahLst/>
                <a:cxnLst/>
                <a:rect l="l" t="t" r="r" b="b"/>
                <a:pathLst>
                  <a:path w="12912" h="34023" extrusionOk="0">
                    <a:moveTo>
                      <a:pt x="10556" y="0"/>
                    </a:moveTo>
                    <a:cubicBezTo>
                      <a:pt x="4712" y="0"/>
                      <a:pt x="0" y="4743"/>
                      <a:pt x="0" y="10556"/>
                    </a:cubicBezTo>
                    <a:lnTo>
                      <a:pt x="0" y="34023"/>
                    </a:lnTo>
                    <a:lnTo>
                      <a:pt x="4743" y="34023"/>
                    </a:lnTo>
                    <a:lnTo>
                      <a:pt x="4743" y="10556"/>
                    </a:lnTo>
                    <a:cubicBezTo>
                      <a:pt x="4712" y="5660"/>
                      <a:pt x="8108" y="1377"/>
                      <a:pt x="12912" y="276"/>
                    </a:cubicBezTo>
                    <a:cubicBezTo>
                      <a:pt x="12147" y="92"/>
                      <a:pt x="11351" y="0"/>
                      <a:pt x="105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9627466" y="4461563"/>
                <a:ext cx="526820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21" y="17960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31"/>
              <p:cNvSpPr/>
              <p:nvPr/>
            </p:nvSpPr>
            <p:spPr>
              <a:xfrm>
                <a:off x="9627466" y="3794711"/>
                <a:ext cx="526820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21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21" y="13004"/>
                    </a:lnTo>
                    <a:lnTo>
                      <a:pt x="154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6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11020749" y="4461563"/>
                <a:ext cx="527879" cy="613593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7961" extrusionOk="0">
                    <a:moveTo>
                      <a:pt x="1" y="1"/>
                    </a:moveTo>
                    <a:lnTo>
                      <a:pt x="1" y="17960"/>
                    </a:lnTo>
                    <a:lnTo>
                      <a:pt x="15451" y="17960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31"/>
              <p:cNvSpPr/>
              <p:nvPr/>
            </p:nvSpPr>
            <p:spPr>
              <a:xfrm>
                <a:off x="11073018" y="4513832"/>
                <a:ext cx="423342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020749" y="3794711"/>
                <a:ext cx="527879" cy="444249"/>
              </a:xfrm>
              <a:custGeom>
                <a:avLst/>
                <a:gdLst/>
                <a:ahLst/>
                <a:cxnLst/>
                <a:rect l="l" t="t" r="r" b="b"/>
                <a:pathLst>
                  <a:path w="15452" h="13004" extrusionOk="0">
                    <a:moveTo>
                      <a:pt x="1" y="1"/>
                    </a:moveTo>
                    <a:lnTo>
                      <a:pt x="1" y="13004"/>
                    </a:lnTo>
                    <a:lnTo>
                      <a:pt x="15451" y="13004"/>
                    </a:lnTo>
                    <a:lnTo>
                      <a:pt x="1545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12392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31"/>
              <p:cNvSpPr/>
              <p:nvPr/>
            </p:nvSpPr>
            <p:spPr>
              <a:xfrm>
                <a:off x="9552206" y="4304792"/>
                <a:ext cx="675256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6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65" y="2632"/>
                    </a:lnTo>
                    <a:lnTo>
                      <a:pt x="1976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0947573" y="4304792"/>
                <a:ext cx="674231" cy="89916"/>
              </a:xfrm>
              <a:custGeom>
                <a:avLst/>
                <a:gdLst/>
                <a:ahLst/>
                <a:cxnLst/>
                <a:rect l="l" t="t" r="r" b="b"/>
                <a:pathLst>
                  <a:path w="19736" h="2632" extrusionOk="0">
                    <a:moveTo>
                      <a:pt x="1" y="0"/>
                    </a:moveTo>
                    <a:lnTo>
                      <a:pt x="1" y="2632"/>
                    </a:lnTo>
                    <a:lnTo>
                      <a:pt x="19735" y="2632"/>
                    </a:lnTo>
                    <a:lnTo>
                      <a:pt x="197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31"/>
              <p:cNvSpPr/>
              <p:nvPr/>
            </p:nvSpPr>
            <p:spPr>
              <a:xfrm>
                <a:off x="9552206" y="3390227"/>
                <a:ext cx="2070623" cy="27596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078" extrusionOk="0">
                    <a:moveTo>
                      <a:pt x="1" y="0"/>
                    </a:moveTo>
                    <a:lnTo>
                      <a:pt x="1" y="8077"/>
                    </a:lnTo>
                    <a:lnTo>
                      <a:pt x="60611" y="807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1"/>
              <p:cNvSpPr/>
              <p:nvPr/>
            </p:nvSpPr>
            <p:spPr>
              <a:xfrm>
                <a:off x="9552206" y="3611805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1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9552206" y="3390227"/>
                <a:ext cx="2070623" cy="54387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1592" extrusionOk="0">
                    <a:moveTo>
                      <a:pt x="1" y="0"/>
                    </a:moveTo>
                    <a:lnTo>
                      <a:pt x="1" y="1591"/>
                    </a:lnTo>
                    <a:lnTo>
                      <a:pt x="60611" y="1591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9552206" y="3216716"/>
                <a:ext cx="2070623" cy="32420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949" extrusionOk="0">
                    <a:moveTo>
                      <a:pt x="1" y="0"/>
                    </a:moveTo>
                    <a:lnTo>
                      <a:pt x="1" y="949"/>
                    </a:lnTo>
                    <a:lnTo>
                      <a:pt x="60611" y="949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9552206" y="2741140"/>
                <a:ext cx="2070623" cy="82605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2418" extrusionOk="0">
                    <a:moveTo>
                      <a:pt x="1" y="0"/>
                    </a:moveTo>
                    <a:lnTo>
                      <a:pt x="1" y="2417"/>
                    </a:lnTo>
                    <a:lnTo>
                      <a:pt x="60611" y="2417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9552206" y="2795492"/>
                <a:ext cx="2070623" cy="28252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827" extrusionOk="0">
                    <a:moveTo>
                      <a:pt x="1" y="0"/>
                    </a:moveTo>
                    <a:lnTo>
                      <a:pt x="1" y="826"/>
                    </a:lnTo>
                    <a:lnTo>
                      <a:pt x="60611" y="826"/>
                    </a:lnTo>
                    <a:lnTo>
                      <a:pt x="606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9552206" y="3247018"/>
                <a:ext cx="2070623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60611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60611" y="4192"/>
                    </a:lnTo>
                    <a:lnTo>
                      <a:pt x="606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1149424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11364629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31"/>
              <p:cNvSpPr/>
              <p:nvPr/>
            </p:nvSpPr>
            <p:spPr>
              <a:xfrm>
                <a:off x="11235016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105404" y="3247018"/>
                <a:ext cx="25144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6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31"/>
              <p:cNvSpPr/>
              <p:nvPr/>
            </p:nvSpPr>
            <p:spPr>
              <a:xfrm>
                <a:off x="10975825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31"/>
              <p:cNvSpPr/>
              <p:nvPr/>
            </p:nvSpPr>
            <p:spPr>
              <a:xfrm>
                <a:off x="10847238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0717625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05" y="4192"/>
                    </a:ln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31"/>
              <p:cNvSpPr/>
              <p:nvPr/>
            </p:nvSpPr>
            <p:spPr>
              <a:xfrm>
                <a:off x="10588047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0458434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4" y="4192"/>
                    </a:lnTo>
                    <a:lnTo>
                      <a:pt x="73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0328822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31"/>
              <p:cNvSpPr/>
              <p:nvPr/>
            </p:nvSpPr>
            <p:spPr>
              <a:xfrm>
                <a:off x="10199209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31"/>
              <p:cNvSpPr/>
              <p:nvPr/>
            </p:nvSpPr>
            <p:spPr>
              <a:xfrm>
                <a:off x="10070656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31"/>
              <p:cNvSpPr/>
              <p:nvPr/>
            </p:nvSpPr>
            <p:spPr>
              <a:xfrm>
                <a:off x="9941043" y="3247018"/>
                <a:ext cx="24050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31"/>
              <p:cNvSpPr/>
              <p:nvPr/>
            </p:nvSpPr>
            <p:spPr>
              <a:xfrm>
                <a:off x="9811431" y="3247018"/>
                <a:ext cx="24085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05" h="4193" extrusionOk="0">
                    <a:moveTo>
                      <a:pt x="0" y="1"/>
                    </a:moveTo>
                    <a:lnTo>
                      <a:pt x="0" y="4192"/>
                    </a:lnTo>
                    <a:lnTo>
                      <a:pt x="704" y="4192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9681818" y="3247018"/>
                <a:ext cx="25109" cy="143243"/>
              </a:xfrm>
              <a:custGeom>
                <a:avLst/>
                <a:gdLst/>
                <a:ahLst/>
                <a:cxnLst/>
                <a:rect l="l" t="t" r="r" b="b"/>
                <a:pathLst>
                  <a:path w="735" h="4193" extrusionOk="0">
                    <a:moveTo>
                      <a:pt x="1" y="1"/>
                    </a:moveTo>
                    <a:lnTo>
                      <a:pt x="1" y="4192"/>
                    </a:lnTo>
                    <a:lnTo>
                      <a:pt x="735" y="4192"/>
                    </a:lnTo>
                    <a:lnTo>
                      <a:pt x="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1"/>
              <p:cNvSpPr/>
              <p:nvPr/>
            </p:nvSpPr>
            <p:spPr>
              <a:xfrm>
                <a:off x="11073018" y="3846980"/>
                <a:ext cx="423342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92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9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1"/>
              <p:cNvSpPr/>
              <p:nvPr/>
            </p:nvSpPr>
            <p:spPr>
              <a:xfrm>
                <a:off x="9679734" y="4513832"/>
                <a:ext cx="422283" cy="509055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4901" extrusionOk="0">
                    <a:moveTo>
                      <a:pt x="0" y="1"/>
                    </a:moveTo>
                    <a:lnTo>
                      <a:pt x="0" y="14901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1"/>
              <p:cNvSpPr/>
              <p:nvPr/>
            </p:nvSpPr>
            <p:spPr>
              <a:xfrm>
                <a:off x="9679734" y="3846980"/>
                <a:ext cx="422283" cy="339746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9945" extrusionOk="0">
                    <a:moveTo>
                      <a:pt x="0" y="1"/>
                    </a:moveTo>
                    <a:lnTo>
                      <a:pt x="0" y="9944"/>
                    </a:lnTo>
                    <a:lnTo>
                      <a:pt x="4131" y="9944"/>
                    </a:lnTo>
                    <a:lnTo>
                      <a:pt x="1236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1"/>
              <p:cNvSpPr/>
              <p:nvPr/>
            </p:nvSpPr>
            <p:spPr>
              <a:xfrm>
                <a:off x="11364638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1"/>
              <p:cNvSpPr/>
              <p:nvPr/>
            </p:nvSpPr>
            <p:spPr>
              <a:xfrm>
                <a:off x="11105411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31"/>
              <p:cNvSpPr/>
              <p:nvPr/>
            </p:nvSpPr>
            <p:spPr>
              <a:xfrm>
                <a:off x="10847243" y="2823701"/>
                <a:ext cx="53362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31"/>
              <p:cNvSpPr/>
              <p:nvPr/>
            </p:nvSpPr>
            <p:spPr>
              <a:xfrm>
                <a:off x="10588050" y="2823701"/>
                <a:ext cx="54353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1"/>
              <p:cNvSpPr/>
              <p:nvPr/>
            </p:nvSpPr>
            <p:spPr>
              <a:xfrm>
                <a:off x="10328822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31"/>
              <p:cNvSpPr/>
              <p:nvPr/>
            </p:nvSpPr>
            <p:spPr>
              <a:xfrm>
                <a:off x="10070654" y="2823701"/>
                <a:ext cx="53328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61" y="12361"/>
                    </a:lnTo>
                    <a:lnTo>
                      <a:pt x="15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9811427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0" y="0"/>
                    </a:moveTo>
                    <a:lnTo>
                      <a:pt x="0" y="12361"/>
                    </a:lnTo>
                    <a:lnTo>
                      <a:pt x="1591" y="12361"/>
                    </a:lnTo>
                    <a:lnTo>
                      <a:pt x="15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9552200" y="2823701"/>
                <a:ext cx="54387" cy="393018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2361" extrusionOk="0">
                    <a:moveTo>
                      <a:pt x="1" y="0"/>
                    </a:moveTo>
                    <a:lnTo>
                      <a:pt x="1" y="12361"/>
                    </a:lnTo>
                    <a:lnTo>
                      <a:pt x="1592" y="12361"/>
                    </a:lnTo>
                    <a:lnTo>
                      <a:pt x="159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31"/>
            <p:cNvGrpSpPr/>
            <p:nvPr/>
          </p:nvGrpSpPr>
          <p:grpSpPr>
            <a:xfrm>
              <a:off x="-1405858" y="2132808"/>
              <a:ext cx="1436157" cy="2172018"/>
              <a:chOff x="7658271" y="2132808"/>
              <a:chExt cx="1436157" cy="2172018"/>
            </a:xfrm>
          </p:grpSpPr>
          <p:grpSp>
            <p:nvGrpSpPr>
              <p:cNvPr id="601" name="Google Shape;601;p31"/>
              <p:cNvGrpSpPr/>
              <p:nvPr/>
            </p:nvGrpSpPr>
            <p:grpSpPr>
              <a:xfrm>
                <a:off x="7658271" y="2132808"/>
                <a:ext cx="1436157" cy="2172018"/>
                <a:chOff x="7658271" y="2132808"/>
                <a:chExt cx="1436157" cy="2172018"/>
              </a:xfrm>
            </p:grpSpPr>
            <p:sp>
              <p:nvSpPr>
                <p:cNvPr id="602" name="Google Shape;602;p31"/>
                <p:cNvSpPr/>
                <p:nvPr/>
              </p:nvSpPr>
              <p:spPr>
                <a:xfrm>
                  <a:off x="8725439" y="2132808"/>
                  <a:ext cx="368989" cy="2172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1" h="63579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0" y="63578"/>
                      </a:lnTo>
                      <a:lnTo>
                        <a:pt x="10801" y="63578"/>
                      </a:lnTo>
                      <a:lnTo>
                        <a:pt x="10801" y="8935"/>
                      </a:lnTo>
                      <a:lnTo>
                        <a:pt x="538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1"/>
                <p:cNvSpPr/>
                <p:nvPr/>
              </p:nvSpPr>
              <p:spPr>
                <a:xfrm>
                  <a:off x="7658271" y="2132808"/>
                  <a:ext cx="1251167" cy="3052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624" h="8935" extrusionOk="0">
                      <a:moveTo>
                        <a:pt x="5385" y="1"/>
                      </a:moveTo>
                      <a:lnTo>
                        <a:pt x="0" y="8935"/>
                      </a:lnTo>
                      <a:lnTo>
                        <a:pt x="31238" y="8935"/>
                      </a:lnTo>
                      <a:lnTo>
                        <a:pt x="3662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1"/>
                <p:cNvSpPr/>
                <p:nvPr/>
              </p:nvSpPr>
              <p:spPr>
                <a:xfrm>
                  <a:off x="7658271" y="2438016"/>
                  <a:ext cx="1067202" cy="1866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54645" extrusionOk="0">
                      <a:moveTo>
                        <a:pt x="0" y="1"/>
                      </a:moveTo>
                      <a:lnTo>
                        <a:pt x="0" y="54644"/>
                      </a:lnTo>
                      <a:lnTo>
                        <a:pt x="31238" y="54644"/>
                      </a:lnTo>
                      <a:lnTo>
                        <a:pt x="312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1"/>
                <p:cNvSpPr/>
                <p:nvPr/>
              </p:nvSpPr>
              <p:spPr>
                <a:xfrm>
                  <a:off x="8071125" y="3921181"/>
                  <a:ext cx="241495" cy="383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69" h="11230" extrusionOk="0">
                      <a:moveTo>
                        <a:pt x="1" y="1"/>
                      </a:moveTo>
                      <a:lnTo>
                        <a:pt x="1" y="11229"/>
                      </a:lnTo>
                      <a:lnTo>
                        <a:pt x="7068" y="11229"/>
                      </a:lnTo>
                      <a:lnTo>
                        <a:pt x="7068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1"/>
                <p:cNvSpPr/>
                <p:nvPr/>
              </p:nvSpPr>
              <p:spPr>
                <a:xfrm>
                  <a:off x="7658271" y="3800997"/>
                  <a:ext cx="1067202" cy="313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919" extrusionOk="0">
                      <a:moveTo>
                        <a:pt x="0" y="0"/>
                      </a:moveTo>
                      <a:lnTo>
                        <a:pt x="0" y="918"/>
                      </a:lnTo>
                      <a:lnTo>
                        <a:pt x="31238" y="91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1"/>
                <p:cNvSpPr/>
                <p:nvPr/>
              </p:nvSpPr>
              <p:spPr>
                <a:xfrm>
                  <a:off x="7824437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1"/>
                <p:cNvSpPr/>
                <p:nvPr/>
              </p:nvSpPr>
              <p:spPr>
                <a:xfrm>
                  <a:off x="7824437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1"/>
                <p:cNvSpPr/>
                <p:nvPr/>
              </p:nvSpPr>
              <p:spPr>
                <a:xfrm>
                  <a:off x="8119191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1"/>
                <p:cNvSpPr/>
                <p:nvPr/>
              </p:nvSpPr>
              <p:spPr>
                <a:xfrm>
                  <a:off x="8119191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1"/>
                <p:cNvSpPr/>
                <p:nvPr/>
              </p:nvSpPr>
              <p:spPr>
                <a:xfrm>
                  <a:off x="8413945" y="3605519"/>
                  <a:ext cx="145327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4254" y="5722"/>
                      </a:lnTo>
                      <a:lnTo>
                        <a:pt x="42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1"/>
                <p:cNvSpPr/>
                <p:nvPr/>
              </p:nvSpPr>
              <p:spPr>
                <a:xfrm>
                  <a:off x="8413945" y="3605519"/>
                  <a:ext cx="41849" cy="195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23" extrusionOk="0">
                      <a:moveTo>
                        <a:pt x="1" y="1"/>
                      </a:moveTo>
                      <a:lnTo>
                        <a:pt x="1" y="5722"/>
                      </a:lnTo>
                      <a:lnTo>
                        <a:pt x="1225" y="5722"/>
                      </a:lnTo>
                      <a:lnTo>
                        <a:pt x="1225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1"/>
                <p:cNvSpPr/>
                <p:nvPr/>
              </p:nvSpPr>
              <p:spPr>
                <a:xfrm>
                  <a:off x="7658271" y="3302430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7"/>
                      </a:lnTo>
                      <a:lnTo>
                        <a:pt x="31238" y="887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1"/>
                <p:cNvSpPr/>
                <p:nvPr/>
              </p:nvSpPr>
              <p:spPr>
                <a:xfrm>
                  <a:off x="7824437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1"/>
                <p:cNvSpPr/>
                <p:nvPr/>
              </p:nvSpPr>
              <p:spPr>
                <a:xfrm>
                  <a:off x="7824437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1"/>
                <p:cNvSpPr/>
                <p:nvPr/>
              </p:nvSpPr>
              <p:spPr>
                <a:xfrm>
                  <a:off x="8119191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1"/>
                <p:cNvSpPr/>
                <p:nvPr/>
              </p:nvSpPr>
              <p:spPr>
                <a:xfrm>
                  <a:off x="8119191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1"/>
                <p:cNvSpPr/>
                <p:nvPr/>
              </p:nvSpPr>
              <p:spPr>
                <a:xfrm>
                  <a:off x="8413945" y="3105927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1"/>
                <p:cNvSpPr/>
                <p:nvPr/>
              </p:nvSpPr>
              <p:spPr>
                <a:xfrm>
                  <a:off x="8413945" y="3105927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1"/>
                <p:cNvSpPr/>
                <p:nvPr/>
              </p:nvSpPr>
              <p:spPr>
                <a:xfrm>
                  <a:off x="7658271" y="2802803"/>
                  <a:ext cx="1067202" cy="30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39" h="888" extrusionOk="0">
                      <a:moveTo>
                        <a:pt x="0" y="0"/>
                      </a:moveTo>
                      <a:lnTo>
                        <a:pt x="0" y="888"/>
                      </a:lnTo>
                      <a:lnTo>
                        <a:pt x="31238" y="888"/>
                      </a:lnTo>
                      <a:lnTo>
                        <a:pt x="312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1"/>
                <p:cNvSpPr/>
                <p:nvPr/>
              </p:nvSpPr>
              <p:spPr>
                <a:xfrm>
                  <a:off x="7824437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1"/>
                <p:cNvSpPr/>
                <p:nvPr/>
              </p:nvSpPr>
              <p:spPr>
                <a:xfrm>
                  <a:off x="7824437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1"/>
                <p:cNvSpPr/>
                <p:nvPr/>
              </p:nvSpPr>
              <p:spPr>
                <a:xfrm>
                  <a:off x="8119191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1"/>
                <p:cNvSpPr/>
                <p:nvPr/>
              </p:nvSpPr>
              <p:spPr>
                <a:xfrm>
                  <a:off x="8119191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1"/>
                <p:cNvSpPr/>
                <p:nvPr/>
              </p:nvSpPr>
              <p:spPr>
                <a:xfrm>
                  <a:off x="8413945" y="2606301"/>
                  <a:ext cx="145327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4254" y="5752"/>
                      </a:lnTo>
                      <a:lnTo>
                        <a:pt x="425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1"/>
                <p:cNvSpPr/>
                <p:nvPr/>
              </p:nvSpPr>
              <p:spPr>
                <a:xfrm>
                  <a:off x="8413945" y="2606301"/>
                  <a:ext cx="41849" cy="196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5753" extrusionOk="0">
                      <a:moveTo>
                        <a:pt x="1" y="0"/>
                      </a:moveTo>
                      <a:lnTo>
                        <a:pt x="1" y="5752"/>
                      </a:lnTo>
                      <a:lnTo>
                        <a:pt x="1225" y="5752"/>
                      </a:lnTo>
                      <a:lnTo>
                        <a:pt x="12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1"/>
                <p:cNvSpPr/>
                <p:nvPr/>
              </p:nvSpPr>
              <p:spPr>
                <a:xfrm>
                  <a:off x="8398299" y="2277042"/>
                  <a:ext cx="154722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528" y="4713"/>
                      </a:lnTo>
                      <a:lnTo>
                        <a:pt x="3916" y="2295"/>
                      </a:lnTo>
                      <a:cubicBezTo>
                        <a:pt x="3580" y="949"/>
                        <a:pt x="2356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1"/>
                <p:cNvSpPr/>
                <p:nvPr/>
              </p:nvSpPr>
              <p:spPr>
                <a:xfrm>
                  <a:off x="7935260" y="2277042"/>
                  <a:ext cx="153663" cy="161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8" h="4713" extrusionOk="0">
                      <a:moveTo>
                        <a:pt x="0" y="1"/>
                      </a:moveTo>
                      <a:lnTo>
                        <a:pt x="0" y="4713"/>
                      </a:lnTo>
                      <a:lnTo>
                        <a:pt x="4498" y="4713"/>
                      </a:lnTo>
                      <a:lnTo>
                        <a:pt x="3886" y="2295"/>
                      </a:lnTo>
                      <a:cubicBezTo>
                        <a:pt x="3549" y="949"/>
                        <a:pt x="2356" y="1"/>
                        <a:pt x="94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29" name="Google Shape;629;p31"/>
              <p:cNvSpPr/>
              <p:nvPr/>
            </p:nvSpPr>
            <p:spPr>
              <a:xfrm>
                <a:off x="8329291" y="2277042"/>
                <a:ext cx="138016" cy="159949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682" extrusionOk="0">
                    <a:moveTo>
                      <a:pt x="2020" y="1"/>
                    </a:moveTo>
                    <a:cubicBezTo>
                      <a:pt x="919" y="1"/>
                      <a:pt x="1" y="919"/>
                      <a:pt x="1" y="2020"/>
                    </a:cubicBezTo>
                    <a:lnTo>
                      <a:pt x="1" y="4682"/>
                    </a:lnTo>
                    <a:lnTo>
                      <a:pt x="4039" y="4682"/>
                    </a:lnTo>
                    <a:lnTo>
                      <a:pt x="4039" y="2020"/>
                    </a:lnTo>
                    <a:cubicBezTo>
                      <a:pt x="4039" y="919"/>
                      <a:pt x="315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7866252" y="2277042"/>
                <a:ext cx="138016" cy="161008"/>
              </a:xfrm>
              <a:custGeom>
                <a:avLst/>
                <a:gdLst/>
                <a:ahLst/>
                <a:cxnLst/>
                <a:rect l="l" t="t" r="r" b="b"/>
                <a:pathLst>
                  <a:path w="4040" h="4713" extrusionOk="0">
                    <a:moveTo>
                      <a:pt x="2020" y="1"/>
                    </a:moveTo>
                    <a:cubicBezTo>
                      <a:pt x="888" y="1"/>
                      <a:pt x="1" y="919"/>
                      <a:pt x="1" y="2020"/>
                    </a:cubicBezTo>
                    <a:lnTo>
                      <a:pt x="1" y="4713"/>
                    </a:lnTo>
                    <a:lnTo>
                      <a:pt x="4039" y="4713"/>
                    </a:lnTo>
                    <a:lnTo>
                      <a:pt x="4039" y="2020"/>
                    </a:lnTo>
                    <a:cubicBezTo>
                      <a:pt x="4039" y="919"/>
                      <a:pt x="3122" y="1"/>
                      <a:pt x="20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31"/>
            <p:cNvGrpSpPr/>
            <p:nvPr/>
          </p:nvGrpSpPr>
          <p:grpSpPr>
            <a:xfrm>
              <a:off x="-2479312" y="3907618"/>
              <a:ext cx="2639224" cy="1239655"/>
              <a:chOff x="6584817" y="3907618"/>
              <a:chExt cx="2639224" cy="1239655"/>
            </a:xfrm>
          </p:grpSpPr>
          <p:sp>
            <p:nvSpPr>
              <p:cNvPr id="632" name="Google Shape;632;p31"/>
              <p:cNvSpPr/>
              <p:nvPr/>
            </p:nvSpPr>
            <p:spPr>
              <a:xfrm>
                <a:off x="6584817" y="3907618"/>
                <a:ext cx="2639224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7255" h="36287" extrusionOk="0">
                    <a:moveTo>
                      <a:pt x="36287" y="0"/>
                    </a:moveTo>
                    <a:lnTo>
                      <a:pt x="0" y="36287"/>
                    </a:lnTo>
                    <a:lnTo>
                      <a:pt x="77255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6584817" y="3907618"/>
                <a:ext cx="2479309" cy="1239655"/>
              </a:xfrm>
              <a:custGeom>
                <a:avLst/>
                <a:gdLst/>
                <a:ahLst/>
                <a:cxnLst/>
                <a:rect l="l" t="t" r="r" b="b"/>
                <a:pathLst>
                  <a:path w="72574" h="36287" extrusionOk="0">
                    <a:moveTo>
                      <a:pt x="36287" y="0"/>
                    </a:moveTo>
                    <a:lnTo>
                      <a:pt x="35828" y="490"/>
                    </a:lnTo>
                    <a:lnTo>
                      <a:pt x="0" y="36287"/>
                    </a:lnTo>
                    <a:lnTo>
                      <a:pt x="72573" y="36287"/>
                    </a:lnTo>
                    <a:lnTo>
                      <a:pt x="3628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6584817" y="3924324"/>
                <a:ext cx="1309688" cy="1222949"/>
              </a:xfrm>
              <a:custGeom>
                <a:avLst/>
                <a:gdLst/>
                <a:ahLst/>
                <a:cxnLst/>
                <a:rect l="l" t="t" r="r" b="b"/>
                <a:pathLst>
                  <a:path w="38337" h="35798" extrusionOk="0">
                    <a:moveTo>
                      <a:pt x="35828" y="1"/>
                    </a:moveTo>
                    <a:lnTo>
                      <a:pt x="0" y="35798"/>
                    </a:lnTo>
                    <a:lnTo>
                      <a:pt x="38337" y="35798"/>
                    </a:lnTo>
                    <a:cubicBezTo>
                      <a:pt x="38214" y="35522"/>
                      <a:pt x="38062" y="35277"/>
                      <a:pt x="37939" y="35002"/>
                    </a:cubicBezTo>
                    <a:cubicBezTo>
                      <a:pt x="32524" y="24294"/>
                      <a:pt x="31820" y="11321"/>
                      <a:pt x="3582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6756244" y="3993298"/>
                <a:ext cx="2136454" cy="1153975"/>
              </a:xfrm>
              <a:custGeom>
                <a:avLst/>
                <a:gdLst/>
                <a:ahLst/>
                <a:cxnLst/>
                <a:rect l="l" t="t" r="r" b="b"/>
                <a:pathLst>
                  <a:path w="62538" h="33779" extrusionOk="0">
                    <a:moveTo>
                      <a:pt x="31269" y="3030"/>
                    </a:moveTo>
                    <a:lnTo>
                      <a:pt x="33564" y="5325"/>
                    </a:lnTo>
                    <a:lnTo>
                      <a:pt x="31269" y="7619"/>
                    </a:lnTo>
                    <a:lnTo>
                      <a:pt x="28974" y="5325"/>
                    </a:lnTo>
                    <a:lnTo>
                      <a:pt x="31269" y="3030"/>
                    </a:lnTo>
                    <a:close/>
                    <a:moveTo>
                      <a:pt x="28699" y="5600"/>
                    </a:moveTo>
                    <a:lnTo>
                      <a:pt x="30994" y="7895"/>
                    </a:lnTo>
                    <a:lnTo>
                      <a:pt x="28699" y="10189"/>
                    </a:lnTo>
                    <a:lnTo>
                      <a:pt x="26404" y="7895"/>
                    </a:lnTo>
                    <a:lnTo>
                      <a:pt x="28699" y="5600"/>
                    </a:lnTo>
                    <a:close/>
                    <a:moveTo>
                      <a:pt x="33870" y="5631"/>
                    </a:moveTo>
                    <a:lnTo>
                      <a:pt x="36164" y="7925"/>
                    </a:lnTo>
                    <a:lnTo>
                      <a:pt x="33870" y="10220"/>
                    </a:lnTo>
                    <a:lnTo>
                      <a:pt x="31575" y="7925"/>
                    </a:lnTo>
                    <a:lnTo>
                      <a:pt x="33870" y="5631"/>
                    </a:lnTo>
                    <a:close/>
                    <a:moveTo>
                      <a:pt x="26129" y="8201"/>
                    </a:moveTo>
                    <a:lnTo>
                      <a:pt x="28424" y="10495"/>
                    </a:lnTo>
                    <a:lnTo>
                      <a:pt x="26129" y="12790"/>
                    </a:lnTo>
                    <a:lnTo>
                      <a:pt x="23834" y="10495"/>
                    </a:lnTo>
                    <a:lnTo>
                      <a:pt x="26129" y="8201"/>
                    </a:lnTo>
                    <a:close/>
                    <a:moveTo>
                      <a:pt x="31269" y="8231"/>
                    </a:moveTo>
                    <a:lnTo>
                      <a:pt x="33564" y="10526"/>
                    </a:lnTo>
                    <a:lnTo>
                      <a:pt x="31269" y="12821"/>
                    </a:lnTo>
                    <a:lnTo>
                      <a:pt x="28974" y="10526"/>
                    </a:lnTo>
                    <a:lnTo>
                      <a:pt x="31269" y="8231"/>
                    </a:lnTo>
                    <a:close/>
                    <a:moveTo>
                      <a:pt x="36440" y="8231"/>
                    </a:moveTo>
                    <a:lnTo>
                      <a:pt x="38734" y="10526"/>
                    </a:lnTo>
                    <a:lnTo>
                      <a:pt x="36440" y="12821"/>
                    </a:lnTo>
                    <a:lnTo>
                      <a:pt x="34145" y="10526"/>
                    </a:lnTo>
                    <a:lnTo>
                      <a:pt x="36440" y="8231"/>
                    </a:lnTo>
                    <a:close/>
                    <a:moveTo>
                      <a:pt x="23528" y="10771"/>
                    </a:moveTo>
                    <a:lnTo>
                      <a:pt x="25823" y="13096"/>
                    </a:lnTo>
                    <a:lnTo>
                      <a:pt x="23528" y="15391"/>
                    </a:lnTo>
                    <a:lnTo>
                      <a:pt x="21234" y="13096"/>
                    </a:lnTo>
                    <a:lnTo>
                      <a:pt x="23528" y="10771"/>
                    </a:lnTo>
                    <a:close/>
                    <a:moveTo>
                      <a:pt x="28699" y="10771"/>
                    </a:moveTo>
                    <a:lnTo>
                      <a:pt x="30994" y="13096"/>
                    </a:lnTo>
                    <a:lnTo>
                      <a:pt x="28699" y="15391"/>
                    </a:lnTo>
                    <a:lnTo>
                      <a:pt x="26404" y="13096"/>
                    </a:lnTo>
                    <a:lnTo>
                      <a:pt x="28699" y="10771"/>
                    </a:lnTo>
                    <a:close/>
                    <a:moveTo>
                      <a:pt x="33839" y="10771"/>
                    </a:moveTo>
                    <a:lnTo>
                      <a:pt x="36134" y="13096"/>
                    </a:lnTo>
                    <a:lnTo>
                      <a:pt x="33839" y="15391"/>
                    </a:lnTo>
                    <a:lnTo>
                      <a:pt x="31544" y="13096"/>
                    </a:lnTo>
                    <a:lnTo>
                      <a:pt x="33839" y="10771"/>
                    </a:lnTo>
                    <a:close/>
                    <a:moveTo>
                      <a:pt x="39040" y="10771"/>
                    </a:moveTo>
                    <a:lnTo>
                      <a:pt x="41335" y="13096"/>
                    </a:lnTo>
                    <a:lnTo>
                      <a:pt x="39040" y="15391"/>
                    </a:lnTo>
                    <a:lnTo>
                      <a:pt x="36746" y="13096"/>
                    </a:lnTo>
                    <a:lnTo>
                      <a:pt x="39040" y="10771"/>
                    </a:lnTo>
                    <a:close/>
                    <a:moveTo>
                      <a:pt x="20958" y="13341"/>
                    </a:moveTo>
                    <a:lnTo>
                      <a:pt x="23253" y="15666"/>
                    </a:lnTo>
                    <a:lnTo>
                      <a:pt x="20958" y="17961"/>
                    </a:lnTo>
                    <a:lnTo>
                      <a:pt x="18664" y="15666"/>
                    </a:lnTo>
                    <a:lnTo>
                      <a:pt x="20958" y="13341"/>
                    </a:lnTo>
                    <a:close/>
                    <a:moveTo>
                      <a:pt x="26129" y="13371"/>
                    </a:moveTo>
                    <a:lnTo>
                      <a:pt x="28424" y="15666"/>
                    </a:lnTo>
                    <a:lnTo>
                      <a:pt x="26129" y="17961"/>
                    </a:lnTo>
                    <a:lnTo>
                      <a:pt x="23834" y="15666"/>
                    </a:lnTo>
                    <a:lnTo>
                      <a:pt x="26129" y="13371"/>
                    </a:lnTo>
                    <a:close/>
                    <a:moveTo>
                      <a:pt x="31238" y="13371"/>
                    </a:moveTo>
                    <a:lnTo>
                      <a:pt x="33533" y="15666"/>
                    </a:lnTo>
                    <a:lnTo>
                      <a:pt x="31238" y="17961"/>
                    </a:lnTo>
                    <a:lnTo>
                      <a:pt x="28944" y="15666"/>
                    </a:lnTo>
                    <a:lnTo>
                      <a:pt x="31238" y="13371"/>
                    </a:lnTo>
                    <a:close/>
                    <a:moveTo>
                      <a:pt x="41610" y="13371"/>
                    </a:moveTo>
                    <a:lnTo>
                      <a:pt x="43905" y="15666"/>
                    </a:lnTo>
                    <a:lnTo>
                      <a:pt x="41610" y="17961"/>
                    </a:lnTo>
                    <a:lnTo>
                      <a:pt x="39316" y="15666"/>
                    </a:lnTo>
                    <a:lnTo>
                      <a:pt x="41610" y="13371"/>
                    </a:lnTo>
                    <a:close/>
                    <a:moveTo>
                      <a:pt x="36409" y="13371"/>
                    </a:moveTo>
                    <a:lnTo>
                      <a:pt x="38704" y="15697"/>
                    </a:lnTo>
                    <a:lnTo>
                      <a:pt x="36409" y="17991"/>
                    </a:lnTo>
                    <a:lnTo>
                      <a:pt x="34114" y="15697"/>
                    </a:lnTo>
                    <a:lnTo>
                      <a:pt x="36409" y="13371"/>
                    </a:lnTo>
                    <a:close/>
                    <a:moveTo>
                      <a:pt x="18388" y="15941"/>
                    </a:moveTo>
                    <a:lnTo>
                      <a:pt x="20683" y="18236"/>
                    </a:lnTo>
                    <a:lnTo>
                      <a:pt x="18388" y="20531"/>
                    </a:lnTo>
                    <a:lnTo>
                      <a:pt x="16094" y="18236"/>
                    </a:lnTo>
                    <a:lnTo>
                      <a:pt x="18388" y="15941"/>
                    </a:lnTo>
                    <a:close/>
                    <a:moveTo>
                      <a:pt x="23528" y="15941"/>
                    </a:moveTo>
                    <a:lnTo>
                      <a:pt x="25823" y="18267"/>
                    </a:lnTo>
                    <a:lnTo>
                      <a:pt x="23528" y="20561"/>
                    </a:lnTo>
                    <a:lnTo>
                      <a:pt x="21234" y="18267"/>
                    </a:lnTo>
                    <a:lnTo>
                      <a:pt x="23528" y="15941"/>
                    </a:lnTo>
                    <a:close/>
                    <a:moveTo>
                      <a:pt x="28668" y="15941"/>
                    </a:moveTo>
                    <a:lnTo>
                      <a:pt x="30963" y="18267"/>
                    </a:lnTo>
                    <a:lnTo>
                      <a:pt x="28668" y="20561"/>
                    </a:lnTo>
                    <a:lnTo>
                      <a:pt x="26374" y="18267"/>
                    </a:lnTo>
                    <a:lnTo>
                      <a:pt x="28668" y="15941"/>
                    </a:lnTo>
                    <a:close/>
                    <a:moveTo>
                      <a:pt x="33808" y="15941"/>
                    </a:moveTo>
                    <a:lnTo>
                      <a:pt x="36103" y="18267"/>
                    </a:lnTo>
                    <a:lnTo>
                      <a:pt x="33808" y="20561"/>
                    </a:lnTo>
                    <a:lnTo>
                      <a:pt x="31514" y="18267"/>
                    </a:lnTo>
                    <a:lnTo>
                      <a:pt x="33808" y="15941"/>
                    </a:lnTo>
                    <a:close/>
                    <a:moveTo>
                      <a:pt x="39010" y="15972"/>
                    </a:moveTo>
                    <a:lnTo>
                      <a:pt x="41304" y="18267"/>
                    </a:lnTo>
                    <a:lnTo>
                      <a:pt x="39010" y="20561"/>
                    </a:lnTo>
                    <a:lnTo>
                      <a:pt x="36715" y="18267"/>
                    </a:lnTo>
                    <a:lnTo>
                      <a:pt x="39010" y="15972"/>
                    </a:lnTo>
                    <a:close/>
                    <a:moveTo>
                      <a:pt x="44180" y="15941"/>
                    </a:moveTo>
                    <a:lnTo>
                      <a:pt x="46475" y="18267"/>
                    </a:lnTo>
                    <a:lnTo>
                      <a:pt x="44180" y="20561"/>
                    </a:lnTo>
                    <a:lnTo>
                      <a:pt x="41886" y="18267"/>
                    </a:lnTo>
                    <a:lnTo>
                      <a:pt x="44180" y="15941"/>
                    </a:lnTo>
                    <a:close/>
                    <a:moveTo>
                      <a:pt x="15788" y="18511"/>
                    </a:moveTo>
                    <a:lnTo>
                      <a:pt x="18113" y="20837"/>
                    </a:lnTo>
                    <a:lnTo>
                      <a:pt x="15788" y="23131"/>
                    </a:lnTo>
                    <a:lnTo>
                      <a:pt x="13493" y="20837"/>
                    </a:lnTo>
                    <a:lnTo>
                      <a:pt x="15788" y="18511"/>
                    </a:lnTo>
                    <a:close/>
                    <a:moveTo>
                      <a:pt x="20958" y="18542"/>
                    </a:moveTo>
                    <a:lnTo>
                      <a:pt x="23253" y="20837"/>
                    </a:lnTo>
                    <a:lnTo>
                      <a:pt x="20958" y="23131"/>
                    </a:lnTo>
                    <a:lnTo>
                      <a:pt x="18664" y="20837"/>
                    </a:lnTo>
                    <a:lnTo>
                      <a:pt x="20958" y="18542"/>
                    </a:lnTo>
                    <a:close/>
                    <a:moveTo>
                      <a:pt x="26129" y="18542"/>
                    </a:moveTo>
                    <a:lnTo>
                      <a:pt x="28424" y="20837"/>
                    </a:lnTo>
                    <a:lnTo>
                      <a:pt x="26129" y="23131"/>
                    </a:lnTo>
                    <a:lnTo>
                      <a:pt x="23834" y="20837"/>
                    </a:lnTo>
                    <a:lnTo>
                      <a:pt x="26129" y="18542"/>
                    </a:lnTo>
                    <a:close/>
                    <a:moveTo>
                      <a:pt x="31238" y="18542"/>
                    </a:moveTo>
                    <a:lnTo>
                      <a:pt x="33533" y="20837"/>
                    </a:lnTo>
                    <a:lnTo>
                      <a:pt x="31238" y="23131"/>
                    </a:lnTo>
                    <a:lnTo>
                      <a:pt x="28944" y="20837"/>
                    </a:lnTo>
                    <a:lnTo>
                      <a:pt x="31238" y="18542"/>
                    </a:lnTo>
                    <a:close/>
                    <a:moveTo>
                      <a:pt x="36409" y="18542"/>
                    </a:moveTo>
                    <a:lnTo>
                      <a:pt x="38704" y="20837"/>
                    </a:lnTo>
                    <a:lnTo>
                      <a:pt x="36409" y="23131"/>
                    </a:lnTo>
                    <a:lnTo>
                      <a:pt x="34114" y="20837"/>
                    </a:lnTo>
                    <a:lnTo>
                      <a:pt x="36409" y="18542"/>
                    </a:lnTo>
                    <a:close/>
                    <a:moveTo>
                      <a:pt x="41580" y="18542"/>
                    </a:moveTo>
                    <a:lnTo>
                      <a:pt x="43874" y="20837"/>
                    </a:lnTo>
                    <a:lnTo>
                      <a:pt x="41580" y="23131"/>
                    </a:lnTo>
                    <a:lnTo>
                      <a:pt x="39285" y="20837"/>
                    </a:lnTo>
                    <a:lnTo>
                      <a:pt x="41580" y="18542"/>
                    </a:lnTo>
                    <a:close/>
                    <a:moveTo>
                      <a:pt x="46781" y="18542"/>
                    </a:moveTo>
                    <a:lnTo>
                      <a:pt x="49076" y="20837"/>
                    </a:lnTo>
                    <a:lnTo>
                      <a:pt x="46781" y="23131"/>
                    </a:lnTo>
                    <a:lnTo>
                      <a:pt x="44456" y="20837"/>
                    </a:lnTo>
                    <a:lnTo>
                      <a:pt x="46781" y="18542"/>
                    </a:lnTo>
                    <a:close/>
                    <a:moveTo>
                      <a:pt x="13218" y="21112"/>
                    </a:moveTo>
                    <a:lnTo>
                      <a:pt x="15512" y="23407"/>
                    </a:lnTo>
                    <a:lnTo>
                      <a:pt x="13218" y="25701"/>
                    </a:lnTo>
                    <a:lnTo>
                      <a:pt x="10923" y="23407"/>
                    </a:lnTo>
                    <a:lnTo>
                      <a:pt x="13218" y="21112"/>
                    </a:lnTo>
                    <a:close/>
                    <a:moveTo>
                      <a:pt x="18358" y="21112"/>
                    </a:moveTo>
                    <a:lnTo>
                      <a:pt x="20652" y="23437"/>
                    </a:lnTo>
                    <a:lnTo>
                      <a:pt x="18358" y="25732"/>
                    </a:lnTo>
                    <a:lnTo>
                      <a:pt x="16063" y="23437"/>
                    </a:lnTo>
                    <a:lnTo>
                      <a:pt x="18358" y="21112"/>
                    </a:lnTo>
                    <a:close/>
                    <a:moveTo>
                      <a:pt x="23528" y="21112"/>
                    </a:moveTo>
                    <a:lnTo>
                      <a:pt x="25823" y="23437"/>
                    </a:lnTo>
                    <a:lnTo>
                      <a:pt x="23528" y="25732"/>
                    </a:lnTo>
                    <a:lnTo>
                      <a:pt x="21234" y="23437"/>
                    </a:lnTo>
                    <a:lnTo>
                      <a:pt x="23528" y="21112"/>
                    </a:lnTo>
                    <a:close/>
                    <a:moveTo>
                      <a:pt x="28699" y="21112"/>
                    </a:moveTo>
                    <a:lnTo>
                      <a:pt x="30994" y="23437"/>
                    </a:lnTo>
                    <a:lnTo>
                      <a:pt x="28699" y="25732"/>
                    </a:lnTo>
                    <a:lnTo>
                      <a:pt x="26404" y="23437"/>
                    </a:lnTo>
                    <a:lnTo>
                      <a:pt x="28699" y="21112"/>
                    </a:lnTo>
                    <a:close/>
                    <a:moveTo>
                      <a:pt x="33839" y="21112"/>
                    </a:moveTo>
                    <a:lnTo>
                      <a:pt x="36134" y="23437"/>
                    </a:lnTo>
                    <a:lnTo>
                      <a:pt x="33839" y="25732"/>
                    </a:lnTo>
                    <a:lnTo>
                      <a:pt x="31544" y="23437"/>
                    </a:lnTo>
                    <a:lnTo>
                      <a:pt x="33839" y="21112"/>
                    </a:lnTo>
                    <a:close/>
                    <a:moveTo>
                      <a:pt x="39010" y="21112"/>
                    </a:moveTo>
                    <a:lnTo>
                      <a:pt x="41304" y="23437"/>
                    </a:lnTo>
                    <a:lnTo>
                      <a:pt x="39010" y="25732"/>
                    </a:lnTo>
                    <a:lnTo>
                      <a:pt x="36715" y="23437"/>
                    </a:lnTo>
                    <a:lnTo>
                      <a:pt x="39010" y="21112"/>
                    </a:lnTo>
                    <a:close/>
                    <a:moveTo>
                      <a:pt x="44180" y="21112"/>
                    </a:moveTo>
                    <a:lnTo>
                      <a:pt x="46475" y="23437"/>
                    </a:lnTo>
                    <a:lnTo>
                      <a:pt x="44180" y="25732"/>
                    </a:lnTo>
                    <a:lnTo>
                      <a:pt x="41886" y="23437"/>
                    </a:lnTo>
                    <a:lnTo>
                      <a:pt x="44180" y="21112"/>
                    </a:lnTo>
                    <a:close/>
                    <a:moveTo>
                      <a:pt x="49351" y="21112"/>
                    </a:moveTo>
                    <a:lnTo>
                      <a:pt x="51646" y="23437"/>
                    </a:lnTo>
                    <a:lnTo>
                      <a:pt x="49351" y="25732"/>
                    </a:lnTo>
                    <a:lnTo>
                      <a:pt x="47026" y="23437"/>
                    </a:lnTo>
                    <a:lnTo>
                      <a:pt x="49351" y="21112"/>
                    </a:lnTo>
                    <a:close/>
                    <a:moveTo>
                      <a:pt x="10617" y="23682"/>
                    </a:moveTo>
                    <a:lnTo>
                      <a:pt x="12942" y="26007"/>
                    </a:lnTo>
                    <a:lnTo>
                      <a:pt x="10617" y="28302"/>
                    </a:lnTo>
                    <a:lnTo>
                      <a:pt x="8322" y="26007"/>
                    </a:lnTo>
                    <a:lnTo>
                      <a:pt x="10617" y="23682"/>
                    </a:lnTo>
                    <a:close/>
                    <a:moveTo>
                      <a:pt x="15788" y="23713"/>
                    </a:moveTo>
                    <a:lnTo>
                      <a:pt x="18082" y="26007"/>
                    </a:lnTo>
                    <a:lnTo>
                      <a:pt x="15788" y="28302"/>
                    </a:lnTo>
                    <a:lnTo>
                      <a:pt x="13493" y="26007"/>
                    </a:lnTo>
                    <a:lnTo>
                      <a:pt x="15788" y="23713"/>
                    </a:lnTo>
                    <a:close/>
                    <a:moveTo>
                      <a:pt x="20958" y="23682"/>
                    </a:moveTo>
                    <a:lnTo>
                      <a:pt x="23253" y="25977"/>
                    </a:lnTo>
                    <a:lnTo>
                      <a:pt x="20958" y="28302"/>
                    </a:lnTo>
                    <a:lnTo>
                      <a:pt x="18664" y="25977"/>
                    </a:lnTo>
                    <a:lnTo>
                      <a:pt x="20958" y="23682"/>
                    </a:lnTo>
                    <a:close/>
                    <a:moveTo>
                      <a:pt x="26129" y="23682"/>
                    </a:moveTo>
                    <a:lnTo>
                      <a:pt x="28424" y="25977"/>
                    </a:lnTo>
                    <a:lnTo>
                      <a:pt x="26129" y="28302"/>
                    </a:lnTo>
                    <a:lnTo>
                      <a:pt x="23834" y="25977"/>
                    </a:lnTo>
                    <a:lnTo>
                      <a:pt x="26129" y="23682"/>
                    </a:lnTo>
                    <a:close/>
                    <a:moveTo>
                      <a:pt x="31269" y="23682"/>
                    </a:moveTo>
                    <a:lnTo>
                      <a:pt x="33564" y="25977"/>
                    </a:lnTo>
                    <a:lnTo>
                      <a:pt x="31269" y="28302"/>
                    </a:lnTo>
                    <a:lnTo>
                      <a:pt x="28974" y="25977"/>
                    </a:lnTo>
                    <a:lnTo>
                      <a:pt x="31269" y="23682"/>
                    </a:lnTo>
                    <a:close/>
                    <a:moveTo>
                      <a:pt x="36440" y="23682"/>
                    </a:moveTo>
                    <a:lnTo>
                      <a:pt x="38734" y="25977"/>
                    </a:lnTo>
                    <a:lnTo>
                      <a:pt x="36440" y="28302"/>
                    </a:lnTo>
                    <a:lnTo>
                      <a:pt x="34145" y="25977"/>
                    </a:lnTo>
                    <a:lnTo>
                      <a:pt x="36440" y="23682"/>
                    </a:lnTo>
                    <a:close/>
                    <a:moveTo>
                      <a:pt x="41610" y="23682"/>
                    </a:moveTo>
                    <a:lnTo>
                      <a:pt x="43905" y="25977"/>
                    </a:lnTo>
                    <a:lnTo>
                      <a:pt x="41610" y="28302"/>
                    </a:lnTo>
                    <a:lnTo>
                      <a:pt x="39316" y="25977"/>
                    </a:lnTo>
                    <a:lnTo>
                      <a:pt x="41610" y="23682"/>
                    </a:lnTo>
                    <a:close/>
                    <a:moveTo>
                      <a:pt x="46781" y="23682"/>
                    </a:moveTo>
                    <a:lnTo>
                      <a:pt x="49076" y="26007"/>
                    </a:lnTo>
                    <a:lnTo>
                      <a:pt x="46781" y="28302"/>
                    </a:lnTo>
                    <a:lnTo>
                      <a:pt x="44456" y="25977"/>
                    </a:lnTo>
                    <a:lnTo>
                      <a:pt x="46781" y="23682"/>
                    </a:lnTo>
                    <a:close/>
                    <a:moveTo>
                      <a:pt x="51952" y="23682"/>
                    </a:moveTo>
                    <a:lnTo>
                      <a:pt x="54246" y="26007"/>
                    </a:lnTo>
                    <a:lnTo>
                      <a:pt x="51952" y="28302"/>
                    </a:lnTo>
                    <a:lnTo>
                      <a:pt x="49626" y="26007"/>
                    </a:lnTo>
                    <a:lnTo>
                      <a:pt x="51952" y="23682"/>
                    </a:lnTo>
                    <a:close/>
                    <a:moveTo>
                      <a:pt x="8016" y="26283"/>
                    </a:moveTo>
                    <a:lnTo>
                      <a:pt x="10342" y="28577"/>
                    </a:lnTo>
                    <a:lnTo>
                      <a:pt x="8047" y="30872"/>
                    </a:lnTo>
                    <a:lnTo>
                      <a:pt x="5722" y="28577"/>
                    </a:lnTo>
                    <a:lnTo>
                      <a:pt x="8016" y="26283"/>
                    </a:lnTo>
                    <a:close/>
                    <a:moveTo>
                      <a:pt x="13187" y="26283"/>
                    </a:moveTo>
                    <a:lnTo>
                      <a:pt x="15512" y="28577"/>
                    </a:lnTo>
                    <a:lnTo>
                      <a:pt x="13187" y="30872"/>
                    </a:lnTo>
                    <a:lnTo>
                      <a:pt x="10892" y="28577"/>
                    </a:lnTo>
                    <a:lnTo>
                      <a:pt x="13187" y="26283"/>
                    </a:lnTo>
                    <a:close/>
                    <a:moveTo>
                      <a:pt x="18358" y="26283"/>
                    </a:moveTo>
                    <a:lnTo>
                      <a:pt x="20652" y="28577"/>
                    </a:lnTo>
                    <a:lnTo>
                      <a:pt x="18358" y="30872"/>
                    </a:lnTo>
                    <a:lnTo>
                      <a:pt x="16063" y="28577"/>
                    </a:lnTo>
                    <a:lnTo>
                      <a:pt x="18358" y="26283"/>
                    </a:lnTo>
                    <a:close/>
                    <a:moveTo>
                      <a:pt x="23528" y="26283"/>
                    </a:moveTo>
                    <a:lnTo>
                      <a:pt x="25823" y="28577"/>
                    </a:lnTo>
                    <a:lnTo>
                      <a:pt x="23528" y="30872"/>
                    </a:lnTo>
                    <a:lnTo>
                      <a:pt x="21234" y="28577"/>
                    </a:lnTo>
                    <a:lnTo>
                      <a:pt x="23528" y="26283"/>
                    </a:lnTo>
                    <a:close/>
                    <a:moveTo>
                      <a:pt x="28668" y="26283"/>
                    </a:moveTo>
                    <a:lnTo>
                      <a:pt x="30963" y="28577"/>
                    </a:lnTo>
                    <a:lnTo>
                      <a:pt x="28668" y="30872"/>
                    </a:lnTo>
                    <a:lnTo>
                      <a:pt x="26374" y="28577"/>
                    </a:lnTo>
                    <a:lnTo>
                      <a:pt x="28668" y="26283"/>
                    </a:lnTo>
                    <a:close/>
                    <a:moveTo>
                      <a:pt x="33839" y="26283"/>
                    </a:moveTo>
                    <a:lnTo>
                      <a:pt x="36134" y="28577"/>
                    </a:lnTo>
                    <a:lnTo>
                      <a:pt x="33839" y="30872"/>
                    </a:lnTo>
                    <a:lnTo>
                      <a:pt x="31544" y="28577"/>
                    </a:lnTo>
                    <a:lnTo>
                      <a:pt x="33839" y="26283"/>
                    </a:lnTo>
                    <a:close/>
                    <a:moveTo>
                      <a:pt x="39010" y="26283"/>
                    </a:moveTo>
                    <a:lnTo>
                      <a:pt x="41304" y="28577"/>
                    </a:lnTo>
                    <a:lnTo>
                      <a:pt x="39010" y="30872"/>
                    </a:lnTo>
                    <a:lnTo>
                      <a:pt x="36715" y="28577"/>
                    </a:lnTo>
                    <a:lnTo>
                      <a:pt x="39010" y="26283"/>
                    </a:lnTo>
                    <a:close/>
                    <a:moveTo>
                      <a:pt x="44180" y="26283"/>
                    </a:moveTo>
                    <a:lnTo>
                      <a:pt x="46475" y="28577"/>
                    </a:lnTo>
                    <a:lnTo>
                      <a:pt x="44180" y="30872"/>
                    </a:lnTo>
                    <a:lnTo>
                      <a:pt x="41886" y="28577"/>
                    </a:lnTo>
                    <a:lnTo>
                      <a:pt x="44180" y="26283"/>
                    </a:lnTo>
                    <a:close/>
                    <a:moveTo>
                      <a:pt x="49351" y="26283"/>
                    </a:moveTo>
                    <a:lnTo>
                      <a:pt x="51646" y="28577"/>
                    </a:lnTo>
                    <a:lnTo>
                      <a:pt x="49351" y="30872"/>
                    </a:lnTo>
                    <a:lnTo>
                      <a:pt x="47026" y="28577"/>
                    </a:lnTo>
                    <a:lnTo>
                      <a:pt x="49351" y="26283"/>
                    </a:lnTo>
                    <a:close/>
                    <a:moveTo>
                      <a:pt x="54522" y="26283"/>
                    </a:moveTo>
                    <a:lnTo>
                      <a:pt x="56816" y="28577"/>
                    </a:lnTo>
                    <a:lnTo>
                      <a:pt x="54522" y="30872"/>
                    </a:lnTo>
                    <a:lnTo>
                      <a:pt x="52196" y="28577"/>
                    </a:lnTo>
                    <a:lnTo>
                      <a:pt x="54522" y="26283"/>
                    </a:lnTo>
                    <a:close/>
                    <a:moveTo>
                      <a:pt x="5477" y="28883"/>
                    </a:moveTo>
                    <a:lnTo>
                      <a:pt x="7771" y="31178"/>
                    </a:lnTo>
                    <a:lnTo>
                      <a:pt x="5477" y="33473"/>
                    </a:lnTo>
                    <a:lnTo>
                      <a:pt x="3182" y="31178"/>
                    </a:lnTo>
                    <a:lnTo>
                      <a:pt x="5477" y="28883"/>
                    </a:lnTo>
                    <a:close/>
                    <a:moveTo>
                      <a:pt x="10617" y="28883"/>
                    </a:moveTo>
                    <a:lnTo>
                      <a:pt x="12942" y="31178"/>
                    </a:lnTo>
                    <a:lnTo>
                      <a:pt x="10617" y="33473"/>
                    </a:lnTo>
                    <a:lnTo>
                      <a:pt x="8322" y="31178"/>
                    </a:lnTo>
                    <a:lnTo>
                      <a:pt x="10617" y="28883"/>
                    </a:lnTo>
                    <a:close/>
                    <a:moveTo>
                      <a:pt x="15788" y="28883"/>
                    </a:moveTo>
                    <a:lnTo>
                      <a:pt x="18113" y="31178"/>
                    </a:lnTo>
                    <a:lnTo>
                      <a:pt x="15788" y="33473"/>
                    </a:lnTo>
                    <a:lnTo>
                      <a:pt x="13493" y="31178"/>
                    </a:lnTo>
                    <a:lnTo>
                      <a:pt x="15788" y="28883"/>
                    </a:lnTo>
                    <a:close/>
                    <a:moveTo>
                      <a:pt x="20958" y="28883"/>
                    </a:moveTo>
                    <a:lnTo>
                      <a:pt x="23253" y="31178"/>
                    </a:lnTo>
                    <a:lnTo>
                      <a:pt x="20958" y="33473"/>
                    </a:lnTo>
                    <a:lnTo>
                      <a:pt x="18664" y="31178"/>
                    </a:lnTo>
                    <a:lnTo>
                      <a:pt x="20958" y="28883"/>
                    </a:lnTo>
                    <a:close/>
                    <a:moveTo>
                      <a:pt x="26129" y="28883"/>
                    </a:moveTo>
                    <a:lnTo>
                      <a:pt x="28424" y="31178"/>
                    </a:lnTo>
                    <a:lnTo>
                      <a:pt x="26129" y="33473"/>
                    </a:lnTo>
                    <a:lnTo>
                      <a:pt x="23834" y="31178"/>
                    </a:lnTo>
                    <a:lnTo>
                      <a:pt x="26129" y="28883"/>
                    </a:lnTo>
                    <a:close/>
                    <a:moveTo>
                      <a:pt x="31269" y="28883"/>
                    </a:moveTo>
                    <a:lnTo>
                      <a:pt x="33564" y="31178"/>
                    </a:lnTo>
                    <a:lnTo>
                      <a:pt x="31269" y="33473"/>
                    </a:lnTo>
                    <a:lnTo>
                      <a:pt x="28974" y="31178"/>
                    </a:lnTo>
                    <a:lnTo>
                      <a:pt x="31269" y="28883"/>
                    </a:lnTo>
                    <a:close/>
                    <a:moveTo>
                      <a:pt x="36440" y="28883"/>
                    </a:moveTo>
                    <a:lnTo>
                      <a:pt x="38734" y="31178"/>
                    </a:lnTo>
                    <a:lnTo>
                      <a:pt x="36440" y="33473"/>
                    </a:lnTo>
                    <a:lnTo>
                      <a:pt x="34145" y="31178"/>
                    </a:lnTo>
                    <a:lnTo>
                      <a:pt x="36440" y="28883"/>
                    </a:lnTo>
                    <a:close/>
                    <a:moveTo>
                      <a:pt x="41610" y="28883"/>
                    </a:moveTo>
                    <a:lnTo>
                      <a:pt x="43905" y="31178"/>
                    </a:lnTo>
                    <a:lnTo>
                      <a:pt x="41610" y="33473"/>
                    </a:lnTo>
                    <a:lnTo>
                      <a:pt x="39316" y="31178"/>
                    </a:lnTo>
                    <a:lnTo>
                      <a:pt x="41610" y="28883"/>
                    </a:lnTo>
                    <a:close/>
                    <a:moveTo>
                      <a:pt x="46781" y="28883"/>
                    </a:moveTo>
                    <a:lnTo>
                      <a:pt x="49076" y="31178"/>
                    </a:lnTo>
                    <a:lnTo>
                      <a:pt x="46781" y="33473"/>
                    </a:lnTo>
                    <a:lnTo>
                      <a:pt x="44456" y="31178"/>
                    </a:lnTo>
                    <a:lnTo>
                      <a:pt x="46781" y="28883"/>
                    </a:lnTo>
                    <a:close/>
                    <a:moveTo>
                      <a:pt x="51921" y="28883"/>
                    </a:moveTo>
                    <a:lnTo>
                      <a:pt x="54216" y="31178"/>
                    </a:lnTo>
                    <a:lnTo>
                      <a:pt x="51921" y="33473"/>
                    </a:lnTo>
                    <a:lnTo>
                      <a:pt x="49626" y="31178"/>
                    </a:lnTo>
                    <a:lnTo>
                      <a:pt x="51921" y="28883"/>
                    </a:lnTo>
                    <a:close/>
                    <a:moveTo>
                      <a:pt x="57092" y="28883"/>
                    </a:moveTo>
                    <a:lnTo>
                      <a:pt x="59417" y="31178"/>
                    </a:lnTo>
                    <a:lnTo>
                      <a:pt x="57092" y="33473"/>
                    </a:lnTo>
                    <a:lnTo>
                      <a:pt x="54797" y="31178"/>
                    </a:lnTo>
                    <a:lnTo>
                      <a:pt x="57092" y="28883"/>
                    </a:lnTo>
                    <a:close/>
                    <a:moveTo>
                      <a:pt x="28791" y="1"/>
                    </a:moveTo>
                    <a:lnTo>
                      <a:pt x="28515" y="276"/>
                    </a:lnTo>
                    <a:lnTo>
                      <a:pt x="30994" y="2785"/>
                    </a:lnTo>
                    <a:lnTo>
                      <a:pt x="28699" y="5080"/>
                    </a:lnTo>
                    <a:lnTo>
                      <a:pt x="26221" y="2571"/>
                    </a:lnTo>
                    <a:lnTo>
                      <a:pt x="25945" y="2846"/>
                    </a:lnTo>
                    <a:lnTo>
                      <a:pt x="28424" y="5325"/>
                    </a:lnTo>
                    <a:lnTo>
                      <a:pt x="26129" y="7619"/>
                    </a:lnTo>
                    <a:lnTo>
                      <a:pt x="23651" y="5141"/>
                    </a:lnTo>
                    <a:lnTo>
                      <a:pt x="23345" y="5447"/>
                    </a:lnTo>
                    <a:lnTo>
                      <a:pt x="25854" y="7956"/>
                    </a:lnTo>
                    <a:lnTo>
                      <a:pt x="23559" y="10250"/>
                    </a:lnTo>
                    <a:lnTo>
                      <a:pt x="21050" y="7742"/>
                    </a:lnTo>
                    <a:lnTo>
                      <a:pt x="20775" y="8017"/>
                    </a:lnTo>
                    <a:lnTo>
                      <a:pt x="23283" y="10495"/>
                    </a:lnTo>
                    <a:lnTo>
                      <a:pt x="20989" y="12790"/>
                    </a:lnTo>
                    <a:lnTo>
                      <a:pt x="18480" y="10312"/>
                    </a:lnTo>
                    <a:lnTo>
                      <a:pt x="18205" y="10587"/>
                    </a:lnTo>
                    <a:lnTo>
                      <a:pt x="20683" y="13096"/>
                    </a:lnTo>
                    <a:lnTo>
                      <a:pt x="18388" y="15391"/>
                    </a:lnTo>
                    <a:lnTo>
                      <a:pt x="15879" y="12912"/>
                    </a:lnTo>
                    <a:lnTo>
                      <a:pt x="15604" y="13157"/>
                    </a:lnTo>
                    <a:lnTo>
                      <a:pt x="18113" y="15666"/>
                    </a:lnTo>
                    <a:lnTo>
                      <a:pt x="15788" y="17961"/>
                    </a:lnTo>
                    <a:lnTo>
                      <a:pt x="13309" y="15452"/>
                    </a:lnTo>
                    <a:lnTo>
                      <a:pt x="13034" y="15727"/>
                    </a:lnTo>
                    <a:lnTo>
                      <a:pt x="15512" y="18236"/>
                    </a:lnTo>
                    <a:lnTo>
                      <a:pt x="13218" y="20531"/>
                    </a:lnTo>
                    <a:lnTo>
                      <a:pt x="10739" y="18083"/>
                    </a:lnTo>
                    <a:lnTo>
                      <a:pt x="10464" y="18328"/>
                    </a:lnTo>
                    <a:lnTo>
                      <a:pt x="12942" y="20837"/>
                    </a:lnTo>
                    <a:lnTo>
                      <a:pt x="10647" y="23131"/>
                    </a:lnTo>
                    <a:lnTo>
                      <a:pt x="8139" y="20622"/>
                    </a:lnTo>
                    <a:lnTo>
                      <a:pt x="7863" y="20898"/>
                    </a:lnTo>
                    <a:lnTo>
                      <a:pt x="10342" y="23437"/>
                    </a:lnTo>
                    <a:lnTo>
                      <a:pt x="8047" y="25732"/>
                    </a:lnTo>
                    <a:lnTo>
                      <a:pt x="5538" y="23223"/>
                    </a:lnTo>
                    <a:lnTo>
                      <a:pt x="5293" y="23498"/>
                    </a:lnTo>
                    <a:lnTo>
                      <a:pt x="7771" y="25977"/>
                    </a:lnTo>
                    <a:lnTo>
                      <a:pt x="5477" y="28271"/>
                    </a:lnTo>
                    <a:lnTo>
                      <a:pt x="2999" y="25793"/>
                    </a:lnTo>
                    <a:lnTo>
                      <a:pt x="2723" y="26068"/>
                    </a:lnTo>
                    <a:lnTo>
                      <a:pt x="5201" y="28547"/>
                    </a:lnTo>
                    <a:lnTo>
                      <a:pt x="2907" y="30872"/>
                    </a:lnTo>
                    <a:lnTo>
                      <a:pt x="398" y="28394"/>
                    </a:lnTo>
                    <a:lnTo>
                      <a:pt x="123" y="28669"/>
                    </a:lnTo>
                    <a:lnTo>
                      <a:pt x="2631" y="31147"/>
                    </a:lnTo>
                    <a:lnTo>
                      <a:pt x="0" y="33779"/>
                    </a:lnTo>
                    <a:lnTo>
                      <a:pt x="551" y="33779"/>
                    </a:lnTo>
                    <a:lnTo>
                      <a:pt x="2876" y="31423"/>
                    </a:lnTo>
                    <a:lnTo>
                      <a:pt x="5171" y="33717"/>
                    </a:lnTo>
                    <a:lnTo>
                      <a:pt x="5140" y="33779"/>
                    </a:lnTo>
                    <a:lnTo>
                      <a:pt x="5752" y="33779"/>
                    </a:lnTo>
                    <a:lnTo>
                      <a:pt x="5722" y="33717"/>
                    </a:lnTo>
                    <a:lnTo>
                      <a:pt x="8016" y="31423"/>
                    </a:lnTo>
                    <a:lnTo>
                      <a:pt x="10311" y="33717"/>
                    </a:lnTo>
                    <a:lnTo>
                      <a:pt x="10280" y="33779"/>
                    </a:lnTo>
                    <a:lnTo>
                      <a:pt x="10892" y="33779"/>
                    </a:lnTo>
                    <a:lnTo>
                      <a:pt x="10862" y="33717"/>
                    </a:lnTo>
                    <a:lnTo>
                      <a:pt x="13156" y="31423"/>
                    </a:lnTo>
                    <a:lnTo>
                      <a:pt x="15451" y="33717"/>
                    </a:lnTo>
                    <a:lnTo>
                      <a:pt x="15420" y="33779"/>
                    </a:lnTo>
                    <a:lnTo>
                      <a:pt x="16094" y="33779"/>
                    </a:lnTo>
                    <a:lnTo>
                      <a:pt x="16032" y="33717"/>
                    </a:lnTo>
                    <a:lnTo>
                      <a:pt x="18327" y="31423"/>
                    </a:lnTo>
                    <a:lnTo>
                      <a:pt x="20622" y="33717"/>
                    </a:lnTo>
                    <a:lnTo>
                      <a:pt x="20591" y="33779"/>
                    </a:lnTo>
                    <a:lnTo>
                      <a:pt x="21203" y="33779"/>
                    </a:lnTo>
                    <a:lnTo>
                      <a:pt x="21172" y="33717"/>
                    </a:lnTo>
                    <a:lnTo>
                      <a:pt x="23467" y="31423"/>
                    </a:lnTo>
                    <a:lnTo>
                      <a:pt x="25762" y="33717"/>
                    </a:lnTo>
                    <a:lnTo>
                      <a:pt x="25701" y="33779"/>
                    </a:lnTo>
                    <a:lnTo>
                      <a:pt x="26404" y="33779"/>
                    </a:lnTo>
                    <a:lnTo>
                      <a:pt x="26374" y="33717"/>
                    </a:lnTo>
                    <a:lnTo>
                      <a:pt x="28668" y="31423"/>
                    </a:lnTo>
                    <a:lnTo>
                      <a:pt x="30963" y="33717"/>
                    </a:lnTo>
                    <a:lnTo>
                      <a:pt x="30902" y="33779"/>
                    </a:lnTo>
                    <a:lnTo>
                      <a:pt x="31544" y="33779"/>
                    </a:lnTo>
                    <a:lnTo>
                      <a:pt x="31483" y="33717"/>
                    </a:lnTo>
                    <a:lnTo>
                      <a:pt x="33778" y="31423"/>
                    </a:lnTo>
                    <a:lnTo>
                      <a:pt x="36072" y="33717"/>
                    </a:lnTo>
                    <a:lnTo>
                      <a:pt x="36042" y="33779"/>
                    </a:lnTo>
                    <a:lnTo>
                      <a:pt x="36746" y="33779"/>
                    </a:lnTo>
                    <a:lnTo>
                      <a:pt x="36684" y="33717"/>
                    </a:lnTo>
                    <a:lnTo>
                      <a:pt x="38979" y="31423"/>
                    </a:lnTo>
                    <a:lnTo>
                      <a:pt x="41274" y="33717"/>
                    </a:lnTo>
                    <a:lnTo>
                      <a:pt x="41243" y="33779"/>
                    </a:lnTo>
                    <a:lnTo>
                      <a:pt x="41855" y="33779"/>
                    </a:lnTo>
                    <a:lnTo>
                      <a:pt x="41824" y="33717"/>
                    </a:lnTo>
                    <a:lnTo>
                      <a:pt x="44119" y="31423"/>
                    </a:lnTo>
                    <a:lnTo>
                      <a:pt x="46414" y="33717"/>
                    </a:lnTo>
                    <a:lnTo>
                      <a:pt x="46353" y="33779"/>
                    </a:lnTo>
                    <a:lnTo>
                      <a:pt x="47056" y="33779"/>
                    </a:lnTo>
                    <a:lnTo>
                      <a:pt x="47026" y="33717"/>
                    </a:lnTo>
                    <a:lnTo>
                      <a:pt x="49320" y="31423"/>
                    </a:lnTo>
                    <a:lnTo>
                      <a:pt x="51615" y="33717"/>
                    </a:lnTo>
                    <a:lnTo>
                      <a:pt x="51585" y="33779"/>
                    </a:lnTo>
                    <a:lnTo>
                      <a:pt x="52196" y="33779"/>
                    </a:lnTo>
                    <a:lnTo>
                      <a:pt x="52166" y="33717"/>
                    </a:lnTo>
                    <a:lnTo>
                      <a:pt x="54461" y="31423"/>
                    </a:lnTo>
                    <a:lnTo>
                      <a:pt x="56755" y="33717"/>
                    </a:lnTo>
                    <a:lnTo>
                      <a:pt x="56725" y="33779"/>
                    </a:lnTo>
                    <a:lnTo>
                      <a:pt x="57398" y="33779"/>
                    </a:lnTo>
                    <a:lnTo>
                      <a:pt x="57337" y="33717"/>
                    </a:lnTo>
                    <a:lnTo>
                      <a:pt x="59631" y="31423"/>
                    </a:lnTo>
                    <a:lnTo>
                      <a:pt x="61987" y="33779"/>
                    </a:lnTo>
                    <a:lnTo>
                      <a:pt x="62538" y="33779"/>
                    </a:lnTo>
                    <a:lnTo>
                      <a:pt x="59937" y="31147"/>
                    </a:lnTo>
                    <a:lnTo>
                      <a:pt x="62415" y="28669"/>
                    </a:lnTo>
                    <a:lnTo>
                      <a:pt x="62171" y="28394"/>
                    </a:lnTo>
                    <a:lnTo>
                      <a:pt x="59692" y="30872"/>
                    </a:lnTo>
                    <a:lnTo>
                      <a:pt x="57398" y="28577"/>
                    </a:lnTo>
                    <a:lnTo>
                      <a:pt x="59876" y="26068"/>
                    </a:lnTo>
                    <a:lnTo>
                      <a:pt x="59601" y="25824"/>
                    </a:lnTo>
                    <a:lnTo>
                      <a:pt x="57122" y="28302"/>
                    </a:lnTo>
                    <a:lnTo>
                      <a:pt x="54828" y="26007"/>
                    </a:lnTo>
                    <a:lnTo>
                      <a:pt x="57306" y="23529"/>
                    </a:lnTo>
                    <a:lnTo>
                      <a:pt x="57031" y="23254"/>
                    </a:lnTo>
                    <a:lnTo>
                      <a:pt x="54491" y="25732"/>
                    </a:lnTo>
                    <a:lnTo>
                      <a:pt x="52196" y="23437"/>
                    </a:lnTo>
                    <a:lnTo>
                      <a:pt x="54675" y="20928"/>
                    </a:lnTo>
                    <a:lnTo>
                      <a:pt x="54430" y="20653"/>
                    </a:lnTo>
                    <a:lnTo>
                      <a:pt x="51921" y="23162"/>
                    </a:lnTo>
                    <a:lnTo>
                      <a:pt x="49596" y="20867"/>
                    </a:lnTo>
                    <a:lnTo>
                      <a:pt x="52105" y="18358"/>
                    </a:lnTo>
                    <a:lnTo>
                      <a:pt x="51829" y="18083"/>
                    </a:lnTo>
                    <a:lnTo>
                      <a:pt x="49351" y="20561"/>
                    </a:lnTo>
                    <a:lnTo>
                      <a:pt x="47026" y="18267"/>
                    </a:lnTo>
                    <a:lnTo>
                      <a:pt x="49535" y="15758"/>
                    </a:lnTo>
                    <a:lnTo>
                      <a:pt x="49259" y="15513"/>
                    </a:lnTo>
                    <a:lnTo>
                      <a:pt x="46781" y="17991"/>
                    </a:lnTo>
                    <a:lnTo>
                      <a:pt x="44456" y="15697"/>
                    </a:lnTo>
                    <a:lnTo>
                      <a:pt x="46965" y="13218"/>
                    </a:lnTo>
                    <a:lnTo>
                      <a:pt x="46689" y="12943"/>
                    </a:lnTo>
                    <a:lnTo>
                      <a:pt x="44180" y="15391"/>
                    </a:lnTo>
                    <a:lnTo>
                      <a:pt x="41855" y="13096"/>
                    </a:lnTo>
                    <a:lnTo>
                      <a:pt x="44364" y="10618"/>
                    </a:lnTo>
                    <a:lnTo>
                      <a:pt x="44089" y="10342"/>
                    </a:lnTo>
                    <a:lnTo>
                      <a:pt x="41580" y="12821"/>
                    </a:lnTo>
                    <a:lnTo>
                      <a:pt x="39285" y="10526"/>
                    </a:lnTo>
                    <a:lnTo>
                      <a:pt x="41794" y="8048"/>
                    </a:lnTo>
                    <a:lnTo>
                      <a:pt x="41519" y="7772"/>
                    </a:lnTo>
                    <a:lnTo>
                      <a:pt x="39040" y="10220"/>
                    </a:lnTo>
                    <a:lnTo>
                      <a:pt x="36746" y="7925"/>
                    </a:lnTo>
                    <a:lnTo>
                      <a:pt x="39224" y="5447"/>
                    </a:lnTo>
                    <a:lnTo>
                      <a:pt x="38948" y="5172"/>
                    </a:lnTo>
                    <a:lnTo>
                      <a:pt x="36470" y="7680"/>
                    </a:lnTo>
                    <a:lnTo>
                      <a:pt x="34176" y="5386"/>
                    </a:lnTo>
                    <a:lnTo>
                      <a:pt x="36654" y="2877"/>
                    </a:lnTo>
                    <a:lnTo>
                      <a:pt x="36378" y="2602"/>
                    </a:lnTo>
                    <a:lnTo>
                      <a:pt x="33839" y="5080"/>
                    </a:lnTo>
                    <a:lnTo>
                      <a:pt x="31544" y="2785"/>
                    </a:lnTo>
                    <a:lnTo>
                      <a:pt x="34053" y="276"/>
                    </a:lnTo>
                    <a:lnTo>
                      <a:pt x="33778" y="1"/>
                    </a:lnTo>
                    <a:lnTo>
                      <a:pt x="31300" y="2510"/>
                    </a:lnTo>
                    <a:lnTo>
                      <a:pt x="287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副标题 2">
            <a:extLst>
              <a:ext uri="{FF2B5EF4-FFF2-40B4-BE49-F238E27FC236}">
                <a16:creationId xmlns:a16="http://schemas.microsoft.com/office/drawing/2014/main" id="{52137408-A201-6573-ED3D-7C76227C1FF8}"/>
              </a:ext>
            </a:extLst>
          </p:cNvPr>
          <p:cNvSpPr>
            <a:spLocks noGrp="1"/>
          </p:cNvSpPr>
          <p:nvPr>
            <p:ph type="subTitle" idx="1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2"/>
          <p:cNvSpPr txBox="1">
            <a:spLocks noGrp="1"/>
          </p:cNvSpPr>
          <p:nvPr>
            <p:ph type="title"/>
          </p:nvPr>
        </p:nvSpPr>
        <p:spPr>
          <a:xfrm>
            <a:off x="1026975" y="1921990"/>
            <a:ext cx="2863650" cy="13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1" name="Google Shape;641;p32"/>
          <p:cNvSpPr txBox="1">
            <a:spLocks noGrp="1"/>
          </p:cNvSpPr>
          <p:nvPr>
            <p:ph type="subTitle" idx="1"/>
          </p:nvPr>
        </p:nvSpPr>
        <p:spPr>
          <a:xfrm>
            <a:off x="1063825" y="2951210"/>
            <a:ext cx="2664682" cy="7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Jean-Jacques Rousseau</a:t>
            </a:r>
          </a:p>
          <a:p>
            <a:pPr marL="0" lvl="0" indent="0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Discours sur l'origine et les fondements de l'inégalité parmi les hommes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2" name="Google Shape;642;p32"/>
          <p:cNvGrpSpPr/>
          <p:nvPr/>
        </p:nvGrpSpPr>
        <p:grpSpPr>
          <a:xfrm>
            <a:off x="4166727" y="1049515"/>
            <a:ext cx="4255068" cy="3044471"/>
            <a:chOff x="4166639" y="818073"/>
            <a:chExt cx="4904412" cy="3509072"/>
          </a:xfrm>
        </p:grpSpPr>
        <p:sp>
          <p:nvSpPr>
            <p:cNvPr id="643" name="Google Shape;643;p32"/>
            <p:cNvSpPr/>
            <p:nvPr/>
          </p:nvSpPr>
          <p:spPr>
            <a:xfrm rot="5400000">
              <a:off x="4864309" y="120403"/>
              <a:ext cx="3509072" cy="4904412"/>
            </a:xfrm>
            <a:custGeom>
              <a:avLst/>
              <a:gdLst/>
              <a:ahLst/>
              <a:cxnLst/>
              <a:rect l="l" t="t" r="r" b="b"/>
              <a:pathLst>
                <a:path w="166504" h="193487" extrusionOk="0">
                  <a:moveTo>
                    <a:pt x="0" y="1"/>
                  </a:moveTo>
                  <a:lnTo>
                    <a:pt x="0" y="193486"/>
                  </a:lnTo>
                  <a:lnTo>
                    <a:pt x="166504" y="193486"/>
                  </a:lnTo>
                  <a:lnTo>
                    <a:pt x="1665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 rot="5400000">
              <a:off x="5000204" y="245323"/>
              <a:ext cx="3237282" cy="4654572"/>
            </a:xfrm>
            <a:custGeom>
              <a:avLst/>
              <a:gdLst/>
              <a:ahLst/>
              <a:cxnLst/>
              <a:rect l="l" t="t" r="r" b="b"/>
              <a:pathLst>
                <a:path w="155676" h="180883" extrusionOk="0">
                  <a:moveTo>
                    <a:pt x="0" y="1"/>
                  </a:moveTo>
                  <a:lnTo>
                    <a:pt x="0" y="180883"/>
                  </a:lnTo>
                  <a:lnTo>
                    <a:pt x="155676" y="180883"/>
                  </a:lnTo>
                  <a:lnTo>
                    <a:pt x="1556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5" name="Google Shape;645;p32"/>
            <p:cNvGrpSpPr/>
            <p:nvPr/>
          </p:nvGrpSpPr>
          <p:grpSpPr>
            <a:xfrm>
              <a:off x="4585938" y="1206725"/>
              <a:ext cx="4065814" cy="2731769"/>
              <a:chOff x="4317054" y="963893"/>
              <a:chExt cx="4265884" cy="2866194"/>
            </a:xfrm>
          </p:grpSpPr>
          <p:sp>
            <p:nvSpPr>
              <p:cNvPr id="646" name="Google Shape;646;p32"/>
              <p:cNvSpPr/>
              <p:nvPr/>
            </p:nvSpPr>
            <p:spPr>
              <a:xfrm>
                <a:off x="4451542" y="1142919"/>
                <a:ext cx="3982041" cy="1608163"/>
              </a:xfrm>
              <a:custGeom>
                <a:avLst/>
                <a:gdLst/>
                <a:ahLst/>
                <a:cxnLst/>
                <a:rect l="l" t="t" r="r" b="b"/>
                <a:pathLst>
                  <a:path w="85451" h="34512" extrusionOk="0">
                    <a:moveTo>
                      <a:pt x="1" y="1"/>
                    </a:moveTo>
                    <a:lnTo>
                      <a:pt x="1" y="34512"/>
                    </a:lnTo>
                    <a:lnTo>
                      <a:pt x="85451" y="34512"/>
                    </a:lnTo>
                    <a:lnTo>
                      <a:pt x="85451" y="1"/>
                    </a:lnTo>
                    <a:close/>
                  </a:path>
                </a:pathLst>
              </a:custGeom>
              <a:solidFill>
                <a:srgbClr val="FF9F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2"/>
              <p:cNvSpPr/>
              <p:nvPr/>
            </p:nvSpPr>
            <p:spPr>
              <a:xfrm>
                <a:off x="4446603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2"/>
              <p:cNvSpPr/>
              <p:nvPr/>
            </p:nvSpPr>
            <p:spPr>
              <a:xfrm>
                <a:off x="4317054" y="963893"/>
                <a:ext cx="891184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7791" extrusionOk="0">
                    <a:moveTo>
                      <a:pt x="0" y="7790"/>
                    </a:moveTo>
                    <a:lnTo>
                      <a:pt x="19123" y="7790"/>
                    </a:lnTo>
                    <a:lnTo>
                      <a:pt x="19123" y="3482"/>
                    </a:lnTo>
                    <a:lnTo>
                      <a:pt x="19123" y="3461"/>
                    </a:lnTo>
                    <a:lnTo>
                      <a:pt x="19123" y="1"/>
                    </a:lnTo>
                    <a:lnTo>
                      <a:pt x="16385" y="1"/>
                    </a:lnTo>
                    <a:lnTo>
                      <a:pt x="16385" y="2527"/>
                    </a:lnTo>
                    <a:lnTo>
                      <a:pt x="13647" y="2527"/>
                    </a:lnTo>
                    <a:lnTo>
                      <a:pt x="13647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38" y="2527"/>
                    </a:lnTo>
                    <a:lnTo>
                      <a:pt x="2738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2"/>
              <p:cNvSpPr/>
              <p:nvPr/>
            </p:nvSpPr>
            <p:spPr>
              <a:xfrm>
                <a:off x="4317054" y="1149862"/>
                <a:ext cx="891184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4" h="1677" extrusionOk="0">
                    <a:moveTo>
                      <a:pt x="19123" y="1677"/>
                    </a:moveTo>
                    <a:lnTo>
                      <a:pt x="19123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32"/>
              <p:cNvSpPr/>
              <p:nvPr/>
            </p:nvSpPr>
            <p:spPr>
              <a:xfrm>
                <a:off x="46701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32"/>
              <p:cNvSpPr/>
              <p:nvPr/>
            </p:nvSpPr>
            <p:spPr>
              <a:xfrm>
                <a:off x="46701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2"/>
              <p:cNvSpPr/>
              <p:nvPr/>
            </p:nvSpPr>
            <p:spPr>
              <a:xfrm>
                <a:off x="46701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2"/>
              <p:cNvSpPr/>
              <p:nvPr/>
            </p:nvSpPr>
            <p:spPr>
              <a:xfrm>
                <a:off x="46701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2"/>
              <p:cNvSpPr/>
              <p:nvPr/>
            </p:nvSpPr>
            <p:spPr>
              <a:xfrm>
                <a:off x="46701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2"/>
              <p:cNvSpPr/>
              <p:nvPr/>
            </p:nvSpPr>
            <p:spPr>
              <a:xfrm>
                <a:off x="46701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2"/>
              <p:cNvSpPr/>
              <p:nvPr/>
            </p:nvSpPr>
            <p:spPr>
              <a:xfrm>
                <a:off x="46701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2"/>
              <p:cNvSpPr/>
              <p:nvPr/>
            </p:nvSpPr>
            <p:spPr>
              <a:xfrm>
                <a:off x="46701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2"/>
              <p:cNvSpPr/>
              <p:nvPr/>
            </p:nvSpPr>
            <p:spPr>
              <a:xfrm>
                <a:off x="5571161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2"/>
              <p:cNvSpPr/>
              <p:nvPr/>
            </p:nvSpPr>
            <p:spPr>
              <a:xfrm>
                <a:off x="5442591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1" y="7790"/>
                    </a:moveTo>
                    <a:lnTo>
                      <a:pt x="19103" y="7790"/>
                    </a:lnTo>
                    <a:lnTo>
                      <a:pt x="19103" y="3482"/>
                    </a:lnTo>
                    <a:lnTo>
                      <a:pt x="19103" y="3461"/>
                    </a:lnTo>
                    <a:lnTo>
                      <a:pt x="19103" y="1"/>
                    </a:lnTo>
                    <a:lnTo>
                      <a:pt x="16365" y="1"/>
                    </a:lnTo>
                    <a:lnTo>
                      <a:pt x="16365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2"/>
              <p:cNvSpPr/>
              <p:nvPr/>
            </p:nvSpPr>
            <p:spPr>
              <a:xfrm>
                <a:off x="5442591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3" y="1677"/>
                    </a:moveTo>
                    <a:lnTo>
                      <a:pt x="19103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2"/>
              <p:cNvSpPr/>
              <p:nvPr/>
            </p:nvSpPr>
            <p:spPr>
              <a:xfrm>
                <a:off x="5794703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2"/>
              <p:cNvSpPr/>
              <p:nvPr/>
            </p:nvSpPr>
            <p:spPr>
              <a:xfrm>
                <a:off x="5794703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2"/>
              <p:cNvSpPr/>
              <p:nvPr/>
            </p:nvSpPr>
            <p:spPr>
              <a:xfrm>
                <a:off x="5794703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2"/>
              <p:cNvSpPr/>
              <p:nvPr/>
            </p:nvSpPr>
            <p:spPr>
              <a:xfrm>
                <a:off x="5794703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2"/>
              <p:cNvSpPr/>
              <p:nvPr/>
            </p:nvSpPr>
            <p:spPr>
              <a:xfrm>
                <a:off x="5794703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2"/>
              <p:cNvSpPr/>
              <p:nvPr/>
            </p:nvSpPr>
            <p:spPr>
              <a:xfrm>
                <a:off x="5794703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2"/>
              <p:cNvSpPr/>
              <p:nvPr/>
            </p:nvSpPr>
            <p:spPr>
              <a:xfrm>
                <a:off x="5794703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2"/>
              <p:cNvSpPr/>
              <p:nvPr/>
            </p:nvSpPr>
            <p:spPr>
              <a:xfrm>
                <a:off x="5794703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2"/>
              <p:cNvSpPr/>
              <p:nvPr/>
            </p:nvSpPr>
            <p:spPr>
              <a:xfrm>
                <a:off x="6696744" y="1255684"/>
                <a:ext cx="632040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3" h="35891" extrusionOk="0">
                    <a:moveTo>
                      <a:pt x="0" y="0"/>
                    </a:moveTo>
                    <a:lnTo>
                      <a:pt x="0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2"/>
              <p:cNvSpPr/>
              <p:nvPr/>
            </p:nvSpPr>
            <p:spPr>
              <a:xfrm>
                <a:off x="6567149" y="963893"/>
                <a:ext cx="891231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7791" extrusionOk="0">
                    <a:moveTo>
                      <a:pt x="1" y="7790"/>
                    </a:moveTo>
                    <a:lnTo>
                      <a:pt x="19124" y="7790"/>
                    </a:lnTo>
                    <a:lnTo>
                      <a:pt x="19124" y="3482"/>
                    </a:lnTo>
                    <a:lnTo>
                      <a:pt x="19124" y="3461"/>
                    </a:lnTo>
                    <a:lnTo>
                      <a:pt x="19124" y="1"/>
                    </a:lnTo>
                    <a:lnTo>
                      <a:pt x="16386" y="1"/>
                    </a:lnTo>
                    <a:lnTo>
                      <a:pt x="16386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31" y="1"/>
                    </a:lnTo>
                    <a:lnTo>
                      <a:pt x="10931" y="2527"/>
                    </a:lnTo>
                    <a:lnTo>
                      <a:pt x="8193" y="2527"/>
                    </a:lnTo>
                    <a:lnTo>
                      <a:pt x="8193" y="1"/>
                    </a:lnTo>
                    <a:lnTo>
                      <a:pt x="5456" y="1"/>
                    </a:lnTo>
                    <a:lnTo>
                      <a:pt x="5456" y="2527"/>
                    </a:lnTo>
                    <a:lnTo>
                      <a:pt x="2739" y="2527"/>
                    </a:lnTo>
                    <a:lnTo>
                      <a:pt x="2739" y="1"/>
                    </a:lnTo>
                    <a:lnTo>
                      <a:pt x="1" y="1"/>
                    </a:lnTo>
                    <a:lnTo>
                      <a:pt x="1" y="3482"/>
                    </a:lnTo>
                    <a:lnTo>
                      <a:pt x="1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2"/>
              <p:cNvSpPr/>
              <p:nvPr/>
            </p:nvSpPr>
            <p:spPr>
              <a:xfrm>
                <a:off x="6567149" y="1149862"/>
                <a:ext cx="891231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25" h="1677" extrusionOk="0">
                    <a:moveTo>
                      <a:pt x="19124" y="1677"/>
                    </a:moveTo>
                    <a:lnTo>
                      <a:pt x="19124" y="0"/>
                    </a:lnTo>
                    <a:lnTo>
                      <a:pt x="1" y="0"/>
                    </a:lnTo>
                    <a:lnTo>
                      <a:pt x="1" y="488"/>
                    </a:lnTo>
                    <a:lnTo>
                      <a:pt x="1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2"/>
              <p:cNvSpPr/>
              <p:nvPr/>
            </p:nvSpPr>
            <p:spPr>
              <a:xfrm>
                <a:off x="6920239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2"/>
              <p:cNvSpPr/>
              <p:nvPr/>
            </p:nvSpPr>
            <p:spPr>
              <a:xfrm>
                <a:off x="6920239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1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2"/>
              <p:cNvSpPr/>
              <p:nvPr/>
            </p:nvSpPr>
            <p:spPr>
              <a:xfrm>
                <a:off x="6920239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2"/>
              <p:cNvSpPr/>
              <p:nvPr/>
            </p:nvSpPr>
            <p:spPr>
              <a:xfrm>
                <a:off x="6920239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1" y="1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2"/>
              <p:cNvSpPr/>
              <p:nvPr/>
            </p:nvSpPr>
            <p:spPr>
              <a:xfrm>
                <a:off x="6920239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1" y="1"/>
                    </a:moveTo>
                    <a:lnTo>
                      <a:pt x="1" y="1041"/>
                    </a:lnTo>
                    <a:lnTo>
                      <a:pt x="3970" y="1041"/>
                    </a:lnTo>
                    <a:lnTo>
                      <a:pt x="39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2"/>
              <p:cNvSpPr/>
              <p:nvPr/>
            </p:nvSpPr>
            <p:spPr>
              <a:xfrm>
                <a:off x="6920239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1" y="0"/>
                    </a:moveTo>
                    <a:lnTo>
                      <a:pt x="1" y="1741"/>
                    </a:lnTo>
                    <a:lnTo>
                      <a:pt x="3970" y="174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6920239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1" y="0"/>
                    </a:moveTo>
                    <a:lnTo>
                      <a:pt x="1" y="1061"/>
                    </a:lnTo>
                    <a:lnTo>
                      <a:pt x="3970" y="1061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2"/>
              <p:cNvSpPr/>
              <p:nvPr/>
            </p:nvSpPr>
            <p:spPr>
              <a:xfrm>
                <a:off x="6920239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1" y="0"/>
                    </a:moveTo>
                    <a:lnTo>
                      <a:pt x="1" y="1720"/>
                    </a:lnTo>
                    <a:lnTo>
                      <a:pt x="3970" y="1720"/>
                    </a:lnTo>
                    <a:lnTo>
                      <a:pt x="39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2"/>
              <p:cNvSpPr/>
              <p:nvPr/>
            </p:nvSpPr>
            <p:spPr>
              <a:xfrm>
                <a:off x="7821303" y="1255684"/>
                <a:ext cx="632086" cy="1672420"/>
              </a:xfrm>
              <a:custGeom>
                <a:avLst/>
                <a:gdLst/>
                <a:ahLst/>
                <a:cxnLst/>
                <a:rect l="l" t="t" r="r" b="b"/>
                <a:pathLst>
                  <a:path w="13564" h="35891" extrusionOk="0">
                    <a:moveTo>
                      <a:pt x="1" y="0"/>
                    </a:moveTo>
                    <a:lnTo>
                      <a:pt x="1" y="35891"/>
                    </a:lnTo>
                    <a:lnTo>
                      <a:pt x="13563" y="35891"/>
                    </a:lnTo>
                    <a:lnTo>
                      <a:pt x="135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2"/>
              <p:cNvSpPr/>
              <p:nvPr/>
            </p:nvSpPr>
            <p:spPr>
              <a:xfrm>
                <a:off x="7692732" y="963893"/>
                <a:ext cx="890205" cy="363039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7791" extrusionOk="0">
                    <a:moveTo>
                      <a:pt x="0" y="7790"/>
                    </a:moveTo>
                    <a:lnTo>
                      <a:pt x="19102" y="7790"/>
                    </a:lnTo>
                    <a:lnTo>
                      <a:pt x="19102" y="3482"/>
                    </a:lnTo>
                    <a:lnTo>
                      <a:pt x="19102" y="3461"/>
                    </a:lnTo>
                    <a:lnTo>
                      <a:pt x="19102" y="1"/>
                    </a:lnTo>
                    <a:lnTo>
                      <a:pt x="16364" y="1"/>
                    </a:lnTo>
                    <a:lnTo>
                      <a:pt x="16364" y="2527"/>
                    </a:lnTo>
                    <a:lnTo>
                      <a:pt x="13648" y="2527"/>
                    </a:lnTo>
                    <a:lnTo>
                      <a:pt x="13648" y="1"/>
                    </a:lnTo>
                    <a:lnTo>
                      <a:pt x="10910" y="1"/>
                    </a:lnTo>
                    <a:lnTo>
                      <a:pt x="10910" y="2527"/>
                    </a:lnTo>
                    <a:lnTo>
                      <a:pt x="8172" y="2527"/>
                    </a:lnTo>
                    <a:lnTo>
                      <a:pt x="8172" y="1"/>
                    </a:lnTo>
                    <a:lnTo>
                      <a:pt x="5455" y="1"/>
                    </a:lnTo>
                    <a:lnTo>
                      <a:pt x="5455" y="2527"/>
                    </a:lnTo>
                    <a:lnTo>
                      <a:pt x="2717" y="2527"/>
                    </a:lnTo>
                    <a:lnTo>
                      <a:pt x="2717" y="1"/>
                    </a:lnTo>
                    <a:lnTo>
                      <a:pt x="0" y="1"/>
                    </a:lnTo>
                    <a:lnTo>
                      <a:pt x="0" y="3482"/>
                    </a:lnTo>
                    <a:lnTo>
                      <a:pt x="0" y="447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2"/>
              <p:cNvSpPr/>
              <p:nvPr/>
            </p:nvSpPr>
            <p:spPr>
              <a:xfrm>
                <a:off x="7692732" y="1149862"/>
                <a:ext cx="890205" cy="78144"/>
              </a:xfrm>
              <a:custGeom>
                <a:avLst/>
                <a:gdLst/>
                <a:ahLst/>
                <a:cxnLst/>
                <a:rect l="l" t="t" r="r" b="b"/>
                <a:pathLst>
                  <a:path w="19103" h="1677" extrusionOk="0">
                    <a:moveTo>
                      <a:pt x="19102" y="1677"/>
                    </a:moveTo>
                    <a:lnTo>
                      <a:pt x="19102" y="0"/>
                    </a:lnTo>
                    <a:lnTo>
                      <a:pt x="0" y="0"/>
                    </a:lnTo>
                    <a:lnTo>
                      <a:pt x="0" y="488"/>
                    </a:lnTo>
                    <a:lnTo>
                      <a:pt x="0" y="16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2"/>
              <p:cNvSpPr/>
              <p:nvPr/>
            </p:nvSpPr>
            <p:spPr>
              <a:xfrm>
                <a:off x="8044844" y="1665134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2"/>
              <p:cNvSpPr/>
              <p:nvPr/>
            </p:nvSpPr>
            <p:spPr>
              <a:xfrm>
                <a:off x="8044844" y="1571147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1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2"/>
              <p:cNvSpPr/>
              <p:nvPr/>
            </p:nvSpPr>
            <p:spPr>
              <a:xfrm>
                <a:off x="8044844" y="1728413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2"/>
              <p:cNvSpPr/>
              <p:nvPr/>
            </p:nvSpPr>
            <p:spPr>
              <a:xfrm>
                <a:off x="8044844" y="1790713"/>
                <a:ext cx="185003" cy="81172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2" extrusionOk="0">
                    <a:moveTo>
                      <a:pt x="0" y="1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2"/>
              <p:cNvSpPr/>
              <p:nvPr/>
            </p:nvSpPr>
            <p:spPr>
              <a:xfrm>
                <a:off x="8044844" y="2148720"/>
                <a:ext cx="185003" cy="48508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41" extrusionOk="0">
                    <a:moveTo>
                      <a:pt x="0" y="1"/>
                    </a:moveTo>
                    <a:lnTo>
                      <a:pt x="0" y="1041"/>
                    </a:lnTo>
                    <a:lnTo>
                      <a:pt x="3969" y="1041"/>
                    </a:lnTo>
                    <a:lnTo>
                      <a:pt x="396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2"/>
              <p:cNvSpPr/>
              <p:nvPr/>
            </p:nvSpPr>
            <p:spPr>
              <a:xfrm>
                <a:off x="8044844" y="2053801"/>
                <a:ext cx="185003" cy="8112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41" extrusionOk="0">
                    <a:moveTo>
                      <a:pt x="0" y="0"/>
                    </a:moveTo>
                    <a:lnTo>
                      <a:pt x="0" y="1741"/>
                    </a:lnTo>
                    <a:lnTo>
                      <a:pt x="3969" y="174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2"/>
              <p:cNvSpPr/>
              <p:nvPr/>
            </p:nvSpPr>
            <p:spPr>
              <a:xfrm>
                <a:off x="8044844" y="2211067"/>
                <a:ext cx="185003" cy="49486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062" extrusionOk="0">
                    <a:moveTo>
                      <a:pt x="0" y="0"/>
                    </a:moveTo>
                    <a:lnTo>
                      <a:pt x="0" y="1061"/>
                    </a:lnTo>
                    <a:lnTo>
                      <a:pt x="3969" y="1061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2"/>
              <p:cNvSpPr/>
              <p:nvPr/>
            </p:nvSpPr>
            <p:spPr>
              <a:xfrm>
                <a:off x="8044844" y="2274346"/>
                <a:ext cx="185003" cy="80147"/>
              </a:xfrm>
              <a:custGeom>
                <a:avLst/>
                <a:gdLst/>
                <a:ahLst/>
                <a:cxnLst/>
                <a:rect l="l" t="t" r="r" b="b"/>
                <a:pathLst>
                  <a:path w="3970" h="1720" extrusionOk="0">
                    <a:moveTo>
                      <a:pt x="0" y="0"/>
                    </a:moveTo>
                    <a:lnTo>
                      <a:pt x="0" y="1720"/>
                    </a:lnTo>
                    <a:lnTo>
                      <a:pt x="3969" y="1720"/>
                    </a:lnTo>
                    <a:lnTo>
                      <a:pt x="39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4317054" y="2555234"/>
                <a:ext cx="4265884" cy="12748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27359" extrusionOk="0">
                    <a:moveTo>
                      <a:pt x="0" y="27359"/>
                    </a:moveTo>
                    <a:lnTo>
                      <a:pt x="91541" y="27359"/>
                    </a:lnTo>
                    <a:lnTo>
                      <a:pt x="91541" y="3184"/>
                    </a:lnTo>
                    <a:lnTo>
                      <a:pt x="91541" y="3184"/>
                    </a:lnTo>
                    <a:lnTo>
                      <a:pt x="91541" y="722"/>
                    </a:lnTo>
                    <a:cubicBezTo>
                      <a:pt x="91541" y="319"/>
                      <a:pt x="91223" y="0"/>
                      <a:pt x="90820" y="0"/>
                    </a:cubicBezTo>
                    <a:lnTo>
                      <a:pt x="88846" y="0"/>
                    </a:lnTo>
                    <a:cubicBezTo>
                      <a:pt x="88464" y="0"/>
                      <a:pt x="88146" y="319"/>
                      <a:pt x="88146" y="722"/>
                    </a:cubicBezTo>
                    <a:lnTo>
                      <a:pt x="88146" y="3184"/>
                    </a:lnTo>
                    <a:lnTo>
                      <a:pt x="84771" y="3184"/>
                    </a:lnTo>
                    <a:lnTo>
                      <a:pt x="84771" y="722"/>
                    </a:lnTo>
                    <a:cubicBezTo>
                      <a:pt x="84771" y="319"/>
                      <a:pt x="84452" y="0"/>
                      <a:pt x="84049" y="0"/>
                    </a:cubicBezTo>
                    <a:lnTo>
                      <a:pt x="82075" y="0"/>
                    </a:lnTo>
                    <a:cubicBezTo>
                      <a:pt x="81693" y="0"/>
                      <a:pt x="81375" y="319"/>
                      <a:pt x="81375" y="722"/>
                    </a:cubicBezTo>
                    <a:lnTo>
                      <a:pt x="81375" y="3184"/>
                    </a:lnTo>
                    <a:lnTo>
                      <a:pt x="77979" y="3184"/>
                    </a:lnTo>
                    <a:lnTo>
                      <a:pt x="77979" y="722"/>
                    </a:lnTo>
                    <a:cubicBezTo>
                      <a:pt x="77979" y="319"/>
                      <a:pt x="77661" y="0"/>
                      <a:pt x="77279" y="0"/>
                    </a:cubicBezTo>
                    <a:lnTo>
                      <a:pt x="75305" y="0"/>
                    </a:lnTo>
                    <a:cubicBezTo>
                      <a:pt x="74901" y="0"/>
                      <a:pt x="74583" y="319"/>
                      <a:pt x="74583" y="722"/>
                    </a:cubicBezTo>
                    <a:lnTo>
                      <a:pt x="74583" y="3184"/>
                    </a:lnTo>
                    <a:lnTo>
                      <a:pt x="71208" y="3184"/>
                    </a:lnTo>
                    <a:lnTo>
                      <a:pt x="71208" y="722"/>
                    </a:lnTo>
                    <a:cubicBezTo>
                      <a:pt x="71208" y="319"/>
                      <a:pt x="70890" y="0"/>
                      <a:pt x="70487" y="0"/>
                    </a:cubicBezTo>
                    <a:lnTo>
                      <a:pt x="68513" y="0"/>
                    </a:lnTo>
                    <a:cubicBezTo>
                      <a:pt x="68131" y="0"/>
                      <a:pt x="67812" y="319"/>
                      <a:pt x="67812" y="722"/>
                    </a:cubicBezTo>
                    <a:lnTo>
                      <a:pt x="67812" y="3184"/>
                    </a:lnTo>
                    <a:lnTo>
                      <a:pt x="23729" y="3184"/>
                    </a:lnTo>
                    <a:lnTo>
                      <a:pt x="23729" y="722"/>
                    </a:lnTo>
                    <a:cubicBezTo>
                      <a:pt x="23729" y="319"/>
                      <a:pt x="23411" y="0"/>
                      <a:pt x="23029" y="0"/>
                    </a:cubicBezTo>
                    <a:lnTo>
                      <a:pt x="21055" y="0"/>
                    </a:lnTo>
                    <a:cubicBezTo>
                      <a:pt x="20651" y="0"/>
                      <a:pt x="20333" y="319"/>
                      <a:pt x="20333" y="722"/>
                    </a:cubicBezTo>
                    <a:lnTo>
                      <a:pt x="20333" y="3184"/>
                    </a:lnTo>
                    <a:lnTo>
                      <a:pt x="16958" y="3184"/>
                    </a:lnTo>
                    <a:lnTo>
                      <a:pt x="16958" y="722"/>
                    </a:lnTo>
                    <a:cubicBezTo>
                      <a:pt x="16958" y="319"/>
                      <a:pt x="16640" y="0"/>
                      <a:pt x="16237" y="0"/>
                    </a:cubicBezTo>
                    <a:lnTo>
                      <a:pt x="14263" y="0"/>
                    </a:lnTo>
                    <a:cubicBezTo>
                      <a:pt x="13881" y="0"/>
                      <a:pt x="13562" y="319"/>
                      <a:pt x="13562" y="722"/>
                    </a:cubicBezTo>
                    <a:lnTo>
                      <a:pt x="13562" y="3184"/>
                    </a:lnTo>
                    <a:lnTo>
                      <a:pt x="10167" y="3184"/>
                    </a:lnTo>
                    <a:lnTo>
                      <a:pt x="10167" y="722"/>
                    </a:lnTo>
                    <a:cubicBezTo>
                      <a:pt x="10167" y="319"/>
                      <a:pt x="9848" y="0"/>
                      <a:pt x="9466" y="0"/>
                    </a:cubicBezTo>
                    <a:lnTo>
                      <a:pt x="7492" y="0"/>
                    </a:lnTo>
                    <a:cubicBezTo>
                      <a:pt x="7089" y="0"/>
                      <a:pt x="6771" y="319"/>
                      <a:pt x="6792" y="722"/>
                    </a:cubicBezTo>
                    <a:lnTo>
                      <a:pt x="6792" y="3184"/>
                    </a:lnTo>
                    <a:lnTo>
                      <a:pt x="3396" y="3184"/>
                    </a:lnTo>
                    <a:lnTo>
                      <a:pt x="3396" y="722"/>
                    </a:lnTo>
                    <a:cubicBezTo>
                      <a:pt x="3396" y="319"/>
                      <a:pt x="3078" y="0"/>
                      <a:pt x="2674" y="0"/>
                    </a:cubicBezTo>
                    <a:lnTo>
                      <a:pt x="700" y="0"/>
                    </a:lnTo>
                    <a:cubicBezTo>
                      <a:pt x="318" y="0"/>
                      <a:pt x="0" y="319"/>
                      <a:pt x="0" y="72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4317054" y="2555234"/>
                <a:ext cx="4265884" cy="313553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6729" extrusionOk="0">
                    <a:moveTo>
                      <a:pt x="91541" y="6728"/>
                    </a:moveTo>
                    <a:lnTo>
                      <a:pt x="91541" y="3141"/>
                    </a:lnTo>
                    <a:lnTo>
                      <a:pt x="91541" y="3141"/>
                    </a:lnTo>
                    <a:lnTo>
                      <a:pt x="91541" y="0"/>
                    </a:lnTo>
                    <a:lnTo>
                      <a:pt x="88146" y="0"/>
                    </a:lnTo>
                    <a:lnTo>
                      <a:pt x="88146" y="3141"/>
                    </a:lnTo>
                    <a:lnTo>
                      <a:pt x="84771" y="3141"/>
                    </a:lnTo>
                    <a:lnTo>
                      <a:pt x="84771" y="0"/>
                    </a:lnTo>
                    <a:lnTo>
                      <a:pt x="81375" y="0"/>
                    </a:lnTo>
                    <a:lnTo>
                      <a:pt x="81375" y="3141"/>
                    </a:lnTo>
                    <a:lnTo>
                      <a:pt x="77979" y="3141"/>
                    </a:lnTo>
                    <a:lnTo>
                      <a:pt x="77979" y="0"/>
                    </a:lnTo>
                    <a:lnTo>
                      <a:pt x="74583" y="0"/>
                    </a:lnTo>
                    <a:lnTo>
                      <a:pt x="74583" y="3141"/>
                    </a:lnTo>
                    <a:lnTo>
                      <a:pt x="71208" y="3141"/>
                    </a:lnTo>
                    <a:lnTo>
                      <a:pt x="71208" y="0"/>
                    </a:lnTo>
                    <a:lnTo>
                      <a:pt x="67812" y="0"/>
                    </a:lnTo>
                    <a:lnTo>
                      <a:pt x="67812" y="3141"/>
                    </a:lnTo>
                    <a:lnTo>
                      <a:pt x="23729" y="3141"/>
                    </a:lnTo>
                    <a:lnTo>
                      <a:pt x="23729" y="0"/>
                    </a:lnTo>
                    <a:lnTo>
                      <a:pt x="20354" y="0"/>
                    </a:lnTo>
                    <a:lnTo>
                      <a:pt x="20354" y="3141"/>
                    </a:lnTo>
                    <a:lnTo>
                      <a:pt x="16958" y="3141"/>
                    </a:lnTo>
                    <a:lnTo>
                      <a:pt x="16958" y="0"/>
                    </a:lnTo>
                    <a:lnTo>
                      <a:pt x="13562" y="0"/>
                    </a:lnTo>
                    <a:lnTo>
                      <a:pt x="13562" y="3141"/>
                    </a:lnTo>
                    <a:lnTo>
                      <a:pt x="10167" y="3141"/>
                    </a:lnTo>
                    <a:lnTo>
                      <a:pt x="10167" y="0"/>
                    </a:lnTo>
                    <a:lnTo>
                      <a:pt x="6792" y="0"/>
                    </a:lnTo>
                    <a:lnTo>
                      <a:pt x="6792" y="3141"/>
                    </a:lnTo>
                    <a:lnTo>
                      <a:pt x="3396" y="3141"/>
                    </a:lnTo>
                    <a:lnTo>
                      <a:pt x="3396" y="0"/>
                    </a:lnTo>
                    <a:lnTo>
                      <a:pt x="0" y="0"/>
                    </a:lnTo>
                    <a:lnTo>
                      <a:pt x="0" y="3141"/>
                    </a:lnTo>
                    <a:lnTo>
                      <a:pt x="0" y="5582"/>
                    </a:lnTo>
                    <a:lnTo>
                      <a:pt x="0" y="672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4317054" y="2857836"/>
                <a:ext cx="4265884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91542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91541" y="1508"/>
                    </a:lnTo>
                    <a:lnTo>
                      <a:pt x="9154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5547441" y="2277328"/>
                <a:ext cx="1805109" cy="1552758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33323" extrusionOk="0">
                    <a:moveTo>
                      <a:pt x="35212" y="0"/>
                    </a:moveTo>
                    <a:lnTo>
                      <a:pt x="35212" y="3226"/>
                    </a:lnTo>
                    <a:lnTo>
                      <a:pt x="31689" y="3226"/>
                    </a:lnTo>
                    <a:lnTo>
                      <a:pt x="31689" y="0"/>
                    </a:lnTo>
                    <a:lnTo>
                      <a:pt x="28165" y="0"/>
                    </a:lnTo>
                    <a:lnTo>
                      <a:pt x="28165" y="3226"/>
                    </a:lnTo>
                    <a:lnTo>
                      <a:pt x="24642" y="3226"/>
                    </a:lnTo>
                    <a:lnTo>
                      <a:pt x="24642" y="0"/>
                    </a:lnTo>
                    <a:lnTo>
                      <a:pt x="21140" y="0"/>
                    </a:lnTo>
                    <a:lnTo>
                      <a:pt x="21140" y="3226"/>
                    </a:lnTo>
                    <a:lnTo>
                      <a:pt x="17617" y="3226"/>
                    </a:lnTo>
                    <a:lnTo>
                      <a:pt x="17617" y="0"/>
                    </a:lnTo>
                    <a:lnTo>
                      <a:pt x="14093" y="0"/>
                    </a:lnTo>
                    <a:lnTo>
                      <a:pt x="14093" y="3226"/>
                    </a:lnTo>
                    <a:lnTo>
                      <a:pt x="10570" y="3226"/>
                    </a:lnTo>
                    <a:lnTo>
                      <a:pt x="10570" y="0"/>
                    </a:lnTo>
                    <a:lnTo>
                      <a:pt x="7047" y="0"/>
                    </a:lnTo>
                    <a:lnTo>
                      <a:pt x="7047" y="3226"/>
                    </a:lnTo>
                    <a:lnTo>
                      <a:pt x="3524" y="3226"/>
                    </a:lnTo>
                    <a:lnTo>
                      <a:pt x="3524" y="0"/>
                    </a:lnTo>
                    <a:lnTo>
                      <a:pt x="0" y="0"/>
                    </a:lnTo>
                    <a:lnTo>
                      <a:pt x="0" y="3226"/>
                    </a:lnTo>
                    <a:lnTo>
                      <a:pt x="0" y="5667"/>
                    </a:lnTo>
                    <a:lnTo>
                      <a:pt x="0" y="33323"/>
                    </a:lnTo>
                    <a:lnTo>
                      <a:pt x="38735" y="33323"/>
                    </a:lnTo>
                    <a:lnTo>
                      <a:pt x="38735" y="3226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FFBF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5547441" y="2593769"/>
                <a:ext cx="1805109" cy="70269"/>
              </a:xfrm>
              <a:custGeom>
                <a:avLst/>
                <a:gdLst/>
                <a:ahLst/>
                <a:cxnLst/>
                <a:rect l="l" t="t" r="r" b="b"/>
                <a:pathLst>
                  <a:path w="38736" h="1508" extrusionOk="0">
                    <a:moveTo>
                      <a:pt x="0" y="1"/>
                    </a:moveTo>
                    <a:lnTo>
                      <a:pt x="0" y="1508"/>
                    </a:lnTo>
                    <a:lnTo>
                      <a:pt x="38735" y="1508"/>
                    </a:lnTo>
                    <a:lnTo>
                      <a:pt x="387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7046852" y="2855879"/>
                <a:ext cx="102940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51" extrusionOk="0">
                    <a:moveTo>
                      <a:pt x="1" y="0"/>
                    </a:moveTo>
                    <a:lnTo>
                      <a:pt x="1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5750199" y="2855879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0" y="0"/>
                    </a:moveTo>
                    <a:lnTo>
                      <a:pt x="0" y="2951"/>
                    </a:lnTo>
                    <a:lnTo>
                      <a:pt x="2208" y="2951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2"/>
              <p:cNvSpPr/>
              <p:nvPr/>
            </p:nvSpPr>
            <p:spPr>
              <a:xfrm>
                <a:off x="45603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2"/>
              <p:cNvSpPr/>
              <p:nvPr/>
            </p:nvSpPr>
            <p:spPr>
              <a:xfrm>
                <a:off x="4894665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7" y="2972"/>
                    </a:ln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2"/>
              <p:cNvSpPr/>
              <p:nvPr/>
            </p:nvSpPr>
            <p:spPr>
              <a:xfrm>
                <a:off x="5229954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2"/>
              <p:cNvSpPr/>
              <p:nvPr/>
            </p:nvSpPr>
            <p:spPr>
              <a:xfrm>
                <a:off x="8253520" y="3053684"/>
                <a:ext cx="102940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9" h="2972" extrusionOk="0">
                    <a:moveTo>
                      <a:pt x="1" y="0"/>
                    </a:moveTo>
                    <a:lnTo>
                      <a:pt x="1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7918231" y="3054662"/>
                <a:ext cx="102893" cy="137508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51" extrusionOk="0">
                    <a:moveTo>
                      <a:pt x="2208" y="1"/>
                    </a:moveTo>
                    <a:lnTo>
                      <a:pt x="1" y="1"/>
                    </a:lnTo>
                    <a:lnTo>
                      <a:pt x="1" y="1"/>
                    </a:lnTo>
                    <a:lnTo>
                      <a:pt x="1" y="2951"/>
                    </a:lnTo>
                    <a:lnTo>
                      <a:pt x="2208" y="295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7582942" y="3053684"/>
                <a:ext cx="102893" cy="138487"/>
              </a:xfrm>
              <a:custGeom>
                <a:avLst/>
                <a:gdLst/>
                <a:ahLst/>
                <a:cxnLst/>
                <a:rect l="l" t="t" r="r" b="b"/>
                <a:pathLst>
                  <a:path w="2208" h="2972" extrusionOk="0">
                    <a:moveTo>
                      <a:pt x="0" y="0"/>
                    </a:moveTo>
                    <a:lnTo>
                      <a:pt x="0" y="2972"/>
                    </a:lnTo>
                    <a:lnTo>
                      <a:pt x="2208" y="2972"/>
                    </a:lnTo>
                    <a:lnTo>
                      <a:pt x="22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6045925" y="2698613"/>
                <a:ext cx="808096" cy="1131473"/>
              </a:xfrm>
              <a:custGeom>
                <a:avLst/>
                <a:gdLst/>
                <a:ahLst/>
                <a:cxnLst/>
                <a:rect l="l" t="t" r="r" b="b"/>
                <a:pathLst>
                  <a:path w="17341" h="24282" extrusionOk="0">
                    <a:moveTo>
                      <a:pt x="8681" y="1"/>
                    </a:moveTo>
                    <a:lnTo>
                      <a:pt x="8681" y="1"/>
                    </a:lnTo>
                    <a:cubicBezTo>
                      <a:pt x="3885" y="1"/>
                      <a:pt x="0" y="3885"/>
                      <a:pt x="0" y="8682"/>
                    </a:cubicBezTo>
                    <a:lnTo>
                      <a:pt x="0" y="24282"/>
                    </a:lnTo>
                    <a:lnTo>
                      <a:pt x="17341" y="24282"/>
                    </a:lnTo>
                    <a:lnTo>
                      <a:pt x="17341" y="8682"/>
                    </a:lnTo>
                    <a:cubicBezTo>
                      <a:pt x="17341" y="3885"/>
                      <a:pt x="13457" y="1"/>
                      <a:pt x="86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2"/>
              <p:cNvSpPr/>
              <p:nvPr/>
            </p:nvSpPr>
            <p:spPr>
              <a:xfrm>
                <a:off x="6089449" y="2747074"/>
                <a:ext cx="353137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8" h="23242" extrusionOk="0">
                    <a:moveTo>
                      <a:pt x="0" y="7599"/>
                    </a:moveTo>
                    <a:lnTo>
                      <a:pt x="0" y="23242"/>
                    </a:lnTo>
                    <a:lnTo>
                      <a:pt x="7578" y="23242"/>
                    </a:lnTo>
                    <a:lnTo>
                      <a:pt x="7578" y="1"/>
                    </a:lnTo>
                    <a:cubicBezTo>
                      <a:pt x="3396" y="1"/>
                      <a:pt x="0" y="3397"/>
                      <a:pt x="0" y="759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2"/>
              <p:cNvSpPr/>
              <p:nvPr/>
            </p:nvSpPr>
            <p:spPr>
              <a:xfrm>
                <a:off x="6457359" y="2747074"/>
                <a:ext cx="353184" cy="1083012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23242" extrusionOk="0">
                    <a:moveTo>
                      <a:pt x="1" y="1"/>
                    </a:moveTo>
                    <a:lnTo>
                      <a:pt x="1" y="23242"/>
                    </a:lnTo>
                    <a:lnTo>
                      <a:pt x="7578" y="23242"/>
                    </a:lnTo>
                    <a:lnTo>
                      <a:pt x="7578" y="7599"/>
                    </a:lnTo>
                    <a:cubicBezTo>
                      <a:pt x="7578" y="3397"/>
                      <a:pt x="4182" y="1"/>
                      <a:pt x="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07" name="Google Shape;707;p32"/>
          <p:cNvGrpSpPr/>
          <p:nvPr/>
        </p:nvGrpSpPr>
        <p:grpSpPr>
          <a:xfrm>
            <a:off x="722375" y="1049525"/>
            <a:ext cx="1084200" cy="4094100"/>
            <a:chOff x="722375" y="1049525"/>
            <a:chExt cx="1084200" cy="4094100"/>
          </a:xfrm>
        </p:grpSpPr>
        <p:sp>
          <p:nvSpPr>
            <p:cNvPr id="708" name="Google Shape;708;p32"/>
            <p:cNvSpPr/>
            <p:nvPr/>
          </p:nvSpPr>
          <p:spPr>
            <a:xfrm flipH="1">
              <a:off x="722375" y="1049525"/>
              <a:ext cx="89700" cy="4094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 flipH="1">
              <a:off x="722375" y="1287885"/>
              <a:ext cx="1084200" cy="841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0" name="Google Shape;710;p32"/>
          <p:cNvSpPr txBox="1">
            <a:spLocks noGrp="1"/>
          </p:cNvSpPr>
          <p:nvPr>
            <p:ph type="title" idx="2"/>
          </p:nvPr>
        </p:nvSpPr>
        <p:spPr>
          <a:xfrm>
            <a:off x="722375" y="1317789"/>
            <a:ext cx="108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sz="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315B3F6-8376-60F6-2DE8-6B456C842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11" y="391762"/>
            <a:ext cx="5028776" cy="398949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3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Différents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d’inégalités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6" name="Google Shape;716;p33"/>
          <p:cNvSpPr txBox="1">
            <a:spLocks noGrp="1"/>
          </p:cNvSpPr>
          <p:nvPr>
            <p:ph type="title" idx="2"/>
          </p:nvPr>
        </p:nvSpPr>
        <p:spPr>
          <a:xfrm>
            <a:off x="1456326" y="2583801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Richesse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" name="Google Shape;717;p33"/>
          <p:cNvSpPr txBox="1">
            <a:spLocks noGrp="1"/>
          </p:cNvSpPr>
          <p:nvPr>
            <p:ph type="subTitle" idx="1"/>
          </p:nvPr>
        </p:nvSpPr>
        <p:spPr>
          <a:xfrm>
            <a:off x="1443617" y="2828601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8" name="Google Shape;718;p33"/>
          <p:cNvSpPr txBox="1">
            <a:spLocks noGrp="1"/>
          </p:cNvSpPr>
          <p:nvPr>
            <p:ph type="title" idx="3"/>
          </p:nvPr>
        </p:nvSpPr>
        <p:spPr>
          <a:xfrm>
            <a:off x="1505408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Pouvoir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9" name="Google Shape;719;p33"/>
          <p:cNvSpPr txBox="1">
            <a:spLocks noGrp="1"/>
          </p:cNvSpPr>
          <p:nvPr>
            <p:ph type="subTitle" idx="4"/>
          </p:nvPr>
        </p:nvSpPr>
        <p:spPr>
          <a:xfrm>
            <a:off x="1505408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0" name="Google Shape;720;p33"/>
          <p:cNvSpPr txBox="1">
            <a:spLocks noGrp="1"/>
          </p:cNvSpPr>
          <p:nvPr>
            <p:ph type="title" idx="5"/>
          </p:nvPr>
        </p:nvSpPr>
        <p:spPr>
          <a:xfrm>
            <a:off x="5353553" y="2493789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Nobless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" name="Google Shape;721;p33"/>
          <p:cNvSpPr txBox="1">
            <a:spLocks noGrp="1"/>
          </p:cNvSpPr>
          <p:nvPr>
            <p:ph type="subTitle" idx="6"/>
          </p:nvPr>
        </p:nvSpPr>
        <p:spPr>
          <a:xfrm>
            <a:off x="5328136" y="262770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" name="Google Shape;722;p33"/>
          <p:cNvSpPr txBox="1">
            <a:spLocks noGrp="1"/>
          </p:cNvSpPr>
          <p:nvPr>
            <p:ph type="title" idx="7"/>
          </p:nvPr>
        </p:nvSpPr>
        <p:spPr>
          <a:xfrm>
            <a:off x="5355033" y="3387957"/>
            <a:ext cx="2490600" cy="4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Mérite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personnel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3" name="Google Shape;723;p33"/>
          <p:cNvSpPr txBox="1">
            <a:spLocks noGrp="1"/>
          </p:cNvSpPr>
          <p:nvPr>
            <p:ph type="subTitle" idx="8"/>
          </p:nvPr>
        </p:nvSpPr>
        <p:spPr>
          <a:xfrm>
            <a:off x="5355033" y="3737576"/>
            <a:ext cx="249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4" name="Google Shape;724;p33"/>
          <p:cNvGrpSpPr/>
          <p:nvPr/>
        </p:nvGrpSpPr>
        <p:grpSpPr>
          <a:xfrm>
            <a:off x="892614" y="3608009"/>
            <a:ext cx="436089" cy="572486"/>
            <a:chOff x="4766125" y="2817087"/>
            <a:chExt cx="220325" cy="289237"/>
          </a:xfrm>
        </p:grpSpPr>
        <p:sp>
          <p:nvSpPr>
            <p:cNvPr id="725" name="Google Shape;725;p33"/>
            <p:cNvSpPr/>
            <p:nvPr/>
          </p:nvSpPr>
          <p:spPr>
            <a:xfrm>
              <a:off x="4766125" y="2817087"/>
              <a:ext cx="220325" cy="289237"/>
            </a:xfrm>
            <a:custGeom>
              <a:avLst/>
              <a:gdLst/>
              <a:ahLst/>
              <a:cxnLst/>
              <a:rect l="l" t="t" r="r" b="b"/>
              <a:pathLst>
                <a:path w="9777" h="12835" extrusionOk="0">
                  <a:moveTo>
                    <a:pt x="4888" y="1"/>
                  </a:moveTo>
                  <a:cubicBezTo>
                    <a:pt x="2188" y="1"/>
                    <a:pt x="1" y="2188"/>
                    <a:pt x="1" y="4889"/>
                  </a:cubicBezTo>
                  <a:cubicBezTo>
                    <a:pt x="1" y="5938"/>
                    <a:pt x="335" y="6964"/>
                    <a:pt x="983" y="7813"/>
                  </a:cubicBezTo>
                  <a:lnTo>
                    <a:pt x="4888" y="12834"/>
                  </a:lnTo>
                  <a:lnTo>
                    <a:pt x="8794" y="7813"/>
                  </a:lnTo>
                  <a:cubicBezTo>
                    <a:pt x="9419" y="6964"/>
                    <a:pt x="9776" y="5938"/>
                    <a:pt x="9776" y="4866"/>
                  </a:cubicBezTo>
                  <a:cubicBezTo>
                    <a:pt x="9754" y="2188"/>
                    <a:pt x="7567" y="1"/>
                    <a:pt x="48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4876271" y="2817087"/>
              <a:ext cx="110174" cy="289237"/>
            </a:xfrm>
            <a:custGeom>
              <a:avLst/>
              <a:gdLst/>
              <a:ahLst/>
              <a:cxnLst/>
              <a:rect l="l" t="t" r="r" b="b"/>
              <a:pathLst>
                <a:path w="4889" h="12835" extrusionOk="0">
                  <a:moveTo>
                    <a:pt x="0" y="1"/>
                  </a:moveTo>
                  <a:lnTo>
                    <a:pt x="0" y="12834"/>
                  </a:lnTo>
                  <a:lnTo>
                    <a:pt x="3906" y="7813"/>
                  </a:lnTo>
                  <a:cubicBezTo>
                    <a:pt x="4554" y="6964"/>
                    <a:pt x="4888" y="5938"/>
                    <a:pt x="4888" y="4889"/>
                  </a:cubicBezTo>
                  <a:cubicBezTo>
                    <a:pt x="4888" y="2188"/>
                    <a:pt x="2701" y="1"/>
                    <a:pt x="0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4805514" y="2867833"/>
              <a:ext cx="141542" cy="110219"/>
            </a:xfrm>
            <a:custGeom>
              <a:avLst/>
              <a:gdLst/>
              <a:ahLst/>
              <a:cxnLst/>
              <a:rect l="l" t="t" r="r" b="b"/>
              <a:pathLst>
                <a:path w="6281" h="4891" extrusionOk="0">
                  <a:moveTo>
                    <a:pt x="1555" y="0"/>
                  </a:moveTo>
                  <a:cubicBezTo>
                    <a:pt x="291" y="0"/>
                    <a:pt x="1" y="1820"/>
                    <a:pt x="1266" y="2190"/>
                  </a:cubicBezTo>
                  <a:lnTo>
                    <a:pt x="1266" y="4891"/>
                  </a:lnTo>
                  <a:lnTo>
                    <a:pt x="5015" y="4891"/>
                  </a:lnTo>
                  <a:lnTo>
                    <a:pt x="5015" y="2190"/>
                  </a:lnTo>
                  <a:cubicBezTo>
                    <a:pt x="6280" y="1820"/>
                    <a:pt x="5989" y="0"/>
                    <a:pt x="4726" y="0"/>
                  </a:cubicBezTo>
                  <a:cubicBezTo>
                    <a:pt x="4697" y="0"/>
                    <a:pt x="4667" y="1"/>
                    <a:pt x="4636" y="3"/>
                  </a:cubicBezTo>
                  <a:lnTo>
                    <a:pt x="1645" y="3"/>
                  </a:lnTo>
                  <a:cubicBezTo>
                    <a:pt x="1614" y="1"/>
                    <a:pt x="1584" y="0"/>
                    <a:pt x="1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876271" y="2867901"/>
              <a:ext cx="59380" cy="110151"/>
            </a:xfrm>
            <a:custGeom>
              <a:avLst/>
              <a:gdLst/>
              <a:ahLst/>
              <a:cxnLst/>
              <a:rect l="l" t="t" r="r" b="b"/>
              <a:pathLst>
                <a:path w="2635" h="4888" extrusionOk="0">
                  <a:moveTo>
                    <a:pt x="0" y="0"/>
                  </a:moveTo>
                  <a:lnTo>
                    <a:pt x="0" y="4888"/>
                  </a:lnTo>
                  <a:lnTo>
                    <a:pt x="1875" y="4888"/>
                  </a:lnTo>
                  <a:lnTo>
                    <a:pt x="1875" y="2187"/>
                  </a:lnTo>
                  <a:cubicBezTo>
                    <a:pt x="2322" y="2009"/>
                    <a:pt x="2634" y="1585"/>
                    <a:pt x="2634" y="1116"/>
                  </a:cubicBezTo>
                  <a:lnTo>
                    <a:pt x="2612" y="1116"/>
                  </a:lnTo>
                  <a:cubicBezTo>
                    <a:pt x="2612" y="491"/>
                    <a:pt x="2121" y="0"/>
                    <a:pt x="1496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4831000" y="2884486"/>
              <a:ext cx="90568" cy="93565"/>
            </a:xfrm>
            <a:custGeom>
              <a:avLst/>
              <a:gdLst/>
              <a:ahLst/>
              <a:cxnLst/>
              <a:rect l="l" t="t" r="r" b="b"/>
              <a:pathLst>
                <a:path w="4019" h="4152" extrusionOk="0">
                  <a:moveTo>
                    <a:pt x="514" y="1"/>
                  </a:moveTo>
                  <a:cubicBezTo>
                    <a:pt x="157" y="1"/>
                    <a:pt x="1" y="402"/>
                    <a:pt x="246" y="648"/>
                  </a:cubicBezTo>
                  <a:cubicBezTo>
                    <a:pt x="318" y="727"/>
                    <a:pt x="409" y="762"/>
                    <a:pt x="498" y="762"/>
                  </a:cubicBezTo>
                  <a:cubicBezTo>
                    <a:pt x="687" y="762"/>
                    <a:pt x="871" y="607"/>
                    <a:pt x="871" y="380"/>
                  </a:cubicBezTo>
                  <a:lnTo>
                    <a:pt x="1630" y="380"/>
                  </a:lnTo>
                  <a:cubicBezTo>
                    <a:pt x="1630" y="849"/>
                    <a:pt x="1318" y="1273"/>
                    <a:pt x="871" y="1451"/>
                  </a:cubicBezTo>
                  <a:lnTo>
                    <a:pt x="871" y="4152"/>
                  </a:lnTo>
                  <a:lnTo>
                    <a:pt x="3148" y="4152"/>
                  </a:lnTo>
                  <a:lnTo>
                    <a:pt x="3148" y="1451"/>
                  </a:lnTo>
                  <a:cubicBezTo>
                    <a:pt x="2679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7"/>
                    <a:pt x="3332" y="762"/>
                    <a:pt x="3521" y="762"/>
                  </a:cubicBezTo>
                  <a:cubicBezTo>
                    <a:pt x="3610" y="762"/>
                    <a:pt x="3701" y="727"/>
                    <a:pt x="3773" y="648"/>
                  </a:cubicBezTo>
                  <a:cubicBezTo>
                    <a:pt x="4018" y="402"/>
                    <a:pt x="3840" y="1"/>
                    <a:pt x="35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4876271" y="2884486"/>
              <a:ext cx="45791" cy="93565"/>
            </a:xfrm>
            <a:custGeom>
              <a:avLst/>
              <a:gdLst/>
              <a:ahLst/>
              <a:cxnLst/>
              <a:rect l="l" t="t" r="r" b="b"/>
              <a:pathLst>
                <a:path w="2032" h="4152" extrusionOk="0">
                  <a:moveTo>
                    <a:pt x="0" y="1"/>
                  </a:moveTo>
                  <a:lnTo>
                    <a:pt x="0" y="4152"/>
                  </a:lnTo>
                  <a:lnTo>
                    <a:pt x="1116" y="4152"/>
                  </a:lnTo>
                  <a:lnTo>
                    <a:pt x="1139" y="1451"/>
                  </a:lnTo>
                  <a:cubicBezTo>
                    <a:pt x="692" y="1273"/>
                    <a:pt x="402" y="849"/>
                    <a:pt x="380" y="380"/>
                  </a:cubicBezTo>
                  <a:lnTo>
                    <a:pt x="1139" y="380"/>
                  </a:lnTo>
                  <a:cubicBezTo>
                    <a:pt x="1139" y="607"/>
                    <a:pt x="1323" y="762"/>
                    <a:pt x="1519" y="762"/>
                  </a:cubicBezTo>
                  <a:cubicBezTo>
                    <a:pt x="1611" y="762"/>
                    <a:pt x="1707" y="727"/>
                    <a:pt x="1786" y="648"/>
                  </a:cubicBezTo>
                  <a:cubicBezTo>
                    <a:pt x="2031" y="402"/>
                    <a:pt x="1853" y="1"/>
                    <a:pt x="1518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4867730" y="2918692"/>
              <a:ext cx="17104" cy="58861"/>
            </a:xfrm>
            <a:custGeom>
              <a:avLst/>
              <a:gdLst/>
              <a:ahLst/>
              <a:cxnLst/>
              <a:rect l="l" t="t" r="r" b="b"/>
              <a:pathLst>
                <a:path w="759" h="2612" extrusionOk="0">
                  <a:moveTo>
                    <a:pt x="0" y="0"/>
                  </a:moveTo>
                  <a:lnTo>
                    <a:pt x="0" y="2612"/>
                  </a:lnTo>
                  <a:lnTo>
                    <a:pt x="759" y="261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4816917" y="2969483"/>
              <a:ext cx="118737" cy="17127"/>
            </a:xfrm>
            <a:custGeom>
              <a:avLst/>
              <a:gdLst/>
              <a:ahLst/>
              <a:cxnLst/>
              <a:rect l="l" t="t" r="r" b="b"/>
              <a:pathLst>
                <a:path w="5269" h="760" extrusionOk="0">
                  <a:moveTo>
                    <a:pt x="1" y="1"/>
                  </a:moveTo>
                  <a:lnTo>
                    <a:pt x="1" y="759"/>
                  </a:lnTo>
                  <a:lnTo>
                    <a:pt x="5268" y="759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4876271" y="2969483"/>
              <a:ext cx="59380" cy="17127"/>
            </a:xfrm>
            <a:custGeom>
              <a:avLst/>
              <a:gdLst/>
              <a:ahLst/>
              <a:cxnLst/>
              <a:rect l="l" t="t" r="r" b="b"/>
              <a:pathLst>
                <a:path w="2635" h="760" extrusionOk="0">
                  <a:moveTo>
                    <a:pt x="0" y="1"/>
                  </a:moveTo>
                  <a:lnTo>
                    <a:pt x="0" y="759"/>
                  </a:lnTo>
                  <a:lnTo>
                    <a:pt x="2634" y="759"/>
                  </a:lnTo>
                  <a:lnTo>
                    <a:pt x="263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34" name="Google Shape;734;p33"/>
          <p:cNvGrpSpPr/>
          <p:nvPr/>
        </p:nvGrpSpPr>
        <p:grpSpPr>
          <a:xfrm>
            <a:off x="4633935" y="2732843"/>
            <a:ext cx="572486" cy="467831"/>
            <a:chOff x="2743334" y="1340534"/>
            <a:chExt cx="289237" cy="236362"/>
          </a:xfrm>
        </p:grpSpPr>
        <p:sp>
          <p:nvSpPr>
            <p:cNvPr id="735" name="Google Shape;735;p33"/>
            <p:cNvSpPr/>
            <p:nvPr/>
          </p:nvSpPr>
          <p:spPr>
            <a:xfrm>
              <a:off x="2743334" y="1491376"/>
              <a:ext cx="289237" cy="85385"/>
            </a:xfrm>
            <a:custGeom>
              <a:avLst/>
              <a:gdLst/>
              <a:ahLst/>
              <a:cxnLst/>
              <a:rect l="l" t="t" r="r" b="b"/>
              <a:pathLst>
                <a:path w="12835" h="3789" extrusionOk="0">
                  <a:moveTo>
                    <a:pt x="6406" y="0"/>
                  </a:moveTo>
                  <a:lnTo>
                    <a:pt x="782" y="1406"/>
                  </a:lnTo>
                  <a:lnTo>
                    <a:pt x="1" y="2478"/>
                  </a:lnTo>
                  <a:lnTo>
                    <a:pt x="1" y="3036"/>
                  </a:lnTo>
                  <a:lnTo>
                    <a:pt x="4911" y="3036"/>
                  </a:lnTo>
                  <a:cubicBezTo>
                    <a:pt x="5290" y="3538"/>
                    <a:pt x="5854" y="3789"/>
                    <a:pt x="6417" y="3789"/>
                  </a:cubicBezTo>
                  <a:cubicBezTo>
                    <a:pt x="6981" y="3789"/>
                    <a:pt x="7544" y="3538"/>
                    <a:pt x="7924" y="3036"/>
                  </a:cubicBezTo>
                  <a:lnTo>
                    <a:pt x="12834" y="3036"/>
                  </a:lnTo>
                  <a:lnTo>
                    <a:pt x="12834" y="2433"/>
                  </a:lnTo>
                  <a:lnTo>
                    <a:pt x="12298" y="1496"/>
                  </a:lnTo>
                  <a:lnTo>
                    <a:pt x="640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888181" y="1490858"/>
              <a:ext cx="144382" cy="86039"/>
            </a:xfrm>
            <a:custGeom>
              <a:avLst/>
              <a:gdLst/>
              <a:ahLst/>
              <a:cxnLst/>
              <a:rect l="l" t="t" r="r" b="b"/>
              <a:pathLst>
                <a:path w="6407" h="3818" extrusionOk="0">
                  <a:moveTo>
                    <a:pt x="0" y="1"/>
                  </a:moveTo>
                  <a:lnTo>
                    <a:pt x="0" y="3817"/>
                  </a:lnTo>
                  <a:cubicBezTo>
                    <a:pt x="581" y="3817"/>
                    <a:pt x="1139" y="3527"/>
                    <a:pt x="1496" y="3059"/>
                  </a:cubicBezTo>
                  <a:lnTo>
                    <a:pt x="6406" y="3059"/>
                  </a:lnTo>
                  <a:lnTo>
                    <a:pt x="6406" y="2456"/>
                  </a:lnTo>
                  <a:lnTo>
                    <a:pt x="5893" y="149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43334" y="1340534"/>
              <a:ext cx="289237" cy="206195"/>
            </a:xfrm>
            <a:custGeom>
              <a:avLst/>
              <a:gdLst/>
              <a:ahLst/>
              <a:cxnLst/>
              <a:rect l="l" t="t" r="r" b="b"/>
              <a:pathLst>
                <a:path w="12835" h="9150" extrusionOk="0">
                  <a:moveTo>
                    <a:pt x="3389" y="1"/>
                  </a:moveTo>
                  <a:cubicBezTo>
                    <a:pt x="2295" y="1"/>
                    <a:pt x="1201" y="252"/>
                    <a:pt x="201" y="757"/>
                  </a:cubicBezTo>
                  <a:lnTo>
                    <a:pt x="1" y="847"/>
                  </a:lnTo>
                  <a:lnTo>
                    <a:pt x="1" y="9149"/>
                  </a:lnTo>
                  <a:cubicBezTo>
                    <a:pt x="1071" y="8572"/>
                    <a:pt x="2252" y="8280"/>
                    <a:pt x="3434" y="8280"/>
                  </a:cubicBezTo>
                  <a:cubicBezTo>
                    <a:pt x="4446" y="8280"/>
                    <a:pt x="5459" y="8494"/>
                    <a:pt x="6406" y="8926"/>
                  </a:cubicBezTo>
                  <a:cubicBezTo>
                    <a:pt x="7369" y="8493"/>
                    <a:pt x="8401" y="8275"/>
                    <a:pt x="9429" y="8275"/>
                  </a:cubicBezTo>
                  <a:cubicBezTo>
                    <a:pt x="10522" y="8275"/>
                    <a:pt x="11611" y="8521"/>
                    <a:pt x="12611" y="9015"/>
                  </a:cubicBezTo>
                  <a:lnTo>
                    <a:pt x="12834" y="9127"/>
                  </a:lnTo>
                  <a:lnTo>
                    <a:pt x="12834" y="847"/>
                  </a:lnTo>
                  <a:lnTo>
                    <a:pt x="12611" y="757"/>
                  </a:lnTo>
                  <a:cubicBezTo>
                    <a:pt x="11611" y="252"/>
                    <a:pt x="10523" y="1"/>
                    <a:pt x="9432" y="1"/>
                  </a:cubicBezTo>
                  <a:cubicBezTo>
                    <a:pt x="8402" y="1"/>
                    <a:pt x="7370" y="224"/>
                    <a:pt x="6406" y="668"/>
                  </a:cubicBezTo>
                  <a:cubicBezTo>
                    <a:pt x="5453" y="224"/>
                    <a:pt x="4421" y="1"/>
                    <a:pt x="33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2887685" y="1340534"/>
              <a:ext cx="144878" cy="205699"/>
            </a:xfrm>
            <a:custGeom>
              <a:avLst/>
              <a:gdLst/>
              <a:ahLst/>
              <a:cxnLst/>
              <a:rect l="l" t="t" r="r" b="b"/>
              <a:pathLst>
                <a:path w="6429" h="9128" extrusionOk="0">
                  <a:moveTo>
                    <a:pt x="3026" y="1"/>
                  </a:moveTo>
                  <a:cubicBezTo>
                    <a:pt x="1996" y="1"/>
                    <a:pt x="964" y="224"/>
                    <a:pt x="0" y="668"/>
                  </a:cubicBezTo>
                  <a:lnTo>
                    <a:pt x="0" y="8926"/>
                  </a:lnTo>
                  <a:cubicBezTo>
                    <a:pt x="963" y="8493"/>
                    <a:pt x="1995" y="8275"/>
                    <a:pt x="3023" y="8275"/>
                  </a:cubicBezTo>
                  <a:cubicBezTo>
                    <a:pt x="4116" y="8275"/>
                    <a:pt x="5205" y="8521"/>
                    <a:pt x="6205" y="9015"/>
                  </a:cubicBezTo>
                  <a:lnTo>
                    <a:pt x="6428" y="9127"/>
                  </a:lnTo>
                  <a:lnTo>
                    <a:pt x="6428" y="847"/>
                  </a:lnTo>
                  <a:lnTo>
                    <a:pt x="6205" y="757"/>
                  </a:lnTo>
                  <a:cubicBezTo>
                    <a:pt x="5205" y="252"/>
                    <a:pt x="4117" y="1"/>
                    <a:pt x="3026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2783579" y="1374448"/>
              <a:ext cx="72450" cy="20394"/>
            </a:xfrm>
            <a:custGeom>
              <a:avLst/>
              <a:gdLst/>
              <a:ahLst/>
              <a:cxnLst/>
              <a:rect l="l" t="t" r="r" b="b"/>
              <a:pathLst>
                <a:path w="3215" h="905" extrusionOk="0">
                  <a:moveTo>
                    <a:pt x="1599" y="0"/>
                  </a:moveTo>
                  <a:cubicBezTo>
                    <a:pt x="1060" y="0"/>
                    <a:pt x="525" y="56"/>
                    <a:pt x="0" y="168"/>
                  </a:cubicBezTo>
                  <a:lnTo>
                    <a:pt x="179" y="904"/>
                  </a:lnTo>
                  <a:cubicBezTo>
                    <a:pt x="647" y="804"/>
                    <a:pt x="1127" y="753"/>
                    <a:pt x="1607" y="753"/>
                  </a:cubicBezTo>
                  <a:cubicBezTo>
                    <a:pt x="2087" y="753"/>
                    <a:pt x="2567" y="804"/>
                    <a:pt x="3036" y="904"/>
                  </a:cubicBezTo>
                  <a:lnTo>
                    <a:pt x="3214" y="168"/>
                  </a:lnTo>
                  <a:cubicBezTo>
                    <a:pt x="2678" y="56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2919863" y="1374448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2783579" y="1408271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2919863" y="1408271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2783579" y="1442455"/>
              <a:ext cx="72450" cy="20282"/>
            </a:xfrm>
            <a:custGeom>
              <a:avLst/>
              <a:gdLst/>
              <a:ahLst/>
              <a:cxnLst/>
              <a:rect l="l" t="t" r="r" b="b"/>
              <a:pathLst>
                <a:path w="3215" h="900" extrusionOk="0">
                  <a:moveTo>
                    <a:pt x="1599" y="1"/>
                  </a:moveTo>
                  <a:cubicBezTo>
                    <a:pt x="1060" y="1"/>
                    <a:pt x="525" y="62"/>
                    <a:pt x="0" y="185"/>
                  </a:cubicBezTo>
                  <a:lnTo>
                    <a:pt x="179" y="899"/>
                  </a:lnTo>
                  <a:cubicBezTo>
                    <a:pt x="647" y="799"/>
                    <a:pt x="1127" y="748"/>
                    <a:pt x="1607" y="748"/>
                  </a:cubicBezTo>
                  <a:cubicBezTo>
                    <a:pt x="2087" y="748"/>
                    <a:pt x="2567" y="799"/>
                    <a:pt x="3036" y="899"/>
                  </a:cubicBezTo>
                  <a:lnTo>
                    <a:pt x="3214" y="185"/>
                  </a:lnTo>
                  <a:cubicBezTo>
                    <a:pt x="2678" y="62"/>
                    <a:pt x="2137" y="1"/>
                    <a:pt x="15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2919863" y="1442342"/>
              <a:ext cx="71954" cy="20394"/>
            </a:xfrm>
            <a:custGeom>
              <a:avLst/>
              <a:gdLst/>
              <a:ahLst/>
              <a:cxnLst/>
              <a:rect l="l" t="t" r="r" b="b"/>
              <a:pathLst>
                <a:path w="3193" h="905" extrusionOk="0">
                  <a:moveTo>
                    <a:pt x="1596" y="0"/>
                  </a:moveTo>
                  <a:cubicBezTo>
                    <a:pt x="1061" y="0"/>
                    <a:pt x="525" y="56"/>
                    <a:pt x="1" y="168"/>
                  </a:cubicBezTo>
                  <a:lnTo>
                    <a:pt x="157" y="904"/>
                  </a:lnTo>
                  <a:cubicBezTo>
                    <a:pt x="637" y="804"/>
                    <a:pt x="1117" y="753"/>
                    <a:pt x="1596" y="753"/>
                  </a:cubicBezTo>
                  <a:cubicBezTo>
                    <a:pt x="2076" y="753"/>
                    <a:pt x="2556" y="804"/>
                    <a:pt x="3036" y="904"/>
                  </a:cubicBezTo>
                  <a:lnTo>
                    <a:pt x="3192" y="168"/>
                  </a:lnTo>
                  <a:cubicBezTo>
                    <a:pt x="2668" y="56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2783579" y="1476166"/>
              <a:ext cx="72450" cy="20755"/>
            </a:xfrm>
            <a:custGeom>
              <a:avLst/>
              <a:gdLst/>
              <a:ahLst/>
              <a:cxnLst/>
              <a:rect l="l" t="t" r="r" b="b"/>
              <a:pathLst>
                <a:path w="3215" h="921" extrusionOk="0">
                  <a:moveTo>
                    <a:pt x="1599" y="0"/>
                  </a:moveTo>
                  <a:cubicBezTo>
                    <a:pt x="1060" y="0"/>
                    <a:pt x="525" y="61"/>
                    <a:pt x="0" y="184"/>
                  </a:cubicBezTo>
                  <a:lnTo>
                    <a:pt x="179" y="921"/>
                  </a:lnTo>
                  <a:cubicBezTo>
                    <a:pt x="647" y="809"/>
                    <a:pt x="1127" y="753"/>
                    <a:pt x="1607" y="753"/>
                  </a:cubicBezTo>
                  <a:cubicBezTo>
                    <a:pt x="2087" y="753"/>
                    <a:pt x="2567" y="809"/>
                    <a:pt x="3036" y="921"/>
                  </a:cubicBezTo>
                  <a:lnTo>
                    <a:pt x="3214" y="184"/>
                  </a:lnTo>
                  <a:cubicBezTo>
                    <a:pt x="2678" y="61"/>
                    <a:pt x="2137" y="0"/>
                    <a:pt x="15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2919863" y="1476166"/>
              <a:ext cx="71954" cy="20755"/>
            </a:xfrm>
            <a:custGeom>
              <a:avLst/>
              <a:gdLst/>
              <a:ahLst/>
              <a:cxnLst/>
              <a:rect l="l" t="t" r="r" b="b"/>
              <a:pathLst>
                <a:path w="3193" h="921" extrusionOk="0">
                  <a:moveTo>
                    <a:pt x="1596" y="0"/>
                  </a:moveTo>
                  <a:cubicBezTo>
                    <a:pt x="1061" y="0"/>
                    <a:pt x="525" y="61"/>
                    <a:pt x="1" y="184"/>
                  </a:cubicBezTo>
                  <a:lnTo>
                    <a:pt x="157" y="921"/>
                  </a:lnTo>
                  <a:cubicBezTo>
                    <a:pt x="637" y="809"/>
                    <a:pt x="1117" y="753"/>
                    <a:pt x="1596" y="753"/>
                  </a:cubicBezTo>
                  <a:cubicBezTo>
                    <a:pt x="2076" y="753"/>
                    <a:pt x="2556" y="809"/>
                    <a:pt x="3036" y="921"/>
                  </a:cubicBezTo>
                  <a:lnTo>
                    <a:pt x="3192" y="184"/>
                  </a:lnTo>
                  <a:cubicBezTo>
                    <a:pt x="2668" y="61"/>
                    <a:pt x="2132" y="0"/>
                    <a:pt x="15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7" name="Google Shape;747;p33"/>
          <p:cNvGrpSpPr/>
          <p:nvPr/>
        </p:nvGrpSpPr>
        <p:grpSpPr>
          <a:xfrm>
            <a:off x="807500" y="2616205"/>
            <a:ext cx="572442" cy="572433"/>
            <a:chOff x="1350226" y="1314350"/>
            <a:chExt cx="289214" cy="289210"/>
          </a:xfrm>
        </p:grpSpPr>
        <p:sp>
          <p:nvSpPr>
            <p:cNvPr id="748" name="Google Shape;748;p33"/>
            <p:cNvSpPr/>
            <p:nvPr/>
          </p:nvSpPr>
          <p:spPr>
            <a:xfrm>
              <a:off x="1405029" y="1343509"/>
              <a:ext cx="82005" cy="71954"/>
            </a:xfrm>
            <a:custGeom>
              <a:avLst/>
              <a:gdLst/>
              <a:ahLst/>
              <a:cxnLst/>
              <a:rect l="l" t="t" r="r" b="b"/>
              <a:pathLst>
                <a:path w="3639" h="3193" extrusionOk="0">
                  <a:moveTo>
                    <a:pt x="3170" y="0"/>
                  </a:moveTo>
                  <a:lnTo>
                    <a:pt x="1" y="2612"/>
                  </a:lnTo>
                  <a:lnTo>
                    <a:pt x="469" y="3192"/>
                  </a:lnTo>
                  <a:lnTo>
                    <a:pt x="3639" y="603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9" name="Google Shape;749;p33"/>
            <p:cNvSpPr/>
            <p:nvPr/>
          </p:nvSpPr>
          <p:spPr>
            <a:xfrm>
              <a:off x="1502600" y="1343509"/>
              <a:ext cx="82501" cy="71954"/>
            </a:xfrm>
            <a:custGeom>
              <a:avLst/>
              <a:gdLst/>
              <a:ahLst/>
              <a:cxnLst/>
              <a:rect l="l" t="t" r="r" b="b"/>
              <a:pathLst>
                <a:path w="3661" h="3193" extrusionOk="0">
                  <a:moveTo>
                    <a:pt x="492" y="0"/>
                  </a:moveTo>
                  <a:lnTo>
                    <a:pt x="1" y="603"/>
                  </a:lnTo>
                  <a:lnTo>
                    <a:pt x="3170" y="3192"/>
                  </a:lnTo>
                  <a:lnTo>
                    <a:pt x="3661" y="2612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0" name="Google Shape;750;p33"/>
            <p:cNvSpPr/>
            <p:nvPr/>
          </p:nvSpPr>
          <p:spPr>
            <a:xfrm>
              <a:off x="1350226" y="1400339"/>
              <a:ext cx="289214" cy="203221"/>
            </a:xfrm>
            <a:custGeom>
              <a:avLst/>
              <a:gdLst/>
              <a:ahLst/>
              <a:cxnLst/>
              <a:rect l="l" t="t" r="r" b="b"/>
              <a:pathLst>
                <a:path w="12834" h="9018" extrusionOk="0">
                  <a:moveTo>
                    <a:pt x="0" y="1"/>
                  </a:moveTo>
                  <a:lnTo>
                    <a:pt x="0" y="9017"/>
                  </a:lnTo>
                  <a:lnTo>
                    <a:pt x="12833" y="9017"/>
                  </a:lnTo>
                  <a:lnTo>
                    <a:pt x="12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1" name="Google Shape;751;p33"/>
            <p:cNvSpPr/>
            <p:nvPr/>
          </p:nvSpPr>
          <p:spPr>
            <a:xfrm>
              <a:off x="1495051" y="1400339"/>
              <a:ext cx="144382" cy="203221"/>
            </a:xfrm>
            <a:custGeom>
              <a:avLst/>
              <a:gdLst/>
              <a:ahLst/>
              <a:cxnLst/>
              <a:rect l="l" t="t" r="r" b="b"/>
              <a:pathLst>
                <a:path w="6407" h="9018" extrusionOk="0">
                  <a:moveTo>
                    <a:pt x="1" y="1"/>
                  </a:moveTo>
                  <a:lnTo>
                    <a:pt x="1" y="9017"/>
                  </a:lnTo>
                  <a:lnTo>
                    <a:pt x="6406" y="9017"/>
                  </a:lnTo>
                  <a:lnTo>
                    <a:pt x="6406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2" name="Google Shape;752;p33"/>
            <p:cNvSpPr/>
            <p:nvPr/>
          </p:nvSpPr>
          <p:spPr>
            <a:xfrm>
              <a:off x="1367825" y="1416947"/>
              <a:ext cx="254015" cy="169508"/>
            </a:xfrm>
            <a:custGeom>
              <a:avLst/>
              <a:gdLst/>
              <a:ahLst/>
              <a:cxnLst/>
              <a:rect l="l" t="t" r="r" b="b"/>
              <a:pathLst>
                <a:path w="11272" h="7522" extrusionOk="0">
                  <a:moveTo>
                    <a:pt x="0" y="0"/>
                  </a:moveTo>
                  <a:lnTo>
                    <a:pt x="0" y="2433"/>
                  </a:lnTo>
                  <a:lnTo>
                    <a:pt x="2388" y="7522"/>
                  </a:lnTo>
                  <a:lnTo>
                    <a:pt x="6026" y="7522"/>
                  </a:lnTo>
                  <a:lnTo>
                    <a:pt x="7544" y="7031"/>
                  </a:lnTo>
                  <a:lnTo>
                    <a:pt x="9664" y="7522"/>
                  </a:lnTo>
                  <a:lnTo>
                    <a:pt x="11271" y="7522"/>
                  </a:lnTo>
                  <a:lnTo>
                    <a:pt x="11271" y="6629"/>
                  </a:lnTo>
                  <a:lnTo>
                    <a:pt x="10535" y="2879"/>
                  </a:lnTo>
                  <a:lnTo>
                    <a:pt x="11271" y="313"/>
                  </a:lnTo>
                  <a:lnTo>
                    <a:pt x="112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3" name="Google Shape;753;p33"/>
            <p:cNvSpPr/>
            <p:nvPr/>
          </p:nvSpPr>
          <p:spPr>
            <a:xfrm>
              <a:off x="1495051" y="1416947"/>
              <a:ext cx="126782" cy="169508"/>
            </a:xfrm>
            <a:custGeom>
              <a:avLst/>
              <a:gdLst/>
              <a:ahLst/>
              <a:cxnLst/>
              <a:rect l="l" t="t" r="r" b="b"/>
              <a:pathLst>
                <a:path w="5626" h="7522" extrusionOk="0">
                  <a:moveTo>
                    <a:pt x="1" y="0"/>
                  </a:moveTo>
                  <a:lnTo>
                    <a:pt x="1" y="7522"/>
                  </a:lnTo>
                  <a:lnTo>
                    <a:pt x="380" y="7522"/>
                  </a:lnTo>
                  <a:lnTo>
                    <a:pt x="1898" y="7031"/>
                  </a:lnTo>
                  <a:lnTo>
                    <a:pt x="4018" y="7522"/>
                  </a:lnTo>
                  <a:lnTo>
                    <a:pt x="5625" y="7522"/>
                  </a:lnTo>
                  <a:lnTo>
                    <a:pt x="5625" y="6629"/>
                  </a:lnTo>
                  <a:lnTo>
                    <a:pt x="4889" y="2879"/>
                  </a:lnTo>
                  <a:lnTo>
                    <a:pt x="5625" y="313"/>
                  </a:lnTo>
                  <a:lnTo>
                    <a:pt x="5625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4" name="Google Shape;754;p33"/>
            <p:cNvSpPr/>
            <p:nvPr/>
          </p:nvSpPr>
          <p:spPr>
            <a:xfrm>
              <a:off x="1461363" y="1314350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86" y="751"/>
                  </a:moveTo>
                  <a:cubicBezTo>
                    <a:pt x="1676" y="751"/>
                    <a:pt x="1853" y="894"/>
                    <a:pt x="1853" y="1116"/>
                  </a:cubicBezTo>
                  <a:cubicBezTo>
                    <a:pt x="1875" y="1339"/>
                    <a:pt x="1697" y="1495"/>
                    <a:pt x="1496" y="1495"/>
                  </a:cubicBezTo>
                  <a:cubicBezTo>
                    <a:pt x="1161" y="1495"/>
                    <a:pt x="983" y="1094"/>
                    <a:pt x="1206" y="870"/>
                  </a:cubicBezTo>
                  <a:cubicBezTo>
                    <a:pt x="1288" y="788"/>
                    <a:pt x="1389" y="751"/>
                    <a:pt x="1486" y="751"/>
                  </a:cubicBezTo>
                  <a:close/>
                  <a:moveTo>
                    <a:pt x="1496" y="0"/>
                  </a:moveTo>
                  <a:cubicBezTo>
                    <a:pt x="492" y="0"/>
                    <a:pt x="0" y="1205"/>
                    <a:pt x="692" y="1897"/>
                  </a:cubicBezTo>
                  <a:cubicBezTo>
                    <a:pt x="926" y="2131"/>
                    <a:pt x="1212" y="2235"/>
                    <a:pt x="1491" y="2235"/>
                  </a:cubicBezTo>
                  <a:cubicBezTo>
                    <a:pt x="2066" y="2235"/>
                    <a:pt x="2612" y="1792"/>
                    <a:pt x="2612" y="1116"/>
                  </a:cubicBezTo>
                  <a:cubicBezTo>
                    <a:pt x="2612" y="491"/>
                    <a:pt x="2098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5" name="Google Shape;755;p33"/>
            <p:cNvSpPr/>
            <p:nvPr/>
          </p:nvSpPr>
          <p:spPr>
            <a:xfrm>
              <a:off x="1379385" y="1434027"/>
              <a:ext cx="107154" cy="68935"/>
            </a:xfrm>
            <a:custGeom>
              <a:avLst/>
              <a:gdLst/>
              <a:ahLst/>
              <a:cxnLst/>
              <a:rect l="l" t="t" r="r" b="b"/>
              <a:pathLst>
                <a:path w="4755" h="3059" extrusionOk="0">
                  <a:moveTo>
                    <a:pt x="1" y="1"/>
                  </a:moveTo>
                  <a:lnTo>
                    <a:pt x="1094" y="2166"/>
                  </a:lnTo>
                  <a:lnTo>
                    <a:pt x="2857" y="3059"/>
                  </a:lnTo>
                  <a:lnTo>
                    <a:pt x="4754" y="2121"/>
                  </a:lnTo>
                  <a:lnTo>
                    <a:pt x="47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6" name="Google Shape;756;p33"/>
            <p:cNvSpPr/>
            <p:nvPr/>
          </p:nvSpPr>
          <p:spPr>
            <a:xfrm>
              <a:off x="1469408" y="1519025"/>
              <a:ext cx="17127" cy="16631"/>
            </a:xfrm>
            <a:custGeom>
              <a:avLst/>
              <a:gdLst/>
              <a:ahLst/>
              <a:cxnLst/>
              <a:rect l="l" t="t" r="r" b="b"/>
              <a:pathLst>
                <a:path w="760" h="738" extrusionOk="0">
                  <a:moveTo>
                    <a:pt x="1" y="1"/>
                  </a:moveTo>
                  <a:lnTo>
                    <a:pt x="1" y="737"/>
                  </a:lnTo>
                  <a:lnTo>
                    <a:pt x="759" y="737"/>
                  </a:lnTo>
                  <a:lnTo>
                    <a:pt x="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7" name="Google Shape;757;p33"/>
            <p:cNvSpPr/>
            <p:nvPr/>
          </p:nvSpPr>
          <p:spPr>
            <a:xfrm>
              <a:off x="1367825" y="1471749"/>
              <a:ext cx="84506" cy="114703"/>
            </a:xfrm>
            <a:custGeom>
              <a:avLst/>
              <a:gdLst/>
              <a:ahLst/>
              <a:cxnLst/>
              <a:rect l="l" t="t" r="r" b="b"/>
              <a:pathLst>
                <a:path w="3750" h="5090" extrusionOk="0">
                  <a:moveTo>
                    <a:pt x="0" y="1"/>
                  </a:moveTo>
                  <a:lnTo>
                    <a:pt x="0" y="5090"/>
                  </a:lnTo>
                  <a:lnTo>
                    <a:pt x="2388" y="5090"/>
                  </a:lnTo>
                  <a:lnTo>
                    <a:pt x="2299" y="4822"/>
                  </a:lnTo>
                  <a:lnTo>
                    <a:pt x="3750" y="3371"/>
                  </a:lnTo>
                  <a:lnTo>
                    <a:pt x="3750" y="22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8" name="Google Shape;758;p33"/>
            <p:cNvSpPr/>
            <p:nvPr/>
          </p:nvSpPr>
          <p:spPr>
            <a:xfrm>
              <a:off x="1503096" y="1484841"/>
              <a:ext cx="17127" cy="17104"/>
            </a:xfrm>
            <a:custGeom>
              <a:avLst/>
              <a:gdLst/>
              <a:ahLst/>
              <a:cxnLst/>
              <a:rect l="l" t="t" r="r" b="b"/>
              <a:pathLst>
                <a:path w="760" h="759" extrusionOk="0">
                  <a:moveTo>
                    <a:pt x="1" y="0"/>
                  </a:moveTo>
                  <a:lnTo>
                    <a:pt x="1" y="759"/>
                  </a:lnTo>
                  <a:lnTo>
                    <a:pt x="760" y="759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9" name="Google Shape;759;p33"/>
            <p:cNvSpPr/>
            <p:nvPr/>
          </p:nvSpPr>
          <p:spPr>
            <a:xfrm>
              <a:off x="1515174" y="1423977"/>
              <a:ext cx="107154" cy="142354"/>
            </a:xfrm>
            <a:custGeom>
              <a:avLst/>
              <a:gdLst/>
              <a:ahLst/>
              <a:cxnLst/>
              <a:rect l="l" t="t" r="r" b="b"/>
              <a:pathLst>
                <a:path w="4755" h="6317" extrusionOk="0">
                  <a:moveTo>
                    <a:pt x="4755" y="1"/>
                  </a:moveTo>
                  <a:lnTo>
                    <a:pt x="1" y="1362"/>
                  </a:lnTo>
                  <a:lnTo>
                    <a:pt x="1853" y="4130"/>
                  </a:lnTo>
                  <a:lnTo>
                    <a:pt x="3237" y="4821"/>
                  </a:lnTo>
                  <a:lnTo>
                    <a:pt x="3237" y="5580"/>
                  </a:lnTo>
                  <a:lnTo>
                    <a:pt x="4755" y="6317"/>
                  </a:lnTo>
                  <a:lnTo>
                    <a:pt x="47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0" name="Google Shape;760;p33"/>
            <p:cNvSpPr/>
            <p:nvPr/>
          </p:nvSpPr>
          <p:spPr>
            <a:xfrm>
              <a:off x="1503614" y="1515510"/>
              <a:ext cx="82005" cy="70940"/>
            </a:xfrm>
            <a:custGeom>
              <a:avLst/>
              <a:gdLst/>
              <a:ahLst/>
              <a:cxnLst/>
              <a:rect l="l" t="t" r="r" b="b"/>
              <a:pathLst>
                <a:path w="3639" h="3148" extrusionOk="0">
                  <a:moveTo>
                    <a:pt x="893" y="1"/>
                  </a:moveTo>
                  <a:lnTo>
                    <a:pt x="0" y="2679"/>
                  </a:lnTo>
                  <a:lnTo>
                    <a:pt x="0" y="3148"/>
                  </a:lnTo>
                  <a:lnTo>
                    <a:pt x="3638" y="3148"/>
                  </a:lnTo>
                  <a:lnTo>
                    <a:pt x="2924" y="100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61" name="Google Shape;761;p33"/>
          <p:cNvGrpSpPr/>
          <p:nvPr/>
        </p:nvGrpSpPr>
        <p:grpSpPr>
          <a:xfrm>
            <a:off x="4775602" y="3618027"/>
            <a:ext cx="369362" cy="572416"/>
            <a:chOff x="4842583" y="2065718"/>
            <a:chExt cx="186612" cy="289201"/>
          </a:xfrm>
        </p:grpSpPr>
        <p:sp>
          <p:nvSpPr>
            <p:cNvPr id="762" name="Google Shape;762;p33"/>
            <p:cNvSpPr/>
            <p:nvPr/>
          </p:nvSpPr>
          <p:spPr>
            <a:xfrm>
              <a:off x="4864193" y="2193463"/>
              <a:ext cx="143368" cy="75965"/>
            </a:xfrm>
            <a:custGeom>
              <a:avLst/>
              <a:gdLst/>
              <a:ahLst/>
              <a:cxnLst/>
              <a:rect l="l" t="t" r="r" b="b"/>
              <a:pathLst>
                <a:path w="6362" h="3371" extrusionOk="0">
                  <a:moveTo>
                    <a:pt x="3170" y="0"/>
                  </a:moveTo>
                  <a:lnTo>
                    <a:pt x="1630" y="737"/>
                  </a:lnTo>
                  <a:cubicBezTo>
                    <a:pt x="849" y="1139"/>
                    <a:pt x="269" y="1808"/>
                    <a:pt x="1" y="2634"/>
                  </a:cubicBezTo>
                  <a:lnTo>
                    <a:pt x="3170" y="3371"/>
                  </a:lnTo>
                  <a:lnTo>
                    <a:pt x="6362" y="2634"/>
                  </a:lnTo>
                  <a:cubicBezTo>
                    <a:pt x="6072" y="1808"/>
                    <a:pt x="5491" y="1139"/>
                    <a:pt x="4732" y="737"/>
                  </a:cubicBezTo>
                  <a:lnTo>
                    <a:pt x="31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3" name="Google Shape;763;p33"/>
            <p:cNvSpPr/>
            <p:nvPr/>
          </p:nvSpPr>
          <p:spPr>
            <a:xfrm>
              <a:off x="4935625" y="2193463"/>
              <a:ext cx="71932" cy="75965"/>
            </a:xfrm>
            <a:custGeom>
              <a:avLst/>
              <a:gdLst/>
              <a:ahLst/>
              <a:cxnLst/>
              <a:rect l="l" t="t" r="r" b="b"/>
              <a:pathLst>
                <a:path w="3192" h="3371" extrusionOk="0">
                  <a:moveTo>
                    <a:pt x="0" y="0"/>
                  </a:moveTo>
                  <a:lnTo>
                    <a:pt x="0" y="3371"/>
                  </a:lnTo>
                  <a:lnTo>
                    <a:pt x="3192" y="2634"/>
                  </a:lnTo>
                  <a:cubicBezTo>
                    <a:pt x="2902" y="1808"/>
                    <a:pt x="2321" y="1139"/>
                    <a:pt x="1562" y="73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4" name="Google Shape;764;p33"/>
            <p:cNvSpPr/>
            <p:nvPr/>
          </p:nvSpPr>
          <p:spPr>
            <a:xfrm>
              <a:off x="4860181" y="2134109"/>
              <a:ext cx="151413" cy="75965"/>
            </a:xfrm>
            <a:custGeom>
              <a:avLst/>
              <a:gdLst/>
              <a:ahLst/>
              <a:cxnLst/>
              <a:rect l="l" t="t" r="r" b="b"/>
              <a:pathLst>
                <a:path w="6719" h="3371" extrusionOk="0">
                  <a:moveTo>
                    <a:pt x="3348" y="1"/>
                  </a:moveTo>
                  <a:lnTo>
                    <a:pt x="0" y="737"/>
                  </a:lnTo>
                  <a:cubicBezTo>
                    <a:pt x="112" y="1876"/>
                    <a:pt x="804" y="2858"/>
                    <a:pt x="1808" y="3371"/>
                  </a:cubicBezTo>
                  <a:lnTo>
                    <a:pt x="4910" y="3371"/>
                  </a:lnTo>
                  <a:cubicBezTo>
                    <a:pt x="5915" y="2858"/>
                    <a:pt x="6584" y="1876"/>
                    <a:pt x="6718" y="737"/>
                  </a:cubicBezTo>
                  <a:lnTo>
                    <a:pt x="33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5" name="Google Shape;765;p33"/>
            <p:cNvSpPr/>
            <p:nvPr/>
          </p:nvSpPr>
          <p:spPr>
            <a:xfrm>
              <a:off x="4935625" y="2134109"/>
              <a:ext cx="75447" cy="75965"/>
            </a:xfrm>
            <a:custGeom>
              <a:avLst/>
              <a:gdLst/>
              <a:ahLst/>
              <a:cxnLst/>
              <a:rect l="l" t="t" r="r" b="b"/>
              <a:pathLst>
                <a:path w="3348" h="3371" extrusionOk="0">
                  <a:moveTo>
                    <a:pt x="0" y="1"/>
                  </a:moveTo>
                  <a:lnTo>
                    <a:pt x="0" y="3371"/>
                  </a:lnTo>
                  <a:lnTo>
                    <a:pt x="1540" y="3371"/>
                  </a:lnTo>
                  <a:cubicBezTo>
                    <a:pt x="2544" y="2858"/>
                    <a:pt x="3236" y="1876"/>
                    <a:pt x="3348" y="7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6" name="Google Shape;766;p33"/>
            <p:cNvSpPr/>
            <p:nvPr/>
          </p:nvSpPr>
          <p:spPr>
            <a:xfrm>
              <a:off x="4859663" y="2082822"/>
              <a:ext cx="152427" cy="67920"/>
            </a:xfrm>
            <a:custGeom>
              <a:avLst/>
              <a:gdLst/>
              <a:ahLst/>
              <a:cxnLst/>
              <a:rect l="l" t="t" r="r" b="b"/>
              <a:pathLst>
                <a:path w="6764" h="3014" extrusionOk="0">
                  <a:moveTo>
                    <a:pt x="1" y="0"/>
                  </a:moveTo>
                  <a:lnTo>
                    <a:pt x="1" y="2656"/>
                  </a:lnTo>
                  <a:cubicBezTo>
                    <a:pt x="1" y="2768"/>
                    <a:pt x="23" y="2902"/>
                    <a:pt x="23" y="3013"/>
                  </a:cubicBezTo>
                  <a:lnTo>
                    <a:pt x="6741" y="3013"/>
                  </a:lnTo>
                  <a:cubicBezTo>
                    <a:pt x="6741" y="2902"/>
                    <a:pt x="6764" y="2768"/>
                    <a:pt x="6764" y="2656"/>
                  </a:cubicBezTo>
                  <a:lnTo>
                    <a:pt x="67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7" name="Google Shape;767;p33"/>
            <p:cNvSpPr/>
            <p:nvPr/>
          </p:nvSpPr>
          <p:spPr>
            <a:xfrm>
              <a:off x="4936120" y="2082822"/>
              <a:ext cx="75965" cy="67920"/>
            </a:xfrm>
            <a:custGeom>
              <a:avLst/>
              <a:gdLst/>
              <a:ahLst/>
              <a:cxnLst/>
              <a:rect l="l" t="t" r="r" b="b"/>
              <a:pathLst>
                <a:path w="3371" h="3014" extrusionOk="0">
                  <a:moveTo>
                    <a:pt x="0" y="0"/>
                  </a:moveTo>
                  <a:lnTo>
                    <a:pt x="0" y="3013"/>
                  </a:lnTo>
                  <a:lnTo>
                    <a:pt x="3348" y="3013"/>
                  </a:lnTo>
                  <a:cubicBezTo>
                    <a:pt x="3348" y="2902"/>
                    <a:pt x="3371" y="2768"/>
                    <a:pt x="3371" y="2656"/>
                  </a:cubicBezTo>
                  <a:lnTo>
                    <a:pt x="337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8" name="Google Shape;768;p33"/>
            <p:cNvSpPr/>
            <p:nvPr/>
          </p:nvSpPr>
          <p:spPr>
            <a:xfrm>
              <a:off x="4842583" y="2065718"/>
              <a:ext cx="186612" cy="33712"/>
            </a:xfrm>
            <a:custGeom>
              <a:avLst/>
              <a:gdLst/>
              <a:ahLst/>
              <a:cxnLst/>
              <a:rect l="l" t="t" r="r" b="b"/>
              <a:pathLst>
                <a:path w="8281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8280" y="1496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9" name="Google Shape;769;p33"/>
            <p:cNvSpPr/>
            <p:nvPr/>
          </p:nvSpPr>
          <p:spPr>
            <a:xfrm>
              <a:off x="4935625" y="2065718"/>
              <a:ext cx="93565" cy="33712"/>
            </a:xfrm>
            <a:custGeom>
              <a:avLst/>
              <a:gdLst/>
              <a:ahLst/>
              <a:cxnLst/>
              <a:rect l="l" t="t" r="r" b="b"/>
              <a:pathLst>
                <a:path w="4152" h="1496" extrusionOk="0">
                  <a:moveTo>
                    <a:pt x="0" y="0"/>
                  </a:moveTo>
                  <a:lnTo>
                    <a:pt x="0" y="1496"/>
                  </a:lnTo>
                  <a:lnTo>
                    <a:pt x="4151" y="1496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0" name="Google Shape;770;p33"/>
            <p:cNvSpPr/>
            <p:nvPr/>
          </p:nvSpPr>
          <p:spPr>
            <a:xfrm>
              <a:off x="4927062" y="2235714"/>
              <a:ext cx="17127" cy="25172"/>
            </a:xfrm>
            <a:custGeom>
              <a:avLst/>
              <a:gdLst/>
              <a:ahLst/>
              <a:cxnLst/>
              <a:rect l="l" t="t" r="r" b="b"/>
              <a:pathLst>
                <a:path w="760" h="1117" extrusionOk="0">
                  <a:moveTo>
                    <a:pt x="1" y="0"/>
                  </a:moveTo>
                  <a:lnTo>
                    <a:pt x="1" y="1116"/>
                  </a:lnTo>
                  <a:lnTo>
                    <a:pt x="759" y="1116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1" name="Google Shape;771;p33"/>
            <p:cNvSpPr/>
            <p:nvPr/>
          </p:nvSpPr>
          <p:spPr>
            <a:xfrm>
              <a:off x="4859663" y="2252817"/>
              <a:ext cx="152427" cy="85002"/>
            </a:xfrm>
            <a:custGeom>
              <a:avLst/>
              <a:gdLst/>
              <a:ahLst/>
              <a:cxnLst/>
              <a:rect l="l" t="t" r="r" b="b"/>
              <a:pathLst>
                <a:path w="6764" h="3772" extrusionOk="0">
                  <a:moveTo>
                    <a:pt x="202" y="0"/>
                  </a:moveTo>
                  <a:cubicBezTo>
                    <a:pt x="68" y="357"/>
                    <a:pt x="1" y="737"/>
                    <a:pt x="1" y="1116"/>
                  </a:cubicBezTo>
                  <a:lnTo>
                    <a:pt x="1" y="3772"/>
                  </a:lnTo>
                  <a:lnTo>
                    <a:pt x="6764" y="3772"/>
                  </a:lnTo>
                  <a:lnTo>
                    <a:pt x="6764" y="1116"/>
                  </a:lnTo>
                  <a:cubicBezTo>
                    <a:pt x="6764" y="737"/>
                    <a:pt x="6697" y="357"/>
                    <a:pt x="65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2" name="Google Shape;772;p33"/>
            <p:cNvSpPr/>
            <p:nvPr/>
          </p:nvSpPr>
          <p:spPr>
            <a:xfrm>
              <a:off x="4935625" y="2252817"/>
              <a:ext cx="76461" cy="85002"/>
            </a:xfrm>
            <a:custGeom>
              <a:avLst/>
              <a:gdLst/>
              <a:ahLst/>
              <a:cxnLst/>
              <a:rect l="l" t="t" r="r" b="b"/>
              <a:pathLst>
                <a:path w="3393" h="3772" extrusionOk="0">
                  <a:moveTo>
                    <a:pt x="0" y="0"/>
                  </a:moveTo>
                  <a:lnTo>
                    <a:pt x="0" y="3772"/>
                  </a:lnTo>
                  <a:lnTo>
                    <a:pt x="3393" y="3772"/>
                  </a:lnTo>
                  <a:lnTo>
                    <a:pt x="3393" y="1116"/>
                  </a:lnTo>
                  <a:cubicBezTo>
                    <a:pt x="3393" y="714"/>
                    <a:pt x="3326" y="357"/>
                    <a:pt x="31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3" name="Google Shape;773;p33"/>
            <p:cNvSpPr/>
            <p:nvPr/>
          </p:nvSpPr>
          <p:spPr>
            <a:xfrm>
              <a:off x="4842583" y="2320711"/>
              <a:ext cx="186612" cy="34208"/>
            </a:xfrm>
            <a:custGeom>
              <a:avLst/>
              <a:gdLst/>
              <a:ahLst/>
              <a:cxnLst/>
              <a:rect l="l" t="t" r="r" b="b"/>
              <a:pathLst>
                <a:path w="8281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8280" y="1518"/>
                  </a:lnTo>
                  <a:lnTo>
                    <a:pt x="82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33"/>
            <p:cNvSpPr/>
            <p:nvPr/>
          </p:nvSpPr>
          <p:spPr>
            <a:xfrm>
              <a:off x="4935625" y="2320711"/>
              <a:ext cx="93565" cy="34208"/>
            </a:xfrm>
            <a:custGeom>
              <a:avLst/>
              <a:gdLst/>
              <a:ahLst/>
              <a:cxnLst/>
              <a:rect l="l" t="t" r="r" b="b"/>
              <a:pathLst>
                <a:path w="4152" h="1518" extrusionOk="0">
                  <a:moveTo>
                    <a:pt x="0" y="0"/>
                  </a:moveTo>
                  <a:lnTo>
                    <a:pt x="0" y="1518"/>
                  </a:lnTo>
                  <a:lnTo>
                    <a:pt x="4151" y="1518"/>
                  </a:lnTo>
                  <a:lnTo>
                    <a:pt x="415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Google Shape;715;p33">
            <a:extLst>
              <a:ext uri="{FF2B5EF4-FFF2-40B4-BE49-F238E27FC236}">
                <a16:creationId xmlns:a16="http://schemas.microsoft.com/office/drawing/2014/main" id="{D1927DC9-34BC-D601-4F2B-05362955DC08}"/>
              </a:ext>
            </a:extLst>
          </p:cNvPr>
          <p:cNvSpPr txBox="1">
            <a:spLocks/>
          </p:cNvSpPr>
          <p:nvPr/>
        </p:nvSpPr>
        <p:spPr>
          <a:xfrm>
            <a:off x="681396" y="1516079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lfa Slab One"/>
              <a:buNone/>
              <a:defRPr sz="3000" b="0" i="0" u="none" strike="noStrike" cap="none">
                <a:solidFill>
                  <a:schemeClr val="accent4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Quelle est l'origine de l'inégalité parmi les hommes et si elle est autorisée par la loi naturelle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9"/>
          <p:cNvSpPr txBox="1">
            <a:spLocks noGrp="1"/>
          </p:cNvSpPr>
          <p:nvPr>
            <p:ph type="title"/>
          </p:nvPr>
        </p:nvSpPr>
        <p:spPr>
          <a:xfrm>
            <a:off x="4298050" y="1644825"/>
            <a:ext cx="4123500" cy="114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Avant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5" name="Google Shape;1015;p39"/>
          <p:cNvSpPr txBox="1">
            <a:spLocks noGrp="1"/>
          </p:cNvSpPr>
          <p:nvPr>
            <p:ph type="subTitle" idx="1"/>
          </p:nvPr>
        </p:nvSpPr>
        <p:spPr>
          <a:xfrm>
            <a:off x="4298050" y="2665575"/>
            <a:ext cx="3220800" cy="6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1778-1789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6" name="Google Shape;1016;p39"/>
          <p:cNvGrpSpPr/>
          <p:nvPr/>
        </p:nvGrpSpPr>
        <p:grpSpPr>
          <a:xfrm>
            <a:off x="-452789" y="539505"/>
            <a:ext cx="4350583" cy="4604174"/>
            <a:chOff x="-452789" y="539505"/>
            <a:chExt cx="4350583" cy="4604174"/>
          </a:xfrm>
        </p:grpSpPr>
        <p:grpSp>
          <p:nvGrpSpPr>
            <p:cNvPr id="1017" name="Google Shape;1017;p39"/>
            <p:cNvGrpSpPr/>
            <p:nvPr/>
          </p:nvGrpSpPr>
          <p:grpSpPr>
            <a:xfrm>
              <a:off x="-452789" y="1536376"/>
              <a:ext cx="1862585" cy="3607302"/>
              <a:chOff x="-452789" y="1536376"/>
              <a:chExt cx="1862585" cy="3607302"/>
            </a:xfrm>
          </p:grpSpPr>
          <p:sp>
            <p:nvSpPr>
              <p:cNvPr id="1018" name="Google Shape;1018;p39"/>
              <p:cNvSpPr/>
              <p:nvPr/>
            </p:nvSpPr>
            <p:spPr>
              <a:xfrm flipH="1">
                <a:off x="186350" y="1536376"/>
                <a:ext cx="1223446" cy="3607264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39"/>
              <p:cNvSpPr/>
              <p:nvPr/>
            </p:nvSpPr>
            <p:spPr>
              <a:xfrm flipH="1">
                <a:off x="-452789" y="2422926"/>
                <a:ext cx="922790" cy="2720753"/>
              </a:xfrm>
              <a:custGeom>
                <a:avLst/>
                <a:gdLst/>
                <a:ahLst/>
                <a:cxnLst/>
                <a:rect l="l" t="t" r="r" b="b"/>
                <a:pathLst>
                  <a:path w="40235" h="103323" extrusionOk="0">
                    <a:moveTo>
                      <a:pt x="2907" y="1"/>
                    </a:moveTo>
                    <a:lnTo>
                      <a:pt x="1" y="5998"/>
                    </a:lnTo>
                    <a:lnTo>
                      <a:pt x="1" y="7558"/>
                    </a:lnTo>
                    <a:lnTo>
                      <a:pt x="490" y="7558"/>
                    </a:lnTo>
                    <a:lnTo>
                      <a:pt x="490" y="17471"/>
                    </a:lnTo>
                    <a:lnTo>
                      <a:pt x="1" y="17471"/>
                    </a:lnTo>
                    <a:lnTo>
                      <a:pt x="1" y="19031"/>
                    </a:lnTo>
                    <a:lnTo>
                      <a:pt x="490" y="19031"/>
                    </a:lnTo>
                    <a:lnTo>
                      <a:pt x="490" y="103323"/>
                    </a:lnTo>
                    <a:lnTo>
                      <a:pt x="39745" y="103323"/>
                    </a:lnTo>
                    <a:lnTo>
                      <a:pt x="39745" y="19031"/>
                    </a:lnTo>
                    <a:lnTo>
                      <a:pt x="40234" y="19031"/>
                    </a:lnTo>
                    <a:lnTo>
                      <a:pt x="40234" y="17471"/>
                    </a:lnTo>
                    <a:lnTo>
                      <a:pt x="39745" y="17471"/>
                    </a:lnTo>
                    <a:lnTo>
                      <a:pt x="39745" y="7558"/>
                    </a:lnTo>
                    <a:lnTo>
                      <a:pt x="40234" y="7558"/>
                    </a:lnTo>
                    <a:lnTo>
                      <a:pt x="40234" y="5998"/>
                    </a:lnTo>
                    <a:lnTo>
                      <a:pt x="373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0" name="Google Shape;1020;p39"/>
            <p:cNvGrpSpPr/>
            <p:nvPr/>
          </p:nvGrpSpPr>
          <p:grpSpPr>
            <a:xfrm>
              <a:off x="722369" y="539505"/>
              <a:ext cx="3175426" cy="4604040"/>
              <a:chOff x="722319" y="539480"/>
              <a:chExt cx="3175426" cy="4604040"/>
            </a:xfrm>
          </p:grpSpPr>
          <p:sp>
            <p:nvSpPr>
              <p:cNvPr id="1021" name="Google Shape;1021;p39"/>
              <p:cNvSpPr/>
              <p:nvPr/>
            </p:nvSpPr>
            <p:spPr>
              <a:xfrm>
                <a:off x="2218057" y="539480"/>
                <a:ext cx="166915" cy="1333552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23409" extrusionOk="0">
                    <a:moveTo>
                      <a:pt x="1465" y="1"/>
                    </a:moveTo>
                    <a:cubicBezTo>
                      <a:pt x="1085" y="1"/>
                      <a:pt x="706" y="1194"/>
                      <a:pt x="434" y="2496"/>
                    </a:cubicBezTo>
                    <a:cubicBezTo>
                      <a:pt x="217" y="3527"/>
                      <a:pt x="82" y="4558"/>
                      <a:pt x="0" y="5588"/>
                    </a:cubicBezTo>
                    <a:lnTo>
                      <a:pt x="0" y="23409"/>
                    </a:lnTo>
                    <a:lnTo>
                      <a:pt x="2930" y="23409"/>
                    </a:lnTo>
                    <a:lnTo>
                      <a:pt x="2930" y="5588"/>
                    </a:lnTo>
                    <a:cubicBezTo>
                      <a:pt x="2930" y="4775"/>
                      <a:pt x="2279" y="1"/>
                      <a:pt x="14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9"/>
              <p:cNvSpPr/>
              <p:nvPr/>
            </p:nvSpPr>
            <p:spPr>
              <a:xfrm>
                <a:off x="910824" y="605961"/>
                <a:ext cx="927146" cy="1257785"/>
              </a:xfrm>
              <a:custGeom>
                <a:avLst/>
                <a:gdLst/>
                <a:ahLst/>
                <a:cxnLst/>
                <a:rect l="l" t="t" r="r" b="b"/>
                <a:pathLst>
                  <a:path w="16275" h="22079" extrusionOk="0">
                    <a:moveTo>
                      <a:pt x="3717" y="0"/>
                    </a:moveTo>
                    <a:lnTo>
                      <a:pt x="2767" y="1004"/>
                    </a:lnTo>
                    <a:lnTo>
                      <a:pt x="2767" y="2902"/>
                    </a:lnTo>
                    <a:lnTo>
                      <a:pt x="1818" y="2902"/>
                    </a:lnTo>
                    <a:lnTo>
                      <a:pt x="1818" y="5723"/>
                    </a:lnTo>
                    <a:lnTo>
                      <a:pt x="1818" y="5805"/>
                    </a:lnTo>
                    <a:lnTo>
                      <a:pt x="1" y="5805"/>
                    </a:lnTo>
                    <a:lnTo>
                      <a:pt x="28" y="22079"/>
                    </a:lnTo>
                    <a:lnTo>
                      <a:pt x="4747" y="22079"/>
                    </a:lnTo>
                    <a:lnTo>
                      <a:pt x="4747" y="10470"/>
                    </a:lnTo>
                    <a:cubicBezTo>
                      <a:pt x="4774" y="10199"/>
                      <a:pt x="4856" y="9954"/>
                      <a:pt x="4991" y="9710"/>
                    </a:cubicBezTo>
                    <a:cubicBezTo>
                      <a:pt x="5019" y="9629"/>
                      <a:pt x="5046" y="9602"/>
                      <a:pt x="5073" y="9548"/>
                    </a:cubicBezTo>
                    <a:cubicBezTo>
                      <a:pt x="5154" y="9439"/>
                      <a:pt x="5208" y="9358"/>
                      <a:pt x="5290" y="9304"/>
                    </a:cubicBezTo>
                    <a:cubicBezTo>
                      <a:pt x="5432" y="9185"/>
                      <a:pt x="5594" y="9108"/>
                      <a:pt x="5777" y="9108"/>
                    </a:cubicBezTo>
                    <a:cubicBezTo>
                      <a:pt x="5804" y="9108"/>
                      <a:pt x="5831" y="9110"/>
                      <a:pt x="5859" y="9114"/>
                    </a:cubicBezTo>
                    <a:cubicBezTo>
                      <a:pt x="5941" y="9114"/>
                      <a:pt x="6049" y="9114"/>
                      <a:pt x="6131" y="9141"/>
                    </a:cubicBezTo>
                    <a:lnTo>
                      <a:pt x="6266" y="9195"/>
                    </a:lnTo>
                    <a:cubicBezTo>
                      <a:pt x="6348" y="9249"/>
                      <a:pt x="6402" y="9304"/>
                      <a:pt x="6483" y="9358"/>
                    </a:cubicBezTo>
                    <a:cubicBezTo>
                      <a:pt x="6565" y="9439"/>
                      <a:pt x="6646" y="9548"/>
                      <a:pt x="6700" y="9656"/>
                    </a:cubicBezTo>
                    <a:cubicBezTo>
                      <a:pt x="6836" y="9927"/>
                      <a:pt x="6944" y="10199"/>
                      <a:pt x="6972" y="10470"/>
                    </a:cubicBezTo>
                    <a:lnTo>
                      <a:pt x="6972" y="22052"/>
                    </a:lnTo>
                    <a:lnTo>
                      <a:pt x="9331" y="22052"/>
                    </a:lnTo>
                    <a:lnTo>
                      <a:pt x="9331" y="10470"/>
                    </a:lnTo>
                    <a:cubicBezTo>
                      <a:pt x="9358" y="10334"/>
                      <a:pt x="9386" y="10226"/>
                      <a:pt x="9413" y="10117"/>
                    </a:cubicBezTo>
                    <a:cubicBezTo>
                      <a:pt x="9494" y="9846"/>
                      <a:pt x="9603" y="9629"/>
                      <a:pt x="9765" y="9412"/>
                    </a:cubicBezTo>
                    <a:cubicBezTo>
                      <a:pt x="9792" y="9358"/>
                      <a:pt x="9847" y="9331"/>
                      <a:pt x="9901" y="9276"/>
                    </a:cubicBezTo>
                    <a:cubicBezTo>
                      <a:pt x="9955" y="9249"/>
                      <a:pt x="10009" y="9222"/>
                      <a:pt x="10064" y="9195"/>
                    </a:cubicBezTo>
                    <a:cubicBezTo>
                      <a:pt x="10118" y="9141"/>
                      <a:pt x="10172" y="9141"/>
                      <a:pt x="10254" y="9114"/>
                    </a:cubicBezTo>
                    <a:cubicBezTo>
                      <a:pt x="10308" y="9087"/>
                      <a:pt x="10389" y="9087"/>
                      <a:pt x="10443" y="9087"/>
                    </a:cubicBezTo>
                    <a:cubicBezTo>
                      <a:pt x="10687" y="9087"/>
                      <a:pt x="10904" y="9195"/>
                      <a:pt x="11067" y="9358"/>
                    </a:cubicBezTo>
                    <a:cubicBezTo>
                      <a:pt x="11094" y="9358"/>
                      <a:pt x="11121" y="9385"/>
                      <a:pt x="11149" y="9412"/>
                    </a:cubicBezTo>
                    <a:cubicBezTo>
                      <a:pt x="11284" y="9629"/>
                      <a:pt x="11420" y="9846"/>
                      <a:pt x="11474" y="10090"/>
                    </a:cubicBezTo>
                    <a:cubicBezTo>
                      <a:pt x="11501" y="10144"/>
                      <a:pt x="11501" y="10199"/>
                      <a:pt x="11528" y="10253"/>
                    </a:cubicBezTo>
                    <a:cubicBezTo>
                      <a:pt x="11528" y="10307"/>
                      <a:pt x="11555" y="10388"/>
                      <a:pt x="11555" y="10416"/>
                    </a:cubicBezTo>
                    <a:lnTo>
                      <a:pt x="11555" y="10470"/>
                    </a:lnTo>
                    <a:lnTo>
                      <a:pt x="11583" y="22079"/>
                    </a:lnTo>
                    <a:lnTo>
                      <a:pt x="16275" y="22079"/>
                    </a:lnTo>
                    <a:lnTo>
                      <a:pt x="16275" y="5777"/>
                    </a:lnTo>
                    <a:lnTo>
                      <a:pt x="14403" y="5777"/>
                    </a:lnTo>
                    <a:lnTo>
                      <a:pt x="14403" y="2902"/>
                    </a:lnTo>
                    <a:lnTo>
                      <a:pt x="4693" y="2902"/>
                    </a:lnTo>
                    <a:lnTo>
                      <a:pt x="4693" y="977"/>
                    </a:lnTo>
                    <a:lnTo>
                      <a:pt x="37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9"/>
              <p:cNvSpPr/>
              <p:nvPr/>
            </p:nvSpPr>
            <p:spPr>
              <a:xfrm>
                <a:off x="1179711" y="1125106"/>
                <a:ext cx="126753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25" h="12966" extrusionOk="0">
                    <a:moveTo>
                      <a:pt x="1112" y="1"/>
                    </a:moveTo>
                    <a:cubicBezTo>
                      <a:pt x="895" y="1"/>
                      <a:pt x="705" y="55"/>
                      <a:pt x="570" y="191"/>
                    </a:cubicBezTo>
                    <a:cubicBezTo>
                      <a:pt x="461" y="245"/>
                      <a:pt x="407" y="326"/>
                      <a:pt x="326" y="408"/>
                    </a:cubicBezTo>
                    <a:cubicBezTo>
                      <a:pt x="299" y="489"/>
                      <a:pt x="271" y="516"/>
                      <a:pt x="244" y="570"/>
                    </a:cubicBezTo>
                    <a:cubicBezTo>
                      <a:pt x="109" y="814"/>
                      <a:pt x="27" y="1086"/>
                      <a:pt x="0" y="1357"/>
                    </a:cubicBezTo>
                    <a:lnTo>
                      <a:pt x="0" y="12966"/>
                    </a:lnTo>
                    <a:lnTo>
                      <a:pt x="2224" y="12966"/>
                    </a:lnTo>
                    <a:lnTo>
                      <a:pt x="2224" y="1357"/>
                    </a:lnTo>
                    <a:cubicBezTo>
                      <a:pt x="2197" y="1086"/>
                      <a:pt x="2089" y="787"/>
                      <a:pt x="1953" y="543"/>
                    </a:cubicBezTo>
                    <a:cubicBezTo>
                      <a:pt x="1899" y="435"/>
                      <a:pt x="1818" y="326"/>
                      <a:pt x="1736" y="245"/>
                    </a:cubicBezTo>
                    <a:cubicBezTo>
                      <a:pt x="1655" y="191"/>
                      <a:pt x="1601" y="136"/>
                      <a:pt x="1519" y="82"/>
                    </a:cubicBezTo>
                    <a:lnTo>
                      <a:pt x="1411" y="28"/>
                    </a:lnTo>
                    <a:cubicBezTo>
                      <a:pt x="1302" y="1"/>
                      <a:pt x="1194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39"/>
              <p:cNvSpPr/>
              <p:nvPr/>
            </p:nvSpPr>
            <p:spPr>
              <a:xfrm>
                <a:off x="1212125" y="1124821"/>
                <a:ext cx="30990" cy="11166"/>
              </a:xfrm>
              <a:custGeom>
                <a:avLst/>
                <a:gdLst/>
                <a:ahLst/>
                <a:cxnLst/>
                <a:rect l="l" t="t" r="r" b="b"/>
                <a:pathLst>
                  <a:path w="544" h="196" extrusionOk="0">
                    <a:moveTo>
                      <a:pt x="461" y="0"/>
                    </a:moveTo>
                    <a:cubicBezTo>
                      <a:pt x="278" y="0"/>
                      <a:pt x="119" y="77"/>
                      <a:pt x="1" y="196"/>
                    </a:cubicBezTo>
                    <a:cubicBezTo>
                      <a:pt x="136" y="60"/>
                      <a:pt x="326" y="6"/>
                      <a:pt x="543" y="6"/>
                    </a:cubicBezTo>
                    <a:cubicBezTo>
                      <a:pt x="515" y="2"/>
                      <a:pt x="488" y="0"/>
                      <a:pt x="4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39"/>
              <p:cNvSpPr/>
              <p:nvPr/>
            </p:nvSpPr>
            <p:spPr>
              <a:xfrm>
                <a:off x="1440850" y="1125106"/>
                <a:ext cx="129829" cy="738641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2966" extrusionOk="0">
                    <a:moveTo>
                      <a:pt x="1112" y="1"/>
                    </a:moveTo>
                    <a:cubicBezTo>
                      <a:pt x="1031" y="1"/>
                      <a:pt x="977" y="1"/>
                      <a:pt x="895" y="28"/>
                    </a:cubicBezTo>
                    <a:cubicBezTo>
                      <a:pt x="841" y="28"/>
                      <a:pt x="787" y="55"/>
                      <a:pt x="733" y="82"/>
                    </a:cubicBezTo>
                    <a:cubicBezTo>
                      <a:pt x="651" y="109"/>
                      <a:pt x="597" y="136"/>
                      <a:pt x="570" y="191"/>
                    </a:cubicBezTo>
                    <a:cubicBezTo>
                      <a:pt x="516" y="218"/>
                      <a:pt x="461" y="272"/>
                      <a:pt x="434" y="299"/>
                    </a:cubicBezTo>
                    <a:cubicBezTo>
                      <a:pt x="271" y="516"/>
                      <a:pt x="136" y="760"/>
                      <a:pt x="82" y="1004"/>
                    </a:cubicBezTo>
                    <a:cubicBezTo>
                      <a:pt x="54" y="1113"/>
                      <a:pt x="27" y="1248"/>
                      <a:pt x="0" y="1357"/>
                    </a:cubicBezTo>
                    <a:lnTo>
                      <a:pt x="0" y="12966"/>
                    </a:lnTo>
                    <a:lnTo>
                      <a:pt x="2279" y="12966"/>
                    </a:lnTo>
                    <a:lnTo>
                      <a:pt x="2224" y="1384"/>
                    </a:lnTo>
                    <a:lnTo>
                      <a:pt x="2224" y="1303"/>
                    </a:lnTo>
                    <a:cubicBezTo>
                      <a:pt x="2197" y="1275"/>
                      <a:pt x="2197" y="1194"/>
                      <a:pt x="2170" y="1140"/>
                    </a:cubicBezTo>
                    <a:cubicBezTo>
                      <a:pt x="2170" y="1113"/>
                      <a:pt x="2143" y="1058"/>
                      <a:pt x="2143" y="1004"/>
                    </a:cubicBezTo>
                    <a:cubicBezTo>
                      <a:pt x="2062" y="760"/>
                      <a:pt x="1953" y="516"/>
                      <a:pt x="1790" y="326"/>
                    </a:cubicBezTo>
                    <a:cubicBezTo>
                      <a:pt x="1790" y="299"/>
                      <a:pt x="1763" y="272"/>
                      <a:pt x="1736" y="245"/>
                    </a:cubicBezTo>
                    <a:cubicBezTo>
                      <a:pt x="1573" y="82"/>
                      <a:pt x="1356" y="1"/>
                      <a:pt x="11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39"/>
              <p:cNvSpPr/>
              <p:nvPr/>
            </p:nvSpPr>
            <p:spPr>
              <a:xfrm>
                <a:off x="1493374" y="1124479"/>
                <a:ext cx="46429" cy="1458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56" extrusionOk="0">
                    <a:moveTo>
                      <a:pt x="147" y="0"/>
                    </a:moveTo>
                    <a:cubicBezTo>
                      <a:pt x="91" y="0"/>
                      <a:pt x="39" y="20"/>
                      <a:pt x="0" y="39"/>
                    </a:cubicBezTo>
                    <a:cubicBezTo>
                      <a:pt x="55" y="12"/>
                      <a:pt x="136" y="12"/>
                      <a:pt x="217" y="12"/>
                    </a:cubicBezTo>
                    <a:cubicBezTo>
                      <a:pt x="194" y="4"/>
                      <a:pt x="170" y="0"/>
                      <a:pt x="147" y="0"/>
                    </a:cubicBezTo>
                    <a:close/>
                    <a:moveTo>
                      <a:pt x="284" y="8"/>
                    </a:moveTo>
                    <a:cubicBezTo>
                      <a:pt x="262" y="8"/>
                      <a:pt x="240" y="9"/>
                      <a:pt x="217" y="12"/>
                    </a:cubicBezTo>
                    <a:cubicBezTo>
                      <a:pt x="434" y="12"/>
                      <a:pt x="651" y="93"/>
                      <a:pt x="814" y="256"/>
                    </a:cubicBezTo>
                    <a:cubicBezTo>
                      <a:pt x="668" y="110"/>
                      <a:pt x="479" y="8"/>
                      <a:pt x="284" y="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9"/>
              <p:cNvSpPr/>
              <p:nvPr/>
            </p:nvSpPr>
            <p:spPr>
              <a:xfrm>
                <a:off x="2803683" y="610575"/>
                <a:ext cx="890060" cy="1253171"/>
              </a:xfrm>
              <a:custGeom>
                <a:avLst/>
                <a:gdLst/>
                <a:ahLst/>
                <a:cxnLst/>
                <a:rect l="l" t="t" r="r" b="b"/>
                <a:pathLst>
                  <a:path w="15624" h="21998" extrusionOk="0">
                    <a:moveTo>
                      <a:pt x="12586" y="0"/>
                    </a:moveTo>
                    <a:lnTo>
                      <a:pt x="11609" y="1004"/>
                    </a:lnTo>
                    <a:lnTo>
                      <a:pt x="11609" y="2930"/>
                    </a:lnTo>
                    <a:lnTo>
                      <a:pt x="1899" y="2930"/>
                    </a:lnTo>
                    <a:lnTo>
                      <a:pt x="1899" y="5805"/>
                    </a:lnTo>
                    <a:lnTo>
                      <a:pt x="28" y="5805"/>
                    </a:lnTo>
                    <a:lnTo>
                      <a:pt x="0" y="21998"/>
                    </a:lnTo>
                    <a:lnTo>
                      <a:pt x="4747" y="21998"/>
                    </a:lnTo>
                    <a:lnTo>
                      <a:pt x="4774" y="10470"/>
                    </a:lnTo>
                    <a:cubicBezTo>
                      <a:pt x="4774" y="10470"/>
                      <a:pt x="4937" y="9114"/>
                      <a:pt x="5886" y="9114"/>
                    </a:cubicBezTo>
                    <a:cubicBezTo>
                      <a:pt x="6836" y="9114"/>
                      <a:pt x="6998" y="10470"/>
                      <a:pt x="6998" y="10470"/>
                    </a:cubicBezTo>
                    <a:lnTo>
                      <a:pt x="6998" y="21971"/>
                    </a:lnTo>
                    <a:lnTo>
                      <a:pt x="9385" y="21971"/>
                    </a:lnTo>
                    <a:lnTo>
                      <a:pt x="9358" y="10470"/>
                    </a:lnTo>
                    <a:cubicBezTo>
                      <a:pt x="9358" y="10470"/>
                      <a:pt x="9494" y="9114"/>
                      <a:pt x="10470" y="9114"/>
                    </a:cubicBezTo>
                    <a:cubicBezTo>
                      <a:pt x="11447" y="9114"/>
                      <a:pt x="11555" y="10497"/>
                      <a:pt x="11555" y="10497"/>
                    </a:cubicBezTo>
                    <a:lnTo>
                      <a:pt x="11555" y="21998"/>
                    </a:lnTo>
                    <a:lnTo>
                      <a:pt x="15624" y="21998"/>
                    </a:lnTo>
                    <a:lnTo>
                      <a:pt x="15597" y="5832"/>
                    </a:lnTo>
                    <a:lnTo>
                      <a:pt x="15597" y="5778"/>
                    </a:lnTo>
                    <a:lnTo>
                      <a:pt x="14485" y="5778"/>
                    </a:lnTo>
                    <a:lnTo>
                      <a:pt x="14485" y="2930"/>
                    </a:lnTo>
                    <a:lnTo>
                      <a:pt x="13535" y="2930"/>
                    </a:lnTo>
                    <a:lnTo>
                      <a:pt x="13535" y="1004"/>
                    </a:lnTo>
                    <a:lnTo>
                      <a:pt x="1258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9"/>
              <p:cNvSpPr/>
              <p:nvPr/>
            </p:nvSpPr>
            <p:spPr>
              <a:xfrm>
                <a:off x="3074108" y="1129777"/>
                <a:ext cx="128291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12884" extrusionOk="0">
                    <a:moveTo>
                      <a:pt x="1139" y="0"/>
                    </a:moveTo>
                    <a:cubicBezTo>
                      <a:pt x="163" y="0"/>
                      <a:pt x="27" y="1356"/>
                      <a:pt x="27" y="1356"/>
                    </a:cubicBezTo>
                    <a:lnTo>
                      <a:pt x="0" y="12884"/>
                    </a:lnTo>
                    <a:lnTo>
                      <a:pt x="2251" y="12884"/>
                    </a:lnTo>
                    <a:lnTo>
                      <a:pt x="2251" y="1356"/>
                    </a:lnTo>
                    <a:cubicBezTo>
                      <a:pt x="2251" y="1356"/>
                      <a:pt x="2116" y="0"/>
                      <a:pt x="11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39"/>
              <p:cNvSpPr/>
              <p:nvPr/>
            </p:nvSpPr>
            <p:spPr>
              <a:xfrm>
                <a:off x="3336785" y="1129777"/>
                <a:ext cx="125215" cy="733969"/>
              </a:xfrm>
              <a:custGeom>
                <a:avLst/>
                <a:gdLst/>
                <a:ahLst/>
                <a:cxnLst/>
                <a:rect l="l" t="t" r="r" b="b"/>
                <a:pathLst>
                  <a:path w="2198" h="12884" extrusionOk="0">
                    <a:moveTo>
                      <a:pt x="1112" y="0"/>
                    </a:moveTo>
                    <a:cubicBezTo>
                      <a:pt x="163" y="0"/>
                      <a:pt x="0" y="1356"/>
                      <a:pt x="0" y="1356"/>
                    </a:cubicBezTo>
                    <a:lnTo>
                      <a:pt x="27" y="12884"/>
                    </a:lnTo>
                    <a:lnTo>
                      <a:pt x="2197" y="12884"/>
                    </a:lnTo>
                    <a:lnTo>
                      <a:pt x="2197" y="1383"/>
                    </a:lnTo>
                    <a:cubicBezTo>
                      <a:pt x="2197" y="1383"/>
                      <a:pt x="2062" y="0"/>
                      <a:pt x="11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39"/>
              <p:cNvSpPr/>
              <p:nvPr/>
            </p:nvSpPr>
            <p:spPr>
              <a:xfrm>
                <a:off x="838200" y="1817375"/>
                <a:ext cx="2928186" cy="3326144"/>
              </a:xfrm>
              <a:custGeom>
                <a:avLst/>
                <a:gdLst/>
                <a:ahLst/>
                <a:cxnLst/>
                <a:rect l="l" t="t" r="r" b="b"/>
                <a:pathLst>
                  <a:path w="51401" h="54411" extrusionOk="0">
                    <a:moveTo>
                      <a:pt x="1" y="0"/>
                    </a:moveTo>
                    <a:lnTo>
                      <a:pt x="1" y="54410"/>
                    </a:lnTo>
                    <a:lnTo>
                      <a:pt x="51401" y="54410"/>
                    </a:lnTo>
                    <a:lnTo>
                      <a:pt x="514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39"/>
              <p:cNvSpPr/>
              <p:nvPr/>
            </p:nvSpPr>
            <p:spPr>
              <a:xfrm>
                <a:off x="2060425" y="4178375"/>
                <a:ext cx="482173" cy="965133"/>
              </a:xfrm>
              <a:custGeom>
                <a:avLst/>
                <a:gdLst/>
                <a:ahLst/>
                <a:cxnLst/>
                <a:rect l="l" t="t" r="r" b="b"/>
                <a:pathLst>
                  <a:path w="8464" h="15407" extrusionOk="0">
                    <a:moveTo>
                      <a:pt x="2984" y="0"/>
                    </a:moveTo>
                    <a:cubicBezTo>
                      <a:pt x="1330" y="0"/>
                      <a:pt x="1" y="1356"/>
                      <a:pt x="1" y="3011"/>
                    </a:cubicBezTo>
                    <a:lnTo>
                      <a:pt x="1" y="15406"/>
                    </a:lnTo>
                    <a:lnTo>
                      <a:pt x="8463" y="15406"/>
                    </a:lnTo>
                    <a:lnTo>
                      <a:pt x="8463" y="3011"/>
                    </a:lnTo>
                    <a:cubicBezTo>
                      <a:pt x="8463" y="1356"/>
                      <a:pt x="7134" y="0"/>
                      <a:pt x="54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39"/>
              <p:cNvSpPr/>
              <p:nvPr/>
            </p:nvSpPr>
            <p:spPr>
              <a:xfrm>
                <a:off x="1253882" y="2741388"/>
                <a:ext cx="262734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612" h="3946" extrusionOk="0">
                    <a:moveTo>
                      <a:pt x="2631" y="0"/>
                    </a:moveTo>
                    <a:cubicBezTo>
                      <a:pt x="895" y="0"/>
                      <a:pt x="0" y="2116"/>
                      <a:pt x="1248" y="3363"/>
                    </a:cubicBezTo>
                    <a:cubicBezTo>
                      <a:pt x="1651" y="3766"/>
                      <a:pt x="2141" y="3946"/>
                      <a:pt x="2621" y="3946"/>
                    </a:cubicBezTo>
                    <a:cubicBezTo>
                      <a:pt x="3629" y="3946"/>
                      <a:pt x="4593" y="3156"/>
                      <a:pt x="4611" y="1980"/>
                    </a:cubicBezTo>
                    <a:cubicBezTo>
                      <a:pt x="4611" y="895"/>
                      <a:pt x="3716" y="0"/>
                      <a:pt x="26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39"/>
              <p:cNvSpPr/>
              <p:nvPr/>
            </p:nvSpPr>
            <p:spPr>
              <a:xfrm>
                <a:off x="1147239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01" y="1"/>
                    </a:moveTo>
                    <a:cubicBezTo>
                      <a:pt x="706" y="1"/>
                      <a:pt x="1" y="733"/>
                      <a:pt x="1" y="1601"/>
                    </a:cubicBezTo>
                    <a:lnTo>
                      <a:pt x="1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01" y="733"/>
                      <a:pt x="2496" y="1"/>
                      <a:pt x="160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39"/>
              <p:cNvSpPr/>
              <p:nvPr/>
            </p:nvSpPr>
            <p:spPr>
              <a:xfrm>
                <a:off x="1477935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28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523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39"/>
              <p:cNvSpPr/>
              <p:nvPr/>
            </p:nvSpPr>
            <p:spPr>
              <a:xfrm>
                <a:off x="1266250" y="4569145"/>
                <a:ext cx="276634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56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55" y="9168"/>
                    </a:lnTo>
                    <a:lnTo>
                      <a:pt x="485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39"/>
              <p:cNvSpPr/>
              <p:nvPr/>
            </p:nvSpPr>
            <p:spPr>
              <a:xfrm>
                <a:off x="3088008" y="2741388"/>
                <a:ext cx="261196" cy="224794"/>
              </a:xfrm>
              <a:custGeom>
                <a:avLst/>
                <a:gdLst/>
                <a:ahLst/>
                <a:cxnLst/>
                <a:rect l="l" t="t" r="r" b="b"/>
                <a:pathLst>
                  <a:path w="4585" h="3946" extrusionOk="0">
                    <a:moveTo>
                      <a:pt x="1953" y="0"/>
                    </a:moveTo>
                    <a:cubicBezTo>
                      <a:pt x="868" y="0"/>
                      <a:pt x="0" y="895"/>
                      <a:pt x="0" y="1980"/>
                    </a:cubicBezTo>
                    <a:cubicBezTo>
                      <a:pt x="0" y="3156"/>
                      <a:pt x="970" y="3946"/>
                      <a:pt x="1976" y="3946"/>
                    </a:cubicBezTo>
                    <a:cubicBezTo>
                      <a:pt x="2455" y="3946"/>
                      <a:pt x="2942" y="3766"/>
                      <a:pt x="3336" y="3363"/>
                    </a:cubicBezTo>
                    <a:cubicBezTo>
                      <a:pt x="4584" y="2116"/>
                      <a:pt x="3689" y="0"/>
                      <a:pt x="19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39"/>
              <p:cNvSpPr/>
              <p:nvPr/>
            </p:nvSpPr>
            <p:spPr>
              <a:xfrm>
                <a:off x="3273437" y="3008679"/>
                <a:ext cx="183891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7379" extrusionOk="0">
                    <a:moveTo>
                      <a:pt x="1600" y="1"/>
                    </a:moveTo>
                    <a:cubicBezTo>
                      <a:pt x="732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5" y="1"/>
                      <a:pt x="16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39"/>
              <p:cNvSpPr/>
              <p:nvPr/>
            </p:nvSpPr>
            <p:spPr>
              <a:xfrm>
                <a:off x="2941203" y="3008679"/>
                <a:ext cx="183948" cy="420363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7379" extrusionOk="0">
                    <a:moveTo>
                      <a:pt x="1628" y="1"/>
                    </a:moveTo>
                    <a:cubicBezTo>
                      <a:pt x="733" y="1"/>
                      <a:pt x="0" y="733"/>
                      <a:pt x="0" y="1601"/>
                    </a:cubicBezTo>
                    <a:lnTo>
                      <a:pt x="0" y="7378"/>
                    </a:lnTo>
                    <a:lnTo>
                      <a:pt x="3228" y="7378"/>
                    </a:lnTo>
                    <a:lnTo>
                      <a:pt x="3228" y="1601"/>
                    </a:lnTo>
                    <a:cubicBezTo>
                      <a:pt x="3228" y="733"/>
                      <a:pt x="2496" y="1"/>
                      <a:pt x="162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39"/>
              <p:cNvSpPr/>
              <p:nvPr/>
            </p:nvSpPr>
            <p:spPr>
              <a:xfrm>
                <a:off x="3061731" y="4569145"/>
                <a:ext cx="275096" cy="574369"/>
              </a:xfrm>
              <a:custGeom>
                <a:avLst/>
                <a:gdLst/>
                <a:ahLst/>
                <a:cxnLst/>
                <a:rect l="l" t="t" r="r" b="b"/>
                <a:pathLst>
                  <a:path w="4829" h="9169" extrusionOk="0">
                    <a:moveTo>
                      <a:pt x="0" y="1"/>
                    </a:moveTo>
                    <a:lnTo>
                      <a:pt x="0" y="9168"/>
                    </a:lnTo>
                    <a:lnTo>
                      <a:pt x="4828" y="9168"/>
                    </a:lnTo>
                    <a:lnTo>
                      <a:pt x="48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39"/>
              <p:cNvSpPr/>
              <p:nvPr/>
            </p:nvSpPr>
            <p:spPr>
              <a:xfrm>
                <a:off x="1885823" y="1817375"/>
                <a:ext cx="89724" cy="466678"/>
              </a:xfrm>
              <a:custGeom>
                <a:avLst/>
                <a:gdLst/>
                <a:ahLst/>
                <a:cxnLst/>
                <a:rect l="l" t="t" r="r" b="b"/>
                <a:pathLst>
                  <a:path w="1575" h="8192" extrusionOk="0">
                    <a:moveTo>
                      <a:pt x="1" y="0"/>
                    </a:moveTo>
                    <a:lnTo>
                      <a:pt x="1" y="7812"/>
                    </a:lnTo>
                    <a:cubicBezTo>
                      <a:pt x="1" y="8029"/>
                      <a:pt x="191" y="8191"/>
                      <a:pt x="408" y="8191"/>
                    </a:cubicBezTo>
                    <a:lnTo>
                      <a:pt x="1167" y="8191"/>
                    </a:lnTo>
                    <a:cubicBezTo>
                      <a:pt x="1384" y="8191"/>
                      <a:pt x="1574" y="8029"/>
                      <a:pt x="1574" y="7812"/>
                    </a:cubicBez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39"/>
              <p:cNvSpPr/>
              <p:nvPr/>
            </p:nvSpPr>
            <p:spPr>
              <a:xfrm>
                <a:off x="2006366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3" y="6347"/>
                      <a:pt x="380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39"/>
              <p:cNvSpPr/>
              <p:nvPr/>
            </p:nvSpPr>
            <p:spPr>
              <a:xfrm>
                <a:off x="2125371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42"/>
                      <a:pt x="407" y="4069"/>
                    </a:cubicBezTo>
                    <a:lnTo>
                      <a:pt x="1139" y="4069"/>
                    </a:lnTo>
                    <a:cubicBezTo>
                      <a:pt x="1356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39"/>
              <p:cNvSpPr/>
              <p:nvPr/>
            </p:nvSpPr>
            <p:spPr>
              <a:xfrm>
                <a:off x="2629078" y="1817375"/>
                <a:ext cx="88129" cy="466849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8195" extrusionOk="0">
                    <a:moveTo>
                      <a:pt x="0" y="0"/>
                    </a:moveTo>
                    <a:lnTo>
                      <a:pt x="0" y="7812"/>
                    </a:lnTo>
                    <a:cubicBezTo>
                      <a:pt x="0" y="8029"/>
                      <a:pt x="190" y="8191"/>
                      <a:pt x="407" y="8191"/>
                    </a:cubicBezTo>
                    <a:lnTo>
                      <a:pt x="1140" y="8191"/>
                    </a:lnTo>
                    <a:cubicBezTo>
                      <a:pt x="1155" y="8193"/>
                      <a:pt x="1171" y="8194"/>
                      <a:pt x="1186" y="8194"/>
                    </a:cubicBezTo>
                    <a:cubicBezTo>
                      <a:pt x="1404" y="8194"/>
                      <a:pt x="1546" y="8015"/>
                      <a:pt x="1546" y="781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39"/>
              <p:cNvSpPr/>
              <p:nvPr/>
            </p:nvSpPr>
            <p:spPr>
              <a:xfrm>
                <a:off x="2510073" y="1817375"/>
                <a:ext cx="88129" cy="361630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6348" extrusionOk="0">
                    <a:moveTo>
                      <a:pt x="1" y="0"/>
                    </a:moveTo>
                    <a:lnTo>
                      <a:pt x="1" y="5940"/>
                    </a:lnTo>
                    <a:cubicBezTo>
                      <a:pt x="1" y="6157"/>
                      <a:pt x="164" y="6347"/>
                      <a:pt x="408" y="6347"/>
                    </a:cubicBezTo>
                    <a:lnTo>
                      <a:pt x="1140" y="6347"/>
                    </a:lnTo>
                    <a:cubicBezTo>
                      <a:pt x="1357" y="6347"/>
                      <a:pt x="1547" y="6157"/>
                      <a:pt x="1547" y="5940"/>
                    </a:cubicBezTo>
                    <a:lnTo>
                      <a:pt x="154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39"/>
              <p:cNvSpPr/>
              <p:nvPr/>
            </p:nvSpPr>
            <p:spPr>
              <a:xfrm>
                <a:off x="2391125" y="1817375"/>
                <a:ext cx="88129" cy="231801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4069" extrusionOk="0">
                    <a:moveTo>
                      <a:pt x="0" y="0"/>
                    </a:moveTo>
                    <a:lnTo>
                      <a:pt x="0" y="3662"/>
                    </a:lnTo>
                    <a:cubicBezTo>
                      <a:pt x="0" y="3879"/>
                      <a:pt x="163" y="4069"/>
                      <a:pt x="380" y="4069"/>
                    </a:cubicBezTo>
                    <a:lnTo>
                      <a:pt x="1140" y="4069"/>
                    </a:lnTo>
                    <a:cubicBezTo>
                      <a:pt x="1357" y="4069"/>
                      <a:pt x="1546" y="3879"/>
                      <a:pt x="1546" y="3662"/>
                    </a:cubicBezTo>
                    <a:lnTo>
                      <a:pt x="1546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39"/>
              <p:cNvSpPr/>
              <p:nvPr/>
            </p:nvSpPr>
            <p:spPr>
              <a:xfrm>
                <a:off x="1998618" y="2577606"/>
                <a:ext cx="630516" cy="655183"/>
              </a:xfrm>
              <a:custGeom>
                <a:avLst/>
                <a:gdLst/>
                <a:ahLst/>
                <a:cxnLst/>
                <a:rect l="l" t="t" r="r" b="b"/>
                <a:pathLst>
                  <a:path w="11068" h="11501" extrusionOk="0">
                    <a:moveTo>
                      <a:pt x="5317" y="0"/>
                    </a:moveTo>
                    <a:cubicBezTo>
                      <a:pt x="2306" y="244"/>
                      <a:pt x="1" y="2740"/>
                      <a:pt x="1" y="5750"/>
                    </a:cubicBezTo>
                    <a:cubicBezTo>
                      <a:pt x="1" y="8761"/>
                      <a:pt x="2334" y="11256"/>
                      <a:pt x="5344" y="11500"/>
                    </a:cubicBezTo>
                    <a:cubicBezTo>
                      <a:pt x="5399" y="11500"/>
                      <a:pt x="5480" y="11500"/>
                      <a:pt x="5534" y="11473"/>
                    </a:cubicBezTo>
                    <a:lnTo>
                      <a:pt x="5561" y="11473"/>
                    </a:lnTo>
                    <a:cubicBezTo>
                      <a:pt x="8626" y="11338"/>
                      <a:pt x="11040" y="8842"/>
                      <a:pt x="11067" y="5777"/>
                    </a:cubicBezTo>
                    <a:cubicBezTo>
                      <a:pt x="11067" y="2712"/>
                      <a:pt x="8681" y="190"/>
                      <a:pt x="5643" y="27"/>
                    </a:cubicBezTo>
                    <a:lnTo>
                      <a:pt x="5534" y="27"/>
                    </a:lnTo>
                    <a:cubicBezTo>
                      <a:pt x="5480" y="27"/>
                      <a:pt x="5399" y="0"/>
                      <a:pt x="53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39"/>
              <p:cNvSpPr/>
              <p:nvPr/>
            </p:nvSpPr>
            <p:spPr>
              <a:xfrm>
                <a:off x="2375686" y="2690800"/>
                <a:ext cx="163041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2489" extrusionOk="0">
                    <a:moveTo>
                      <a:pt x="1573" y="0"/>
                    </a:moveTo>
                    <a:cubicBezTo>
                      <a:pt x="1153" y="0"/>
                      <a:pt x="611" y="196"/>
                      <a:pt x="0" y="644"/>
                    </a:cubicBezTo>
                    <a:cubicBezTo>
                      <a:pt x="81" y="1241"/>
                      <a:pt x="81" y="1837"/>
                      <a:pt x="27" y="2434"/>
                    </a:cubicBezTo>
                    <a:cubicBezTo>
                      <a:pt x="274" y="2412"/>
                      <a:pt x="522" y="2399"/>
                      <a:pt x="769" y="2399"/>
                    </a:cubicBezTo>
                    <a:cubicBezTo>
                      <a:pt x="1118" y="2399"/>
                      <a:pt x="1468" y="2425"/>
                      <a:pt x="1817" y="2488"/>
                    </a:cubicBezTo>
                    <a:cubicBezTo>
                      <a:pt x="2861" y="1065"/>
                      <a:pt x="2551" y="0"/>
                      <a:pt x="15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39"/>
              <p:cNvSpPr/>
              <p:nvPr/>
            </p:nvSpPr>
            <p:spPr>
              <a:xfrm>
                <a:off x="2065441" y="2690800"/>
                <a:ext cx="163497" cy="141792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2489" extrusionOk="0">
                    <a:moveTo>
                      <a:pt x="1296" y="0"/>
                    </a:moveTo>
                    <a:cubicBezTo>
                      <a:pt x="316" y="0"/>
                      <a:pt x="0" y="1065"/>
                      <a:pt x="1025" y="2488"/>
                    </a:cubicBezTo>
                    <a:cubicBezTo>
                      <a:pt x="1374" y="2425"/>
                      <a:pt x="1724" y="2399"/>
                      <a:pt x="2074" y="2399"/>
                    </a:cubicBezTo>
                    <a:cubicBezTo>
                      <a:pt x="2321" y="2399"/>
                      <a:pt x="2568" y="2412"/>
                      <a:pt x="2815" y="2434"/>
                    </a:cubicBezTo>
                    <a:cubicBezTo>
                      <a:pt x="2761" y="1837"/>
                      <a:pt x="2788" y="1241"/>
                      <a:pt x="2869" y="644"/>
                    </a:cubicBezTo>
                    <a:cubicBezTo>
                      <a:pt x="2259" y="196"/>
                      <a:pt x="1716" y="0"/>
                      <a:pt x="1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39"/>
              <p:cNvSpPr/>
              <p:nvPr/>
            </p:nvSpPr>
            <p:spPr>
              <a:xfrm>
                <a:off x="2375686" y="2979341"/>
                <a:ext cx="162813" cy="140596"/>
              </a:xfrm>
              <a:custGeom>
                <a:avLst/>
                <a:gdLst/>
                <a:ahLst/>
                <a:cxnLst/>
                <a:rect l="l" t="t" r="r" b="b"/>
                <a:pathLst>
                  <a:path w="2858" h="2468" extrusionOk="0">
                    <a:moveTo>
                      <a:pt x="1817" y="0"/>
                    </a:moveTo>
                    <a:cubicBezTo>
                      <a:pt x="1471" y="47"/>
                      <a:pt x="1124" y="76"/>
                      <a:pt x="777" y="76"/>
                    </a:cubicBezTo>
                    <a:cubicBezTo>
                      <a:pt x="527" y="76"/>
                      <a:pt x="277" y="61"/>
                      <a:pt x="27" y="27"/>
                    </a:cubicBezTo>
                    <a:lnTo>
                      <a:pt x="27" y="27"/>
                    </a:lnTo>
                    <a:cubicBezTo>
                      <a:pt x="81" y="624"/>
                      <a:pt x="81" y="1221"/>
                      <a:pt x="0" y="1817"/>
                    </a:cubicBezTo>
                    <a:cubicBezTo>
                      <a:pt x="608" y="2269"/>
                      <a:pt x="1151" y="2467"/>
                      <a:pt x="1572" y="2467"/>
                    </a:cubicBezTo>
                    <a:cubicBezTo>
                      <a:pt x="2540" y="2467"/>
                      <a:pt x="2857" y="1418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9"/>
              <p:cNvSpPr/>
              <p:nvPr/>
            </p:nvSpPr>
            <p:spPr>
              <a:xfrm>
                <a:off x="2065384" y="2977803"/>
                <a:ext cx="163554" cy="141109"/>
              </a:xfrm>
              <a:custGeom>
                <a:avLst/>
                <a:gdLst/>
                <a:ahLst/>
                <a:cxnLst/>
                <a:rect l="l" t="t" r="r" b="b"/>
                <a:pathLst>
                  <a:path w="2871" h="2477" extrusionOk="0">
                    <a:moveTo>
                      <a:pt x="1026" y="0"/>
                    </a:moveTo>
                    <a:lnTo>
                      <a:pt x="1026" y="0"/>
                    </a:lnTo>
                    <a:cubicBezTo>
                      <a:pt x="0" y="1424"/>
                      <a:pt x="318" y="2476"/>
                      <a:pt x="1299" y="2476"/>
                    </a:cubicBezTo>
                    <a:cubicBezTo>
                      <a:pt x="1719" y="2476"/>
                      <a:pt x="2260" y="2284"/>
                      <a:pt x="2870" y="1844"/>
                    </a:cubicBezTo>
                    <a:cubicBezTo>
                      <a:pt x="2789" y="1248"/>
                      <a:pt x="2762" y="651"/>
                      <a:pt x="2816" y="54"/>
                    </a:cubicBezTo>
                    <a:lnTo>
                      <a:pt x="2816" y="54"/>
                    </a:lnTo>
                    <a:cubicBezTo>
                      <a:pt x="2605" y="74"/>
                      <a:pt x="2393" y="83"/>
                      <a:pt x="2182" y="83"/>
                    </a:cubicBezTo>
                    <a:cubicBezTo>
                      <a:pt x="1797" y="83"/>
                      <a:pt x="1411" y="53"/>
                      <a:pt x="102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9"/>
              <p:cNvSpPr/>
              <p:nvPr/>
            </p:nvSpPr>
            <p:spPr>
              <a:xfrm>
                <a:off x="2228881" y="3011755"/>
                <a:ext cx="145267" cy="175460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3080" extrusionOk="0">
                    <a:moveTo>
                      <a:pt x="1275" y="1"/>
                    </a:moveTo>
                    <a:cubicBezTo>
                      <a:pt x="895" y="462"/>
                      <a:pt x="489" y="869"/>
                      <a:pt x="0" y="1248"/>
                    </a:cubicBezTo>
                    <a:cubicBezTo>
                      <a:pt x="190" y="2469"/>
                      <a:pt x="733" y="3079"/>
                      <a:pt x="1275" y="3079"/>
                    </a:cubicBezTo>
                    <a:cubicBezTo>
                      <a:pt x="1818" y="3079"/>
                      <a:pt x="2360" y="2469"/>
                      <a:pt x="2550" y="1248"/>
                    </a:cubicBezTo>
                    <a:cubicBezTo>
                      <a:pt x="2089" y="869"/>
                      <a:pt x="1655" y="462"/>
                      <a:pt x="12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39"/>
              <p:cNvSpPr/>
              <p:nvPr/>
            </p:nvSpPr>
            <p:spPr>
              <a:xfrm>
                <a:off x="2228881" y="2623180"/>
                <a:ext cx="146862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3052" extrusionOk="0">
                    <a:moveTo>
                      <a:pt x="1279" y="0"/>
                    </a:moveTo>
                    <a:cubicBezTo>
                      <a:pt x="733" y="0"/>
                      <a:pt x="190" y="610"/>
                      <a:pt x="0" y="1831"/>
                    </a:cubicBezTo>
                    <a:cubicBezTo>
                      <a:pt x="489" y="2184"/>
                      <a:pt x="895" y="2590"/>
                      <a:pt x="1275" y="3052"/>
                    </a:cubicBezTo>
                    <a:cubicBezTo>
                      <a:pt x="1655" y="2590"/>
                      <a:pt x="2089" y="2184"/>
                      <a:pt x="2577" y="1831"/>
                    </a:cubicBezTo>
                    <a:cubicBezTo>
                      <a:pt x="2374" y="610"/>
                      <a:pt x="1824" y="0"/>
                      <a:pt x="127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39"/>
              <p:cNvSpPr/>
              <p:nvPr/>
            </p:nvSpPr>
            <p:spPr>
              <a:xfrm>
                <a:off x="1984718" y="2832536"/>
                <a:ext cx="210210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90" h="2551" extrusionOk="0">
                    <a:moveTo>
                      <a:pt x="2442" y="0"/>
                    </a:moveTo>
                    <a:cubicBezTo>
                      <a:pt x="1" y="380"/>
                      <a:pt x="1" y="2170"/>
                      <a:pt x="2442" y="2550"/>
                    </a:cubicBezTo>
                    <a:cubicBezTo>
                      <a:pt x="2822" y="2062"/>
                      <a:pt x="3229" y="1655"/>
                      <a:pt x="3690" y="1275"/>
                    </a:cubicBezTo>
                    <a:cubicBezTo>
                      <a:pt x="3229" y="896"/>
                      <a:pt x="2822" y="462"/>
                      <a:pt x="2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39"/>
              <p:cNvSpPr/>
              <p:nvPr/>
            </p:nvSpPr>
            <p:spPr>
              <a:xfrm>
                <a:off x="2409639" y="2832536"/>
                <a:ext cx="208672" cy="145324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2551" extrusionOk="0">
                    <a:moveTo>
                      <a:pt x="1221" y="0"/>
                    </a:moveTo>
                    <a:cubicBezTo>
                      <a:pt x="869" y="462"/>
                      <a:pt x="462" y="896"/>
                      <a:pt x="1" y="1275"/>
                    </a:cubicBezTo>
                    <a:cubicBezTo>
                      <a:pt x="462" y="1655"/>
                      <a:pt x="869" y="2062"/>
                      <a:pt x="1221" y="2550"/>
                    </a:cubicBezTo>
                    <a:cubicBezTo>
                      <a:pt x="3663" y="2170"/>
                      <a:pt x="3663" y="380"/>
                      <a:pt x="12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39"/>
              <p:cNvSpPr/>
              <p:nvPr/>
            </p:nvSpPr>
            <p:spPr>
              <a:xfrm>
                <a:off x="2123776" y="2727487"/>
                <a:ext cx="355477" cy="355420"/>
              </a:xfrm>
              <a:custGeom>
                <a:avLst/>
                <a:gdLst/>
                <a:ahLst/>
                <a:cxnLst/>
                <a:rect l="l" t="t" r="r" b="b"/>
                <a:pathLst>
                  <a:path w="6240" h="6239" extrusionOk="0">
                    <a:moveTo>
                      <a:pt x="1845" y="0"/>
                    </a:moveTo>
                    <a:cubicBezTo>
                      <a:pt x="1764" y="597"/>
                      <a:pt x="1737" y="1193"/>
                      <a:pt x="1791" y="1790"/>
                    </a:cubicBezTo>
                    <a:cubicBezTo>
                      <a:pt x="1544" y="1768"/>
                      <a:pt x="1297" y="1755"/>
                      <a:pt x="1050" y="1755"/>
                    </a:cubicBezTo>
                    <a:cubicBezTo>
                      <a:pt x="700" y="1755"/>
                      <a:pt x="350" y="1781"/>
                      <a:pt x="1" y="1844"/>
                    </a:cubicBezTo>
                    <a:cubicBezTo>
                      <a:pt x="381" y="2306"/>
                      <a:pt x="788" y="2740"/>
                      <a:pt x="1249" y="3119"/>
                    </a:cubicBezTo>
                    <a:cubicBezTo>
                      <a:pt x="788" y="3499"/>
                      <a:pt x="381" y="3906"/>
                      <a:pt x="1" y="4394"/>
                    </a:cubicBezTo>
                    <a:cubicBezTo>
                      <a:pt x="386" y="4447"/>
                      <a:pt x="772" y="4477"/>
                      <a:pt x="1157" y="4477"/>
                    </a:cubicBezTo>
                    <a:cubicBezTo>
                      <a:pt x="1368" y="4477"/>
                      <a:pt x="1580" y="4468"/>
                      <a:pt x="1791" y="4448"/>
                    </a:cubicBezTo>
                    <a:lnTo>
                      <a:pt x="1791" y="4448"/>
                    </a:lnTo>
                    <a:cubicBezTo>
                      <a:pt x="1737" y="5045"/>
                      <a:pt x="1764" y="5642"/>
                      <a:pt x="1845" y="6238"/>
                    </a:cubicBezTo>
                    <a:cubicBezTo>
                      <a:pt x="2334" y="5859"/>
                      <a:pt x="2740" y="5452"/>
                      <a:pt x="3120" y="4991"/>
                    </a:cubicBezTo>
                    <a:cubicBezTo>
                      <a:pt x="3500" y="5452"/>
                      <a:pt x="3934" y="5859"/>
                      <a:pt x="4395" y="6238"/>
                    </a:cubicBezTo>
                    <a:cubicBezTo>
                      <a:pt x="4503" y="5642"/>
                      <a:pt x="4503" y="5045"/>
                      <a:pt x="4449" y="4448"/>
                    </a:cubicBezTo>
                    <a:lnTo>
                      <a:pt x="4449" y="4448"/>
                    </a:lnTo>
                    <a:cubicBezTo>
                      <a:pt x="4661" y="4468"/>
                      <a:pt x="4872" y="4477"/>
                      <a:pt x="5083" y="4477"/>
                    </a:cubicBezTo>
                    <a:cubicBezTo>
                      <a:pt x="5469" y="4477"/>
                      <a:pt x="5854" y="4447"/>
                      <a:pt x="6239" y="4394"/>
                    </a:cubicBezTo>
                    <a:cubicBezTo>
                      <a:pt x="5887" y="3906"/>
                      <a:pt x="5480" y="3499"/>
                      <a:pt x="5019" y="3119"/>
                    </a:cubicBezTo>
                    <a:cubicBezTo>
                      <a:pt x="5480" y="2740"/>
                      <a:pt x="5887" y="2306"/>
                      <a:pt x="6239" y="1844"/>
                    </a:cubicBezTo>
                    <a:cubicBezTo>
                      <a:pt x="5890" y="1781"/>
                      <a:pt x="5540" y="1755"/>
                      <a:pt x="5191" y="1755"/>
                    </a:cubicBezTo>
                    <a:cubicBezTo>
                      <a:pt x="4944" y="1755"/>
                      <a:pt x="4696" y="1768"/>
                      <a:pt x="4449" y="1790"/>
                    </a:cubicBezTo>
                    <a:cubicBezTo>
                      <a:pt x="4503" y="1193"/>
                      <a:pt x="4503" y="597"/>
                      <a:pt x="4395" y="0"/>
                    </a:cubicBezTo>
                    <a:cubicBezTo>
                      <a:pt x="3934" y="353"/>
                      <a:pt x="3500" y="759"/>
                      <a:pt x="3120" y="1221"/>
                    </a:cubicBezTo>
                    <a:cubicBezTo>
                      <a:pt x="2740" y="759"/>
                      <a:pt x="2334" y="353"/>
                      <a:pt x="18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39"/>
              <p:cNvSpPr/>
              <p:nvPr/>
            </p:nvSpPr>
            <p:spPr>
              <a:xfrm>
                <a:off x="2253605" y="2857259"/>
                <a:ext cx="112853" cy="95478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1676" extrusionOk="0">
                    <a:moveTo>
                      <a:pt x="841" y="0"/>
                    </a:moveTo>
                    <a:cubicBezTo>
                      <a:pt x="380" y="0"/>
                      <a:pt x="0" y="380"/>
                      <a:pt x="0" y="841"/>
                    </a:cubicBezTo>
                    <a:cubicBezTo>
                      <a:pt x="0" y="1340"/>
                      <a:pt x="428" y="1676"/>
                      <a:pt x="864" y="1676"/>
                    </a:cubicBezTo>
                    <a:cubicBezTo>
                      <a:pt x="1068" y="1676"/>
                      <a:pt x="1274" y="1602"/>
                      <a:pt x="1438" y="1438"/>
                    </a:cubicBezTo>
                    <a:cubicBezTo>
                      <a:pt x="1980" y="896"/>
                      <a:pt x="1601" y="0"/>
                      <a:pt x="8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39"/>
              <p:cNvSpPr/>
              <p:nvPr/>
            </p:nvSpPr>
            <p:spPr>
              <a:xfrm>
                <a:off x="722319" y="3428985"/>
                <a:ext cx="3158392" cy="40219"/>
              </a:xfrm>
              <a:custGeom>
                <a:avLst/>
                <a:gdLst/>
                <a:ahLst/>
                <a:cxnLst/>
                <a:rect l="l" t="t" r="r" b="b"/>
                <a:pathLst>
                  <a:path w="55442" h="706" extrusionOk="0">
                    <a:moveTo>
                      <a:pt x="1" y="0"/>
                    </a:moveTo>
                    <a:lnTo>
                      <a:pt x="1" y="705"/>
                    </a:lnTo>
                    <a:lnTo>
                      <a:pt x="55442" y="705"/>
                    </a:lnTo>
                    <a:lnTo>
                      <a:pt x="554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39"/>
              <p:cNvSpPr/>
              <p:nvPr/>
            </p:nvSpPr>
            <p:spPr>
              <a:xfrm>
                <a:off x="739295" y="1811165"/>
                <a:ext cx="3158449" cy="41757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33" extrusionOk="0">
                    <a:moveTo>
                      <a:pt x="1" y="1"/>
                    </a:moveTo>
                    <a:lnTo>
                      <a:pt x="1" y="733"/>
                    </a:lnTo>
                    <a:lnTo>
                      <a:pt x="55442" y="733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9"/>
              <p:cNvSpPr/>
              <p:nvPr/>
            </p:nvSpPr>
            <p:spPr>
              <a:xfrm>
                <a:off x="739295" y="3999116"/>
                <a:ext cx="3158449" cy="40276"/>
              </a:xfrm>
              <a:custGeom>
                <a:avLst/>
                <a:gdLst/>
                <a:ahLst/>
                <a:cxnLst/>
                <a:rect l="l" t="t" r="r" b="b"/>
                <a:pathLst>
                  <a:path w="55443" h="707" extrusionOk="0">
                    <a:moveTo>
                      <a:pt x="1" y="1"/>
                    </a:moveTo>
                    <a:lnTo>
                      <a:pt x="1" y="706"/>
                    </a:lnTo>
                    <a:lnTo>
                      <a:pt x="55442" y="706"/>
                    </a:lnTo>
                    <a:lnTo>
                      <a:pt x="554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39"/>
              <p:cNvSpPr/>
              <p:nvPr/>
            </p:nvSpPr>
            <p:spPr>
              <a:xfrm>
                <a:off x="838180" y="2393706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0"/>
                    </a:moveTo>
                    <a:lnTo>
                      <a:pt x="52757" y="0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39"/>
              <p:cNvSpPr/>
              <p:nvPr/>
            </p:nvSpPr>
            <p:spPr>
              <a:xfrm>
                <a:off x="838180" y="2338049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39"/>
              <p:cNvSpPr/>
              <p:nvPr/>
            </p:nvSpPr>
            <p:spPr>
              <a:xfrm>
                <a:off x="838180" y="3745718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39"/>
              <p:cNvSpPr/>
              <p:nvPr/>
            </p:nvSpPr>
            <p:spPr>
              <a:xfrm>
                <a:off x="838180" y="3796704"/>
                <a:ext cx="2928179" cy="57"/>
              </a:xfrm>
              <a:custGeom>
                <a:avLst/>
                <a:gdLst/>
                <a:ahLst/>
                <a:cxnLst/>
                <a:rect l="l" t="t" r="r" b="b"/>
                <a:pathLst>
                  <a:path w="52757" h="1" fill="none" extrusionOk="0">
                    <a:moveTo>
                      <a:pt x="1" y="1"/>
                    </a:moveTo>
                    <a:lnTo>
                      <a:pt x="52757" y="1"/>
                    </a:lnTo>
                  </a:path>
                </a:pathLst>
              </a:custGeom>
              <a:noFill/>
              <a:ln w="12200" cap="flat" cmpd="sng">
                <a:solidFill>
                  <a:srgbClr val="5091E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" name="Google Shape;1085;p41"/>
          <p:cNvGrpSpPr/>
          <p:nvPr/>
        </p:nvGrpSpPr>
        <p:grpSpPr>
          <a:xfrm>
            <a:off x="3307888" y="1925025"/>
            <a:ext cx="2528225" cy="2303850"/>
            <a:chOff x="3307888" y="1925025"/>
            <a:chExt cx="2528225" cy="2303850"/>
          </a:xfrm>
        </p:grpSpPr>
        <p:cxnSp>
          <p:nvCxnSpPr>
            <p:cNvPr id="1086" name="Google Shape;1086;p41"/>
            <p:cNvCxnSpPr/>
            <p:nvPr/>
          </p:nvCxnSpPr>
          <p:spPr>
            <a:xfrm>
              <a:off x="3307888" y="19250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41"/>
            <p:cNvCxnSpPr/>
            <p:nvPr/>
          </p:nvCxnSpPr>
          <p:spPr>
            <a:xfrm>
              <a:off x="4648413" y="26929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8" name="Google Shape;1088;p41"/>
            <p:cNvCxnSpPr/>
            <p:nvPr/>
          </p:nvCxnSpPr>
          <p:spPr>
            <a:xfrm>
              <a:off x="3307888" y="346092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41"/>
            <p:cNvCxnSpPr/>
            <p:nvPr/>
          </p:nvCxnSpPr>
          <p:spPr>
            <a:xfrm>
              <a:off x="4648413" y="4228875"/>
              <a:ext cx="11877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0" name="Google Shape;1090;p41"/>
          <p:cNvGrpSpPr/>
          <p:nvPr/>
        </p:nvGrpSpPr>
        <p:grpSpPr>
          <a:xfrm>
            <a:off x="3067958" y="1536375"/>
            <a:ext cx="3008084" cy="3608100"/>
            <a:chOff x="2485950" y="1536375"/>
            <a:chExt cx="4172100" cy="3608100"/>
          </a:xfrm>
        </p:grpSpPr>
        <p:sp>
          <p:nvSpPr>
            <p:cNvPr id="1091" name="Google Shape;1091;p41"/>
            <p:cNvSpPr/>
            <p:nvPr/>
          </p:nvSpPr>
          <p:spPr>
            <a:xfrm>
              <a:off x="2485950" y="1536375"/>
              <a:ext cx="4172100" cy="36081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3238950" y="1536375"/>
              <a:ext cx="2666100" cy="2305800"/>
            </a:xfrm>
            <a:prstGeom prst="triangle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3685800" y="1536425"/>
              <a:ext cx="1772400" cy="15327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4120200" y="1536425"/>
              <a:ext cx="903600" cy="7773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95" name="Google Shape;1095;p4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Processus de l’ancienne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hiérarchie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6" name="Google Shape;1096;p41"/>
          <p:cNvSpPr txBox="1"/>
          <p:nvPr/>
        </p:nvSpPr>
        <p:spPr>
          <a:xfrm>
            <a:off x="713225" y="1771183"/>
            <a:ext cx="192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L</a:t>
            </a:r>
            <a:r>
              <a:rPr lang="en-US" altLang="zh-CN" sz="1600" dirty="0" err="1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ouis</a:t>
            </a:r>
            <a:r>
              <a:rPr lang="en-US" altLang="zh-CN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XVI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097" name="Google Shape;1097;p41"/>
          <p:cNvSpPr txBox="1">
            <a:spLocks noGrp="1"/>
          </p:cNvSpPr>
          <p:nvPr>
            <p:ph type="title" idx="4294967295"/>
          </p:nvPr>
        </p:nvSpPr>
        <p:spPr>
          <a:xfrm>
            <a:off x="713225" y="1402056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Monarque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8" name="Google Shape;1098;p41"/>
          <p:cNvSpPr txBox="1"/>
          <p:nvPr/>
        </p:nvSpPr>
        <p:spPr>
          <a:xfrm>
            <a:off x="181236" y="3329019"/>
            <a:ext cx="229174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8,5 % de la population </a:t>
            </a:r>
            <a:r>
              <a:rPr lang="fr-FR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exonérations fiscales et de privilèges politiques</a:t>
            </a:r>
            <a:r>
              <a:rPr lang="e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9" name="Google Shape;1099;p41"/>
          <p:cNvSpPr txBox="1">
            <a:spLocks noGrp="1"/>
          </p:cNvSpPr>
          <p:nvPr>
            <p:ph type="title" idx="4294967295"/>
          </p:nvPr>
        </p:nvSpPr>
        <p:spPr>
          <a:xfrm>
            <a:off x="713225" y="2936624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Noblesse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0" name="Google Shape;1100;p41"/>
          <p:cNvSpPr txBox="1"/>
          <p:nvPr/>
        </p:nvSpPr>
        <p:spPr>
          <a:xfrm>
            <a:off x="6501424" y="2541318"/>
            <a:ext cx="23546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0,5 % de la population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exonérations fiscales et de privilèges judiciaires</a:t>
            </a:r>
            <a:endParaRPr lang="en-US"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1" name="Google Shape;1101;p41"/>
          <p:cNvSpPr txBox="1">
            <a:spLocks noGrp="1"/>
          </p:cNvSpPr>
          <p:nvPr>
            <p:ph type="title" idx="4294967295"/>
          </p:nvPr>
        </p:nvSpPr>
        <p:spPr>
          <a:xfrm>
            <a:off x="6501425" y="2172191"/>
            <a:ext cx="1929300" cy="509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clergé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2" name="Google Shape;1102;p41"/>
          <p:cNvSpPr txBox="1"/>
          <p:nvPr/>
        </p:nvSpPr>
        <p:spPr>
          <a:xfrm>
            <a:off x="6405036" y="4075886"/>
            <a:ext cx="27135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chemeClr val="accent4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Plus de 90 % de la population, supportent tous les impôts et obligations. </a:t>
            </a:r>
            <a:endParaRPr sz="1600" dirty="0">
              <a:solidFill>
                <a:schemeClr val="accent4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103" name="Google Shape;1103;p41"/>
          <p:cNvSpPr txBox="1">
            <a:spLocks noGrp="1"/>
          </p:cNvSpPr>
          <p:nvPr>
            <p:ph type="title" idx="4294967295"/>
          </p:nvPr>
        </p:nvSpPr>
        <p:spPr>
          <a:xfrm>
            <a:off x="6501425" y="3706759"/>
            <a:ext cx="1929300" cy="450904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altLang="zh-CN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 civils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04" name="Google Shape;1104;p41"/>
          <p:cNvGrpSpPr/>
          <p:nvPr/>
        </p:nvGrpSpPr>
        <p:grpSpPr>
          <a:xfrm>
            <a:off x="5954373" y="2412351"/>
            <a:ext cx="500232" cy="558447"/>
            <a:chOff x="2739818" y="3567982"/>
            <a:chExt cx="259040" cy="289201"/>
          </a:xfrm>
        </p:grpSpPr>
        <p:sp>
          <p:nvSpPr>
            <p:cNvPr id="1105" name="Google Shape;1105;p41"/>
            <p:cNvSpPr/>
            <p:nvPr/>
          </p:nvSpPr>
          <p:spPr>
            <a:xfrm>
              <a:off x="2761451" y="3567982"/>
              <a:ext cx="237406" cy="270105"/>
            </a:xfrm>
            <a:custGeom>
              <a:avLst/>
              <a:gdLst/>
              <a:ahLst/>
              <a:cxnLst/>
              <a:rect l="l" t="t" r="r" b="b"/>
              <a:pathLst>
                <a:path w="10535" h="11986" extrusionOk="0">
                  <a:moveTo>
                    <a:pt x="737" y="0"/>
                  </a:moveTo>
                  <a:lnTo>
                    <a:pt x="0" y="5267"/>
                  </a:lnTo>
                  <a:lnTo>
                    <a:pt x="737" y="11985"/>
                  </a:lnTo>
                  <a:lnTo>
                    <a:pt x="5624" y="11673"/>
                  </a:lnTo>
                  <a:lnTo>
                    <a:pt x="10535" y="11338"/>
                  </a:lnTo>
                  <a:lnTo>
                    <a:pt x="105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2888181" y="3567982"/>
              <a:ext cx="110669" cy="263051"/>
            </a:xfrm>
            <a:custGeom>
              <a:avLst/>
              <a:gdLst/>
              <a:ahLst/>
              <a:cxnLst/>
              <a:rect l="l" t="t" r="r" b="b"/>
              <a:pathLst>
                <a:path w="4911" h="11673" extrusionOk="0">
                  <a:moveTo>
                    <a:pt x="0" y="0"/>
                  </a:moveTo>
                  <a:lnTo>
                    <a:pt x="0" y="11673"/>
                  </a:lnTo>
                  <a:lnTo>
                    <a:pt x="4911" y="11338"/>
                  </a:lnTo>
                  <a:lnTo>
                    <a:pt x="491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2744843" y="3567982"/>
              <a:ext cx="33712" cy="272606"/>
            </a:xfrm>
            <a:custGeom>
              <a:avLst/>
              <a:gdLst/>
              <a:ahLst/>
              <a:cxnLst/>
              <a:rect l="l" t="t" r="r" b="b"/>
              <a:pathLst>
                <a:path w="1496" h="12097" extrusionOk="0">
                  <a:moveTo>
                    <a:pt x="1117" y="0"/>
                  </a:moveTo>
                  <a:cubicBezTo>
                    <a:pt x="492" y="0"/>
                    <a:pt x="1" y="513"/>
                    <a:pt x="1" y="1116"/>
                  </a:cubicBezTo>
                  <a:lnTo>
                    <a:pt x="1" y="12097"/>
                  </a:lnTo>
                  <a:lnTo>
                    <a:pt x="1496" y="11985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2739818" y="3823471"/>
              <a:ext cx="259040" cy="33712"/>
            </a:xfrm>
            <a:custGeom>
              <a:avLst/>
              <a:gdLst/>
              <a:ahLst/>
              <a:cxnLst/>
              <a:rect l="l" t="t" r="r" b="b"/>
              <a:pathLst>
                <a:path w="11495" h="1496" extrusionOk="0">
                  <a:moveTo>
                    <a:pt x="960" y="0"/>
                  </a:moveTo>
                  <a:cubicBezTo>
                    <a:pt x="0" y="45"/>
                    <a:pt x="0" y="1451"/>
                    <a:pt x="960" y="1495"/>
                  </a:cubicBezTo>
                  <a:lnTo>
                    <a:pt x="11495" y="1495"/>
                  </a:lnTo>
                  <a:lnTo>
                    <a:pt x="114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2888181" y="3823471"/>
              <a:ext cx="110174" cy="33712"/>
            </a:xfrm>
            <a:custGeom>
              <a:avLst/>
              <a:gdLst/>
              <a:ahLst/>
              <a:cxnLst/>
              <a:rect l="l" t="t" r="r" b="b"/>
              <a:pathLst>
                <a:path w="4889" h="1496" extrusionOk="0">
                  <a:moveTo>
                    <a:pt x="0" y="0"/>
                  </a:moveTo>
                  <a:lnTo>
                    <a:pt x="0" y="1495"/>
                  </a:lnTo>
                  <a:lnTo>
                    <a:pt x="4888" y="1495"/>
                  </a:lnTo>
                  <a:lnTo>
                    <a:pt x="4888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2817920" y="3635809"/>
              <a:ext cx="141047" cy="110737"/>
            </a:xfrm>
            <a:custGeom>
              <a:avLst/>
              <a:gdLst/>
              <a:ahLst/>
              <a:cxnLst/>
              <a:rect l="l" t="t" r="r" b="b"/>
              <a:pathLst>
                <a:path w="6259" h="4914" extrusionOk="0">
                  <a:moveTo>
                    <a:pt x="1534" y="0"/>
                  </a:moveTo>
                  <a:cubicBezTo>
                    <a:pt x="271" y="0"/>
                    <a:pt x="0" y="1841"/>
                    <a:pt x="1244" y="2190"/>
                  </a:cubicBezTo>
                  <a:lnTo>
                    <a:pt x="1244" y="4913"/>
                  </a:lnTo>
                  <a:lnTo>
                    <a:pt x="5016" y="4913"/>
                  </a:lnTo>
                  <a:lnTo>
                    <a:pt x="5016" y="2190"/>
                  </a:lnTo>
                  <a:cubicBezTo>
                    <a:pt x="6259" y="1841"/>
                    <a:pt x="5989" y="0"/>
                    <a:pt x="4726" y="0"/>
                  </a:cubicBezTo>
                  <a:cubicBezTo>
                    <a:pt x="4696" y="0"/>
                    <a:pt x="4667" y="1"/>
                    <a:pt x="4636" y="3"/>
                  </a:cubicBezTo>
                  <a:lnTo>
                    <a:pt x="1623" y="3"/>
                  </a:lnTo>
                  <a:cubicBezTo>
                    <a:pt x="1593" y="1"/>
                    <a:pt x="1563" y="0"/>
                    <a:pt x="15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2842910" y="3652957"/>
              <a:ext cx="90568" cy="93588"/>
            </a:xfrm>
            <a:custGeom>
              <a:avLst/>
              <a:gdLst/>
              <a:ahLst/>
              <a:cxnLst/>
              <a:rect l="l" t="t" r="r" b="b"/>
              <a:pathLst>
                <a:path w="4019" h="4153" extrusionOk="0">
                  <a:moveTo>
                    <a:pt x="514" y="1"/>
                  </a:moveTo>
                  <a:cubicBezTo>
                    <a:pt x="179" y="1"/>
                    <a:pt x="1" y="403"/>
                    <a:pt x="246" y="648"/>
                  </a:cubicBezTo>
                  <a:cubicBezTo>
                    <a:pt x="325" y="720"/>
                    <a:pt x="420" y="753"/>
                    <a:pt x="513" y="753"/>
                  </a:cubicBezTo>
                  <a:cubicBezTo>
                    <a:pt x="709" y="753"/>
                    <a:pt x="894" y="608"/>
                    <a:pt x="894" y="380"/>
                  </a:cubicBezTo>
                  <a:lnTo>
                    <a:pt x="1652" y="380"/>
                  </a:lnTo>
                  <a:cubicBezTo>
                    <a:pt x="1652" y="849"/>
                    <a:pt x="1340" y="1273"/>
                    <a:pt x="894" y="1429"/>
                  </a:cubicBezTo>
                  <a:lnTo>
                    <a:pt x="894" y="4152"/>
                  </a:lnTo>
                  <a:lnTo>
                    <a:pt x="3148" y="4152"/>
                  </a:lnTo>
                  <a:lnTo>
                    <a:pt x="3148" y="1429"/>
                  </a:lnTo>
                  <a:cubicBezTo>
                    <a:pt x="2701" y="1273"/>
                    <a:pt x="2389" y="849"/>
                    <a:pt x="2389" y="380"/>
                  </a:cubicBezTo>
                  <a:lnTo>
                    <a:pt x="3148" y="380"/>
                  </a:lnTo>
                  <a:cubicBezTo>
                    <a:pt x="3148" y="608"/>
                    <a:pt x="3333" y="753"/>
                    <a:pt x="3528" y="753"/>
                  </a:cubicBezTo>
                  <a:cubicBezTo>
                    <a:pt x="3621" y="753"/>
                    <a:pt x="3716" y="720"/>
                    <a:pt x="3795" y="648"/>
                  </a:cubicBezTo>
                  <a:cubicBezTo>
                    <a:pt x="4018" y="403"/>
                    <a:pt x="3862" y="1"/>
                    <a:pt x="3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2880136" y="3686668"/>
              <a:ext cx="16608" cy="59875"/>
            </a:xfrm>
            <a:custGeom>
              <a:avLst/>
              <a:gdLst/>
              <a:ahLst/>
              <a:cxnLst/>
              <a:rect l="l" t="t" r="r" b="b"/>
              <a:pathLst>
                <a:path w="737" h="2657" extrusionOk="0">
                  <a:moveTo>
                    <a:pt x="0" y="0"/>
                  </a:moveTo>
                  <a:lnTo>
                    <a:pt x="0" y="2656"/>
                  </a:lnTo>
                  <a:lnTo>
                    <a:pt x="737" y="2656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2829345" y="3737955"/>
              <a:ext cx="118219" cy="17127"/>
            </a:xfrm>
            <a:custGeom>
              <a:avLst/>
              <a:gdLst/>
              <a:ahLst/>
              <a:cxnLst/>
              <a:rect l="l" t="t" r="r" b="b"/>
              <a:pathLst>
                <a:path w="5246" h="760" extrusionOk="0">
                  <a:moveTo>
                    <a:pt x="0" y="1"/>
                  </a:moveTo>
                  <a:lnTo>
                    <a:pt x="0" y="760"/>
                  </a:lnTo>
                  <a:lnTo>
                    <a:pt x="5245" y="760"/>
                  </a:lnTo>
                  <a:lnTo>
                    <a:pt x="524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4" name="Google Shape;1114;p41"/>
          <p:cNvGrpSpPr/>
          <p:nvPr/>
        </p:nvGrpSpPr>
        <p:grpSpPr>
          <a:xfrm>
            <a:off x="5896127" y="3961311"/>
            <a:ext cx="558478" cy="535128"/>
            <a:chOff x="2047287" y="3574517"/>
            <a:chExt cx="289202" cy="277125"/>
          </a:xfrm>
        </p:grpSpPr>
        <p:sp>
          <p:nvSpPr>
            <p:cNvPr id="1115" name="Google Shape;1115;p41"/>
            <p:cNvSpPr/>
            <p:nvPr/>
          </p:nvSpPr>
          <p:spPr>
            <a:xfrm>
              <a:off x="2275104" y="3778200"/>
              <a:ext cx="61385" cy="73442"/>
            </a:xfrm>
            <a:custGeom>
              <a:avLst/>
              <a:gdLst/>
              <a:ahLst/>
              <a:cxnLst/>
              <a:rect l="l" t="t" r="r" b="b"/>
              <a:pathLst>
                <a:path w="2724" h="3259" extrusionOk="0">
                  <a:moveTo>
                    <a:pt x="1" y="0"/>
                  </a:moveTo>
                  <a:lnTo>
                    <a:pt x="1" y="1049"/>
                  </a:lnTo>
                  <a:lnTo>
                    <a:pt x="23" y="2143"/>
                  </a:lnTo>
                  <a:lnTo>
                    <a:pt x="1139" y="3259"/>
                  </a:lnTo>
                  <a:lnTo>
                    <a:pt x="2724" y="1652"/>
                  </a:lnTo>
                  <a:lnTo>
                    <a:pt x="1094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2274608" y="3789760"/>
              <a:ext cx="43786" cy="61385"/>
            </a:xfrm>
            <a:custGeom>
              <a:avLst/>
              <a:gdLst/>
              <a:ahLst/>
              <a:cxnLst/>
              <a:rect l="l" t="t" r="r" b="b"/>
              <a:pathLst>
                <a:path w="1943" h="2724" extrusionOk="0">
                  <a:moveTo>
                    <a:pt x="0" y="1"/>
                  </a:moveTo>
                  <a:lnTo>
                    <a:pt x="0" y="536"/>
                  </a:lnTo>
                  <a:lnTo>
                    <a:pt x="23" y="1630"/>
                  </a:lnTo>
                  <a:lnTo>
                    <a:pt x="1139" y="2724"/>
                  </a:lnTo>
                  <a:lnTo>
                    <a:pt x="1942" y="19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2250970" y="3753548"/>
              <a:ext cx="48811" cy="72946"/>
            </a:xfrm>
            <a:custGeom>
              <a:avLst/>
              <a:gdLst/>
              <a:ahLst/>
              <a:cxnLst/>
              <a:rect l="l" t="t" r="r" b="b"/>
              <a:pathLst>
                <a:path w="2166" h="3237" extrusionOk="0">
                  <a:moveTo>
                    <a:pt x="0" y="1"/>
                  </a:moveTo>
                  <a:lnTo>
                    <a:pt x="0" y="1094"/>
                  </a:lnTo>
                  <a:lnTo>
                    <a:pt x="23" y="2188"/>
                  </a:lnTo>
                  <a:lnTo>
                    <a:pt x="1094" y="3237"/>
                  </a:lnTo>
                  <a:lnTo>
                    <a:pt x="2165" y="1117"/>
                  </a:lnTo>
                  <a:lnTo>
                    <a:pt x="1072" y="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2250452" y="3765627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46" y="1630"/>
                  </a:lnTo>
                  <a:lnTo>
                    <a:pt x="1095" y="2701"/>
                  </a:lnTo>
                  <a:lnTo>
                    <a:pt x="1630" y="16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2226814" y="3729910"/>
              <a:ext cx="48315" cy="72450"/>
            </a:xfrm>
            <a:custGeom>
              <a:avLst/>
              <a:gdLst/>
              <a:ahLst/>
              <a:cxnLst/>
              <a:rect l="l" t="t" r="r" b="b"/>
              <a:pathLst>
                <a:path w="2144" h="3215" extrusionOk="0">
                  <a:moveTo>
                    <a:pt x="1" y="1"/>
                  </a:moveTo>
                  <a:lnTo>
                    <a:pt x="1" y="1072"/>
                  </a:lnTo>
                  <a:lnTo>
                    <a:pt x="23" y="2166"/>
                  </a:lnTo>
                  <a:lnTo>
                    <a:pt x="1095" y="3215"/>
                  </a:lnTo>
                  <a:lnTo>
                    <a:pt x="2144" y="1094"/>
                  </a:lnTo>
                  <a:lnTo>
                    <a:pt x="1095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2226814" y="3741493"/>
              <a:ext cx="36755" cy="60867"/>
            </a:xfrm>
            <a:custGeom>
              <a:avLst/>
              <a:gdLst/>
              <a:ahLst/>
              <a:cxnLst/>
              <a:rect l="l" t="t" r="r" b="b"/>
              <a:pathLst>
                <a:path w="1631" h="2701" extrusionOk="0">
                  <a:moveTo>
                    <a:pt x="1" y="0"/>
                  </a:moveTo>
                  <a:lnTo>
                    <a:pt x="1" y="536"/>
                  </a:lnTo>
                  <a:lnTo>
                    <a:pt x="23" y="1652"/>
                  </a:lnTo>
                  <a:lnTo>
                    <a:pt x="1095" y="2701"/>
                  </a:lnTo>
                  <a:lnTo>
                    <a:pt x="1630" y="1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2059343" y="3574517"/>
              <a:ext cx="192156" cy="204212"/>
            </a:xfrm>
            <a:custGeom>
              <a:avLst/>
              <a:gdLst/>
              <a:ahLst/>
              <a:cxnLst/>
              <a:rect l="l" t="t" r="r" b="b"/>
              <a:pathLst>
                <a:path w="8527" h="9062" extrusionOk="0">
                  <a:moveTo>
                    <a:pt x="1585" y="0"/>
                  </a:moveTo>
                  <a:lnTo>
                    <a:pt x="1" y="1607"/>
                  </a:lnTo>
                  <a:lnTo>
                    <a:pt x="7455" y="9062"/>
                  </a:lnTo>
                  <a:lnTo>
                    <a:pt x="8527" y="6919"/>
                  </a:lnTo>
                  <a:lnTo>
                    <a:pt x="158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2059343" y="3592116"/>
              <a:ext cx="180077" cy="186117"/>
            </a:xfrm>
            <a:custGeom>
              <a:avLst/>
              <a:gdLst/>
              <a:ahLst/>
              <a:cxnLst/>
              <a:rect l="l" t="t" r="r" b="b"/>
              <a:pathLst>
                <a:path w="7991" h="8259" extrusionOk="0">
                  <a:moveTo>
                    <a:pt x="804" y="0"/>
                  </a:moveTo>
                  <a:lnTo>
                    <a:pt x="1" y="804"/>
                  </a:lnTo>
                  <a:lnTo>
                    <a:pt x="7455" y="8258"/>
                  </a:lnTo>
                  <a:lnTo>
                    <a:pt x="7991" y="7209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2047287" y="3580556"/>
              <a:ext cx="161959" cy="161959"/>
            </a:xfrm>
            <a:custGeom>
              <a:avLst/>
              <a:gdLst/>
              <a:ahLst/>
              <a:cxnLst/>
              <a:rect l="l" t="t" r="r" b="b"/>
              <a:pathLst>
                <a:path w="7187" h="7187" extrusionOk="0">
                  <a:moveTo>
                    <a:pt x="5602" y="0"/>
                  </a:moveTo>
                  <a:lnTo>
                    <a:pt x="4620" y="781"/>
                  </a:lnTo>
                  <a:lnTo>
                    <a:pt x="4308" y="2098"/>
                  </a:lnTo>
                  <a:lnTo>
                    <a:pt x="3861" y="1406"/>
                  </a:lnTo>
                  <a:lnTo>
                    <a:pt x="2946" y="2143"/>
                  </a:lnTo>
                  <a:lnTo>
                    <a:pt x="1786" y="3080"/>
                  </a:lnTo>
                  <a:lnTo>
                    <a:pt x="2455" y="3415"/>
                  </a:lnTo>
                  <a:lnTo>
                    <a:pt x="871" y="3839"/>
                  </a:lnTo>
                  <a:lnTo>
                    <a:pt x="0" y="4531"/>
                  </a:lnTo>
                  <a:lnTo>
                    <a:pt x="0" y="7187"/>
                  </a:lnTo>
                  <a:lnTo>
                    <a:pt x="2656" y="7187"/>
                  </a:lnTo>
                  <a:lnTo>
                    <a:pt x="3884" y="5669"/>
                  </a:lnTo>
                  <a:lnTo>
                    <a:pt x="4330" y="4062"/>
                  </a:lnTo>
                  <a:lnTo>
                    <a:pt x="4620" y="4732"/>
                  </a:lnTo>
                  <a:lnTo>
                    <a:pt x="5044" y="4241"/>
                  </a:lnTo>
                  <a:lnTo>
                    <a:pt x="5357" y="3817"/>
                  </a:lnTo>
                  <a:lnTo>
                    <a:pt x="4687" y="3370"/>
                  </a:lnTo>
                  <a:lnTo>
                    <a:pt x="5982" y="3080"/>
                  </a:lnTo>
                  <a:lnTo>
                    <a:pt x="7187" y="1585"/>
                  </a:lnTo>
                  <a:lnTo>
                    <a:pt x="56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2066891" y="3598155"/>
              <a:ext cx="115199" cy="110174"/>
            </a:xfrm>
            <a:custGeom>
              <a:avLst/>
              <a:gdLst/>
              <a:ahLst/>
              <a:cxnLst/>
              <a:rect l="l" t="t" r="r" b="b"/>
              <a:pathLst>
                <a:path w="5112" h="4889" extrusionOk="0">
                  <a:moveTo>
                    <a:pt x="3750" y="0"/>
                  </a:moveTo>
                  <a:lnTo>
                    <a:pt x="3014" y="603"/>
                  </a:lnTo>
                  <a:lnTo>
                    <a:pt x="3014" y="2277"/>
                  </a:lnTo>
                  <a:lnTo>
                    <a:pt x="938" y="2277"/>
                  </a:lnTo>
                  <a:lnTo>
                    <a:pt x="1" y="3058"/>
                  </a:lnTo>
                  <a:lnTo>
                    <a:pt x="3014" y="3058"/>
                  </a:lnTo>
                  <a:lnTo>
                    <a:pt x="3014" y="4888"/>
                  </a:lnTo>
                  <a:lnTo>
                    <a:pt x="3750" y="3951"/>
                  </a:lnTo>
                  <a:lnTo>
                    <a:pt x="3750" y="3036"/>
                  </a:lnTo>
                  <a:lnTo>
                    <a:pt x="4487" y="3036"/>
                  </a:lnTo>
                  <a:lnTo>
                    <a:pt x="5112" y="2299"/>
                  </a:lnTo>
                  <a:lnTo>
                    <a:pt x="3750" y="2299"/>
                  </a:lnTo>
                  <a:lnTo>
                    <a:pt x="3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25" name="Google Shape;1125;p41"/>
          <p:cNvGrpSpPr/>
          <p:nvPr/>
        </p:nvGrpSpPr>
        <p:grpSpPr>
          <a:xfrm>
            <a:off x="2689395" y="3181217"/>
            <a:ext cx="571142" cy="558016"/>
            <a:chOff x="2661851" y="2817087"/>
            <a:chExt cx="295760" cy="288978"/>
          </a:xfrm>
        </p:grpSpPr>
        <p:sp>
          <p:nvSpPr>
            <p:cNvPr id="1126" name="Google Shape;1126;p41"/>
            <p:cNvSpPr/>
            <p:nvPr/>
          </p:nvSpPr>
          <p:spPr>
            <a:xfrm>
              <a:off x="2664871" y="2817087"/>
              <a:ext cx="207750" cy="206736"/>
            </a:xfrm>
            <a:custGeom>
              <a:avLst/>
              <a:gdLst/>
              <a:ahLst/>
              <a:cxnLst/>
              <a:rect l="l" t="t" r="r" b="b"/>
              <a:pathLst>
                <a:path w="9219" h="9174" extrusionOk="0">
                  <a:moveTo>
                    <a:pt x="1" y="1"/>
                  </a:moveTo>
                  <a:lnTo>
                    <a:pt x="849" y="3505"/>
                  </a:lnTo>
                  <a:lnTo>
                    <a:pt x="7589" y="9174"/>
                  </a:lnTo>
                  <a:lnTo>
                    <a:pt x="9219" y="7567"/>
                  </a:lnTo>
                  <a:lnTo>
                    <a:pt x="3527" y="8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2665389" y="2817087"/>
              <a:ext cx="188618" cy="206736"/>
            </a:xfrm>
            <a:custGeom>
              <a:avLst/>
              <a:gdLst/>
              <a:ahLst/>
              <a:cxnLst/>
              <a:rect l="l" t="t" r="r" b="b"/>
              <a:pathLst>
                <a:path w="8370" h="9174" extrusionOk="0">
                  <a:moveTo>
                    <a:pt x="0" y="1"/>
                  </a:moveTo>
                  <a:lnTo>
                    <a:pt x="826" y="3505"/>
                  </a:lnTo>
                  <a:lnTo>
                    <a:pt x="7566" y="9174"/>
                  </a:lnTo>
                  <a:lnTo>
                    <a:pt x="8370" y="8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2835880" y="2987601"/>
              <a:ext cx="90546" cy="90546"/>
            </a:xfrm>
            <a:custGeom>
              <a:avLst/>
              <a:gdLst/>
              <a:ahLst/>
              <a:cxnLst/>
              <a:rect l="l" t="t" r="r" b="b"/>
              <a:pathLst>
                <a:path w="4018" h="4018" extrusionOk="0">
                  <a:moveTo>
                    <a:pt x="1607" y="0"/>
                  </a:moveTo>
                  <a:lnTo>
                    <a:pt x="0" y="1607"/>
                  </a:lnTo>
                  <a:lnTo>
                    <a:pt x="804" y="2410"/>
                  </a:lnTo>
                  <a:lnTo>
                    <a:pt x="1563" y="2098"/>
                  </a:lnTo>
                  <a:lnTo>
                    <a:pt x="1339" y="2924"/>
                  </a:lnTo>
                  <a:lnTo>
                    <a:pt x="2433" y="4017"/>
                  </a:lnTo>
                  <a:lnTo>
                    <a:pt x="4018" y="2410"/>
                  </a:lnTo>
                  <a:lnTo>
                    <a:pt x="2924" y="1339"/>
                  </a:lnTo>
                  <a:lnTo>
                    <a:pt x="2121" y="1585"/>
                  </a:lnTo>
                  <a:lnTo>
                    <a:pt x="2411" y="804"/>
                  </a:lnTo>
                  <a:lnTo>
                    <a:pt x="16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2835880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804" y="1"/>
                  </a:moveTo>
                  <a:lnTo>
                    <a:pt x="0" y="804"/>
                  </a:lnTo>
                  <a:lnTo>
                    <a:pt x="804" y="1607"/>
                  </a:lnTo>
                  <a:lnTo>
                    <a:pt x="1563" y="1295"/>
                  </a:lnTo>
                  <a:lnTo>
                    <a:pt x="1339" y="2121"/>
                  </a:lnTo>
                  <a:lnTo>
                    <a:pt x="2433" y="3214"/>
                  </a:lnTo>
                  <a:lnTo>
                    <a:pt x="3214" y="2411"/>
                  </a:lnTo>
                  <a:lnTo>
                    <a:pt x="804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2883652" y="3038640"/>
              <a:ext cx="73960" cy="67425"/>
            </a:xfrm>
            <a:custGeom>
              <a:avLst/>
              <a:gdLst/>
              <a:ahLst/>
              <a:cxnLst/>
              <a:rect l="l" t="t" r="r" b="b"/>
              <a:pathLst>
                <a:path w="3282" h="2992" extrusionOk="0">
                  <a:moveTo>
                    <a:pt x="1641" y="0"/>
                  </a:moveTo>
                  <a:cubicBezTo>
                    <a:pt x="1256" y="0"/>
                    <a:pt x="871" y="145"/>
                    <a:pt x="581" y="436"/>
                  </a:cubicBezTo>
                  <a:cubicBezTo>
                    <a:pt x="1" y="1016"/>
                    <a:pt x="1" y="1976"/>
                    <a:pt x="581" y="2556"/>
                  </a:cubicBezTo>
                  <a:cubicBezTo>
                    <a:pt x="871" y="2846"/>
                    <a:pt x="1256" y="2991"/>
                    <a:pt x="1641" y="2991"/>
                  </a:cubicBezTo>
                  <a:cubicBezTo>
                    <a:pt x="2026" y="2991"/>
                    <a:pt x="2411" y="2846"/>
                    <a:pt x="2701" y="2556"/>
                  </a:cubicBezTo>
                  <a:cubicBezTo>
                    <a:pt x="3281" y="1976"/>
                    <a:pt x="3281" y="1016"/>
                    <a:pt x="2701" y="436"/>
                  </a:cubicBezTo>
                  <a:cubicBezTo>
                    <a:pt x="2411" y="145"/>
                    <a:pt x="2026" y="0"/>
                    <a:pt x="1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2853975" y="3005695"/>
              <a:ext cx="47819" cy="48315"/>
            </a:xfrm>
            <a:custGeom>
              <a:avLst/>
              <a:gdLst/>
              <a:ahLst/>
              <a:cxnLst/>
              <a:rect l="l" t="t" r="r" b="b"/>
              <a:pathLst>
                <a:path w="2122" h="2144" extrusionOk="0">
                  <a:moveTo>
                    <a:pt x="1585" y="1"/>
                  </a:moveTo>
                  <a:lnTo>
                    <a:pt x="1" y="1607"/>
                  </a:lnTo>
                  <a:lnTo>
                    <a:pt x="536" y="2143"/>
                  </a:lnTo>
                  <a:lnTo>
                    <a:pt x="2121" y="536"/>
                  </a:lnTo>
                  <a:lnTo>
                    <a:pt x="15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2817763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2679" y="1"/>
                  </a:moveTo>
                  <a:lnTo>
                    <a:pt x="1" y="2657"/>
                  </a:lnTo>
                  <a:lnTo>
                    <a:pt x="536" y="3192"/>
                  </a:lnTo>
                  <a:lnTo>
                    <a:pt x="3192" y="537"/>
                  </a:lnTo>
                  <a:lnTo>
                    <a:pt x="26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2746849" y="2817087"/>
              <a:ext cx="207254" cy="206736"/>
            </a:xfrm>
            <a:custGeom>
              <a:avLst/>
              <a:gdLst/>
              <a:ahLst/>
              <a:cxnLst/>
              <a:rect l="l" t="t" r="r" b="b"/>
              <a:pathLst>
                <a:path w="9197" h="9174" extrusionOk="0">
                  <a:moveTo>
                    <a:pt x="9196" y="1"/>
                  </a:moveTo>
                  <a:lnTo>
                    <a:pt x="5692" y="827"/>
                  </a:lnTo>
                  <a:lnTo>
                    <a:pt x="1" y="7567"/>
                  </a:lnTo>
                  <a:lnTo>
                    <a:pt x="1630" y="9174"/>
                  </a:lnTo>
                  <a:lnTo>
                    <a:pt x="8370" y="3505"/>
                  </a:lnTo>
                  <a:lnTo>
                    <a:pt x="91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2765462" y="2817087"/>
              <a:ext cx="188640" cy="206736"/>
            </a:xfrm>
            <a:custGeom>
              <a:avLst/>
              <a:gdLst/>
              <a:ahLst/>
              <a:cxnLst/>
              <a:rect l="l" t="t" r="r" b="b"/>
              <a:pathLst>
                <a:path w="8371" h="9174" extrusionOk="0">
                  <a:moveTo>
                    <a:pt x="8370" y="1"/>
                  </a:moveTo>
                  <a:lnTo>
                    <a:pt x="1" y="8371"/>
                  </a:lnTo>
                  <a:lnTo>
                    <a:pt x="804" y="9174"/>
                  </a:lnTo>
                  <a:lnTo>
                    <a:pt x="7544" y="3505"/>
                  </a:lnTo>
                  <a:lnTo>
                    <a:pt x="83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2693038" y="2987601"/>
              <a:ext cx="90050" cy="90546"/>
            </a:xfrm>
            <a:custGeom>
              <a:avLst/>
              <a:gdLst/>
              <a:ahLst/>
              <a:cxnLst/>
              <a:rect l="l" t="t" r="r" b="b"/>
              <a:pathLst>
                <a:path w="3996" h="4018" extrusionOk="0">
                  <a:moveTo>
                    <a:pt x="2411" y="0"/>
                  </a:moveTo>
                  <a:lnTo>
                    <a:pt x="1608" y="804"/>
                  </a:lnTo>
                  <a:lnTo>
                    <a:pt x="1898" y="1585"/>
                  </a:lnTo>
                  <a:lnTo>
                    <a:pt x="1094" y="1339"/>
                  </a:lnTo>
                  <a:lnTo>
                    <a:pt x="1" y="2410"/>
                  </a:lnTo>
                  <a:lnTo>
                    <a:pt x="1585" y="4017"/>
                  </a:lnTo>
                  <a:lnTo>
                    <a:pt x="2679" y="2924"/>
                  </a:lnTo>
                  <a:lnTo>
                    <a:pt x="2456" y="2098"/>
                  </a:lnTo>
                  <a:lnTo>
                    <a:pt x="3215" y="2410"/>
                  </a:lnTo>
                  <a:lnTo>
                    <a:pt x="3996" y="1607"/>
                  </a:lnTo>
                  <a:lnTo>
                    <a:pt x="24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2711155" y="3005695"/>
              <a:ext cx="72450" cy="72450"/>
            </a:xfrm>
            <a:custGeom>
              <a:avLst/>
              <a:gdLst/>
              <a:ahLst/>
              <a:cxnLst/>
              <a:rect l="l" t="t" r="r" b="b"/>
              <a:pathLst>
                <a:path w="3215" h="3215" extrusionOk="0">
                  <a:moveTo>
                    <a:pt x="2411" y="1"/>
                  </a:moveTo>
                  <a:lnTo>
                    <a:pt x="0" y="2411"/>
                  </a:lnTo>
                  <a:lnTo>
                    <a:pt x="781" y="3214"/>
                  </a:lnTo>
                  <a:lnTo>
                    <a:pt x="1875" y="2121"/>
                  </a:lnTo>
                  <a:lnTo>
                    <a:pt x="1652" y="1295"/>
                  </a:lnTo>
                  <a:lnTo>
                    <a:pt x="2411" y="1607"/>
                  </a:lnTo>
                  <a:lnTo>
                    <a:pt x="3214" y="804"/>
                  </a:lnTo>
                  <a:lnTo>
                    <a:pt x="2411" y="1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2661851" y="3037828"/>
              <a:ext cx="85588" cy="68236"/>
            </a:xfrm>
            <a:custGeom>
              <a:avLst/>
              <a:gdLst/>
              <a:ahLst/>
              <a:cxnLst/>
              <a:rect l="l" t="t" r="r" b="b"/>
              <a:pathLst>
                <a:path w="3798" h="3028" extrusionOk="0">
                  <a:moveTo>
                    <a:pt x="1637" y="0"/>
                  </a:moveTo>
                  <a:cubicBezTo>
                    <a:pt x="1283" y="0"/>
                    <a:pt x="914" y="139"/>
                    <a:pt x="581" y="472"/>
                  </a:cubicBezTo>
                  <a:cubicBezTo>
                    <a:pt x="1" y="1052"/>
                    <a:pt x="1" y="2012"/>
                    <a:pt x="581" y="2592"/>
                  </a:cubicBezTo>
                  <a:cubicBezTo>
                    <a:pt x="871" y="2882"/>
                    <a:pt x="1256" y="3027"/>
                    <a:pt x="1641" y="3027"/>
                  </a:cubicBezTo>
                  <a:cubicBezTo>
                    <a:pt x="2026" y="3027"/>
                    <a:pt x="2411" y="2882"/>
                    <a:pt x="2702" y="2592"/>
                  </a:cubicBezTo>
                  <a:cubicBezTo>
                    <a:pt x="3798" y="1513"/>
                    <a:pt x="2804" y="0"/>
                    <a:pt x="16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2717690" y="3006191"/>
              <a:ext cx="47797" cy="47819"/>
            </a:xfrm>
            <a:custGeom>
              <a:avLst/>
              <a:gdLst/>
              <a:ahLst/>
              <a:cxnLst/>
              <a:rect l="l" t="t" r="r" b="b"/>
              <a:pathLst>
                <a:path w="2121" h="2122" extrusionOk="0">
                  <a:moveTo>
                    <a:pt x="514" y="1"/>
                  </a:moveTo>
                  <a:lnTo>
                    <a:pt x="0" y="536"/>
                  </a:lnTo>
                  <a:lnTo>
                    <a:pt x="1585" y="2121"/>
                  </a:lnTo>
                  <a:lnTo>
                    <a:pt x="2121" y="1585"/>
                  </a:lnTo>
                  <a:lnTo>
                    <a:pt x="5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2729250" y="2969979"/>
              <a:ext cx="71954" cy="71954"/>
            </a:xfrm>
            <a:custGeom>
              <a:avLst/>
              <a:gdLst/>
              <a:ahLst/>
              <a:cxnLst/>
              <a:rect l="l" t="t" r="r" b="b"/>
              <a:pathLst>
                <a:path w="3193" h="3193" extrusionOk="0">
                  <a:moveTo>
                    <a:pt x="536" y="1"/>
                  </a:moveTo>
                  <a:lnTo>
                    <a:pt x="1" y="537"/>
                  </a:lnTo>
                  <a:lnTo>
                    <a:pt x="2679" y="3192"/>
                  </a:lnTo>
                  <a:lnTo>
                    <a:pt x="3192" y="2657"/>
                  </a:lnTo>
                  <a:lnTo>
                    <a:pt x="5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0" name="Google Shape;1140;p41"/>
          <p:cNvGrpSpPr/>
          <p:nvPr/>
        </p:nvGrpSpPr>
        <p:grpSpPr>
          <a:xfrm>
            <a:off x="2689395" y="1712310"/>
            <a:ext cx="589592" cy="425430"/>
            <a:chOff x="1342159" y="2851293"/>
            <a:chExt cx="305314" cy="220316"/>
          </a:xfrm>
        </p:grpSpPr>
        <p:sp>
          <p:nvSpPr>
            <p:cNvPr id="1141" name="Google Shape;1141;p41"/>
            <p:cNvSpPr/>
            <p:nvPr/>
          </p:nvSpPr>
          <p:spPr>
            <a:xfrm>
              <a:off x="1401513" y="3020793"/>
              <a:ext cx="186612" cy="50816"/>
            </a:xfrm>
            <a:custGeom>
              <a:avLst/>
              <a:gdLst/>
              <a:ahLst/>
              <a:cxnLst/>
              <a:rect l="l" t="t" r="r" b="b"/>
              <a:pathLst>
                <a:path w="8281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8281" y="2254"/>
                  </a:lnTo>
                  <a:lnTo>
                    <a:pt x="828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495051" y="3020793"/>
              <a:ext cx="93070" cy="50816"/>
            </a:xfrm>
            <a:custGeom>
              <a:avLst/>
              <a:gdLst/>
              <a:ahLst/>
              <a:cxnLst/>
              <a:rect l="l" t="t" r="r" b="b"/>
              <a:pathLst>
                <a:path w="4130" h="2255" extrusionOk="0">
                  <a:moveTo>
                    <a:pt x="1" y="0"/>
                  </a:moveTo>
                  <a:lnTo>
                    <a:pt x="1" y="2254"/>
                  </a:lnTo>
                  <a:lnTo>
                    <a:pt x="4130" y="2254"/>
                  </a:lnTo>
                  <a:lnTo>
                    <a:pt x="4130" y="0"/>
                  </a:ln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400499" y="2902085"/>
              <a:ext cx="188640" cy="71458"/>
            </a:xfrm>
            <a:custGeom>
              <a:avLst/>
              <a:gdLst/>
              <a:ahLst/>
              <a:cxnLst/>
              <a:rect l="l" t="t" r="r" b="b"/>
              <a:pathLst>
                <a:path w="8371" h="3171" extrusionOk="0">
                  <a:moveTo>
                    <a:pt x="4197" y="1"/>
                  </a:moveTo>
                  <a:cubicBezTo>
                    <a:pt x="2456" y="1"/>
                    <a:pt x="894" y="737"/>
                    <a:pt x="1" y="1987"/>
                  </a:cubicBezTo>
                  <a:lnTo>
                    <a:pt x="626" y="3170"/>
                  </a:lnTo>
                  <a:lnTo>
                    <a:pt x="7768" y="3170"/>
                  </a:lnTo>
                  <a:lnTo>
                    <a:pt x="8371" y="1987"/>
                  </a:lnTo>
                  <a:cubicBezTo>
                    <a:pt x="7455" y="737"/>
                    <a:pt x="5915" y="1"/>
                    <a:pt x="41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495051" y="2902085"/>
              <a:ext cx="94084" cy="71458"/>
            </a:xfrm>
            <a:custGeom>
              <a:avLst/>
              <a:gdLst/>
              <a:ahLst/>
              <a:cxnLst/>
              <a:rect l="l" t="t" r="r" b="b"/>
              <a:pathLst>
                <a:path w="4175" h="3171" extrusionOk="0">
                  <a:moveTo>
                    <a:pt x="1" y="1"/>
                  </a:moveTo>
                  <a:lnTo>
                    <a:pt x="1" y="3170"/>
                  </a:lnTo>
                  <a:lnTo>
                    <a:pt x="3572" y="3170"/>
                  </a:lnTo>
                  <a:lnTo>
                    <a:pt x="4175" y="1987"/>
                  </a:lnTo>
                  <a:cubicBezTo>
                    <a:pt x="3259" y="737"/>
                    <a:pt x="1719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369831" y="2892034"/>
              <a:ext cx="249981" cy="145869"/>
            </a:xfrm>
            <a:custGeom>
              <a:avLst/>
              <a:gdLst/>
              <a:ahLst/>
              <a:cxnLst/>
              <a:rect l="l" t="t" r="r" b="b"/>
              <a:pathLst>
                <a:path w="11093" h="6473" extrusionOk="0">
                  <a:moveTo>
                    <a:pt x="5045" y="0"/>
                  </a:moveTo>
                  <a:cubicBezTo>
                    <a:pt x="4777" y="1250"/>
                    <a:pt x="4129" y="2589"/>
                    <a:pt x="3259" y="2723"/>
                  </a:cubicBezTo>
                  <a:lnTo>
                    <a:pt x="2880" y="2723"/>
                  </a:lnTo>
                  <a:cubicBezTo>
                    <a:pt x="2054" y="2589"/>
                    <a:pt x="1340" y="2054"/>
                    <a:pt x="960" y="1317"/>
                  </a:cubicBezTo>
                  <a:lnTo>
                    <a:pt x="0" y="1697"/>
                  </a:lnTo>
                  <a:lnTo>
                    <a:pt x="1407" y="6473"/>
                  </a:lnTo>
                  <a:lnTo>
                    <a:pt x="9687" y="6473"/>
                  </a:lnTo>
                  <a:lnTo>
                    <a:pt x="11093" y="1697"/>
                  </a:lnTo>
                  <a:lnTo>
                    <a:pt x="10133" y="1317"/>
                  </a:lnTo>
                  <a:cubicBezTo>
                    <a:pt x="9754" y="2054"/>
                    <a:pt x="9040" y="2589"/>
                    <a:pt x="8236" y="2723"/>
                  </a:cubicBezTo>
                  <a:lnTo>
                    <a:pt x="7834" y="2723"/>
                  </a:lnTo>
                  <a:cubicBezTo>
                    <a:pt x="6964" y="2589"/>
                    <a:pt x="6339" y="1250"/>
                    <a:pt x="6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495051" y="2891539"/>
              <a:ext cx="124754" cy="146365"/>
            </a:xfrm>
            <a:custGeom>
              <a:avLst/>
              <a:gdLst/>
              <a:ahLst/>
              <a:cxnLst/>
              <a:rect l="l" t="t" r="r" b="b"/>
              <a:pathLst>
                <a:path w="5536" h="6495" extrusionOk="0">
                  <a:moveTo>
                    <a:pt x="1" y="0"/>
                  </a:moveTo>
                  <a:lnTo>
                    <a:pt x="1" y="6495"/>
                  </a:lnTo>
                  <a:lnTo>
                    <a:pt x="4130" y="6495"/>
                  </a:lnTo>
                  <a:lnTo>
                    <a:pt x="5536" y="1719"/>
                  </a:lnTo>
                  <a:lnTo>
                    <a:pt x="4576" y="1339"/>
                  </a:lnTo>
                  <a:cubicBezTo>
                    <a:pt x="4197" y="2076"/>
                    <a:pt x="3483" y="2589"/>
                    <a:pt x="2679" y="2723"/>
                  </a:cubicBezTo>
                  <a:lnTo>
                    <a:pt x="2277" y="2723"/>
                  </a:lnTo>
                  <a:cubicBezTo>
                    <a:pt x="1407" y="2589"/>
                    <a:pt x="782" y="1272"/>
                    <a:pt x="492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342159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519" y="0"/>
                  </a:moveTo>
                  <a:cubicBezTo>
                    <a:pt x="1" y="0"/>
                    <a:pt x="1" y="2255"/>
                    <a:pt x="1519" y="2255"/>
                  </a:cubicBezTo>
                  <a:cubicBezTo>
                    <a:pt x="3014" y="2255"/>
                    <a:pt x="3014" y="0"/>
                    <a:pt x="15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579553" y="2885500"/>
              <a:ext cx="67920" cy="50816"/>
            </a:xfrm>
            <a:custGeom>
              <a:avLst/>
              <a:gdLst/>
              <a:ahLst/>
              <a:cxnLst/>
              <a:rect l="l" t="t" r="r" b="b"/>
              <a:pathLst>
                <a:path w="3014" h="2255" extrusionOk="0">
                  <a:moveTo>
                    <a:pt x="1496" y="0"/>
                  </a:moveTo>
                  <a:cubicBezTo>
                    <a:pt x="0" y="0"/>
                    <a:pt x="0" y="2255"/>
                    <a:pt x="1496" y="2255"/>
                  </a:cubicBezTo>
                  <a:cubicBezTo>
                    <a:pt x="3014" y="2255"/>
                    <a:pt x="3014" y="0"/>
                    <a:pt x="149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461363" y="2851293"/>
              <a:ext cx="58861" cy="50388"/>
            </a:xfrm>
            <a:custGeom>
              <a:avLst/>
              <a:gdLst/>
              <a:ahLst/>
              <a:cxnLst/>
              <a:rect l="l" t="t" r="r" b="b"/>
              <a:pathLst>
                <a:path w="2612" h="2236" extrusionOk="0">
                  <a:moveTo>
                    <a:pt x="1496" y="1"/>
                  </a:moveTo>
                  <a:cubicBezTo>
                    <a:pt x="492" y="1"/>
                    <a:pt x="0" y="1206"/>
                    <a:pt x="692" y="1898"/>
                  </a:cubicBezTo>
                  <a:cubicBezTo>
                    <a:pt x="926" y="2131"/>
                    <a:pt x="1212" y="2236"/>
                    <a:pt x="1491" y="2236"/>
                  </a:cubicBezTo>
                  <a:cubicBezTo>
                    <a:pt x="2066" y="2236"/>
                    <a:pt x="2612" y="1792"/>
                    <a:pt x="2612" y="1117"/>
                  </a:cubicBezTo>
                  <a:cubicBezTo>
                    <a:pt x="2612" y="492"/>
                    <a:pt x="2098" y="1"/>
                    <a:pt x="14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465892" y="2949361"/>
              <a:ext cx="57870" cy="57870"/>
            </a:xfrm>
            <a:custGeom>
              <a:avLst/>
              <a:gdLst/>
              <a:ahLst/>
              <a:cxnLst/>
              <a:rect l="l" t="t" r="r" b="b"/>
              <a:pathLst>
                <a:path w="2568" h="2568" extrusionOk="0">
                  <a:moveTo>
                    <a:pt x="1295" y="1"/>
                  </a:moveTo>
                  <a:lnTo>
                    <a:pt x="0" y="1295"/>
                  </a:lnTo>
                  <a:lnTo>
                    <a:pt x="1295" y="2567"/>
                  </a:lnTo>
                  <a:lnTo>
                    <a:pt x="2567" y="129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533787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36" y="0"/>
                  </a:moveTo>
                  <a:lnTo>
                    <a:pt x="0" y="514"/>
                  </a:lnTo>
                  <a:lnTo>
                    <a:pt x="536" y="1049"/>
                  </a:lnTo>
                  <a:lnTo>
                    <a:pt x="1049" y="514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1432182" y="2983567"/>
              <a:ext cx="23662" cy="23662"/>
            </a:xfrm>
            <a:custGeom>
              <a:avLst/>
              <a:gdLst/>
              <a:ahLst/>
              <a:cxnLst/>
              <a:rect l="l" t="t" r="r" b="b"/>
              <a:pathLst>
                <a:path w="1050" h="1050" extrusionOk="0">
                  <a:moveTo>
                    <a:pt x="514" y="0"/>
                  </a:moveTo>
                  <a:lnTo>
                    <a:pt x="1" y="514"/>
                  </a:lnTo>
                  <a:lnTo>
                    <a:pt x="514" y="1049"/>
                  </a:lnTo>
                  <a:lnTo>
                    <a:pt x="1050" y="514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1495051" y="2851293"/>
              <a:ext cx="33735" cy="50816"/>
            </a:xfrm>
            <a:custGeom>
              <a:avLst/>
              <a:gdLst/>
              <a:ahLst/>
              <a:cxnLst/>
              <a:rect l="l" t="t" r="r" b="b"/>
              <a:pathLst>
                <a:path w="1497" h="2255" extrusionOk="0">
                  <a:moveTo>
                    <a:pt x="1" y="1"/>
                  </a:moveTo>
                  <a:lnTo>
                    <a:pt x="1" y="2255"/>
                  </a:lnTo>
                  <a:cubicBezTo>
                    <a:pt x="1496" y="2255"/>
                    <a:pt x="1496" y="1"/>
                    <a:pt x="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1495051" y="2949361"/>
              <a:ext cx="28710" cy="57870"/>
            </a:xfrm>
            <a:custGeom>
              <a:avLst/>
              <a:gdLst/>
              <a:ahLst/>
              <a:cxnLst/>
              <a:rect l="l" t="t" r="r" b="b"/>
              <a:pathLst>
                <a:path w="1274" h="2568" extrusionOk="0">
                  <a:moveTo>
                    <a:pt x="1" y="1"/>
                  </a:moveTo>
                  <a:lnTo>
                    <a:pt x="1" y="2567"/>
                  </a:lnTo>
                  <a:lnTo>
                    <a:pt x="1273" y="12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3A3B4E45-B025-6B20-DFD3-2468938F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672" y="318285"/>
            <a:ext cx="3460026" cy="42857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38"/>
          <p:cNvGrpSpPr/>
          <p:nvPr/>
        </p:nvGrpSpPr>
        <p:grpSpPr>
          <a:xfrm>
            <a:off x="1777275" y="2249328"/>
            <a:ext cx="5589350" cy="1620600"/>
            <a:chOff x="1777275" y="2249328"/>
            <a:chExt cx="5589350" cy="1620600"/>
          </a:xfrm>
        </p:grpSpPr>
        <p:cxnSp>
          <p:nvCxnSpPr>
            <p:cNvPr id="976" name="Google Shape;976;p38"/>
            <p:cNvCxnSpPr>
              <a:stCxn id="977" idx="3"/>
              <a:endCxn id="978" idx="1"/>
            </p:cNvCxnSpPr>
            <p:nvPr/>
          </p:nvCxnSpPr>
          <p:spPr>
            <a:xfrm>
              <a:off x="2270163" y="3059628"/>
              <a:ext cx="4603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9" name="Google Shape;979;p38"/>
            <p:cNvCxnSpPr/>
            <p:nvPr/>
          </p:nvCxnSpPr>
          <p:spPr>
            <a:xfrm>
              <a:off x="1777275" y="22493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0" name="Google Shape;980;p38"/>
            <p:cNvCxnSpPr/>
            <p:nvPr/>
          </p:nvCxnSpPr>
          <p:spPr>
            <a:xfrm>
              <a:off x="7366625" y="3333528"/>
              <a:ext cx="0" cy="5364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81" name="Google Shape;981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/>
              <a:t>Chronologie</a:t>
            </a:r>
            <a:r>
              <a:rPr lang="en-US" dirty="0"/>
              <a:t> de la </a:t>
            </a:r>
            <a:r>
              <a:rPr lang="en-US" dirty="0" err="1"/>
              <a:t>révolution</a:t>
            </a:r>
            <a:endParaRPr dirty="0"/>
          </a:p>
        </p:txBody>
      </p:sp>
      <p:sp>
        <p:nvSpPr>
          <p:cNvPr id="982" name="Google Shape;982;p38"/>
          <p:cNvSpPr/>
          <p:nvPr/>
        </p:nvSpPr>
        <p:spPr>
          <a:xfrm>
            <a:off x="3147483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1785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7" name="Google Shape;977;p38"/>
          <p:cNvSpPr/>
          <p:nvPr/>
        </p:nvSpPr>
        <p:spPr>
          <a:xfrm>
            <a:off x="1284363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1778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3" name="Google Shape;983;p38"/>
          <p:cNvSpPr/>
          <p:nvPr/>
        </p:nvSpPr>
        <p:spPr>
          <a:xfrm>
            <a:off x="5010604" y="2773278"/>
            <a:ext cx="9858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1788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78" name="Google Shape;978;p38"/>
          <p:cNvSpPr/>
          <p:nvPr/>
        </p:nvSpPr>
        <p:spPr>
          <a:xfrm>
            <a:off x="6873725" y="2773278"/>
            <a:ext cx="985800" cy="57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1"/>
                </a:solidFill>
                <a:latin typeface="Alfa Slab One"/>
                <a:ea typeface="Alfa Slab One"/>
                <a:cs typeface="Alfa Slab One"/>
                <a:sym typeface="Alfa Slab One"/>
              </a:rPr>
              <a:t>1789</a:t>
            </a:r>
            <a:endParaRPr sz="2000" dirty="0">
              <a:solidFill>
                <a:schemeClr val="accent1"/>
              </a:solidFill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984" name="Google Shape;984;p38"/>
          <p:cNvSpPr txBox="1"/>
          <p:nvPr/>
        </p:nvSpPr>
        <p:spPr>
          <a:xfrm>
            <a:off x="4439425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 sévère,  hiver froid, mauvaises récoltes sévères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5" name="Google Shape;985;p38"/>
          <p:cNvSpPr txBox="1"/>
          <p:nvPr/>
        </p:nvSpPr>
        <p:spPr>
          <a:xfrm>
            <a:off x="713163" y="3618568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Assistance à la guerre d’indépendance américaine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6" name="Google Shape;986;p38"/>
          <p:cNvSpPr txBox="1"/>
          <p:nvPr/>
        </p:nvSpPr>
        <p:spPr>
          <a:xfrm>
            <a:off x="63025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Révolution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française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7" name="Google Shape;987;p38"/>
          <p:cNvSpPr txBox="1"/>
          <p:nvPr/>
        </p:nvSpPr>
        <p:spPr>
          <a:xfrm>
            <a:off x="2576325" y="1904781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Sécheresse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mauvaises</a:t>
            </a:r>
            <a:r>
              <a:rPr lang="en-US" altLang="zh-CN" sz="1600" dirty="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CN" sz="1600" dirty="0" err="1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récoltes</a:t>
            </a:r>
            <a:endParaRPr sz="1600" dirty="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88" name="Google Shape;988;p38"/>
          <p:cNvGrpSpPr/>
          <p:nvPr/>
        </p:nvGrpSpPr>
        <p:grpSpPr>
          <a:xfrm>
            <a:off x="7071814" y="3946132"/>
            <a:ext cx="589618" cy="572699"/>
            <a:chOff x="6170319" y="4318855"/>
            <a:chExt cx="298269" cy="289710"/>
          </a:xfrm>
        </p:grpSpPr>
        <p:sp>
          <p:nvSpPr>
            <p:cNvPr id="989" name="Google Shape;989;p38"/>
            <p:cNvSpPr/>
            <p:nvPr/>
          </p:nvSpPr>
          <p:spPr>
            <a:xfrm>
              <a:off x="6170319" y="4318855"/>
              <a:ext cx="76461" cy="50816"/>
            </a:xfrm>
            <a:custGeom>
              <a:avLst/>
              <a:gdLst/>
              <a:ahLst/>
              <a:cxnLst/>
              <a:rect l="l" t="t" r="r" b="b"/>
              <a:pathLst>
                <a:path w="3393" h="2255" extrusionOk="0">
                  <a:moveTo>
                    <a:pt x="1518" y="0"/>
                  </a:moveTo>
                  <a:cubicBezTo>
                    <a:pt x="0" y="0"/>
                    <a:pt x="0" y="2254"/>
                    <a:pt x="1518" y="2254"/>
                  </a:cubicBezTo>
                  <a:lnTo>
                    <a:pt x="3393" y="2254"/>
                  </a:lnTo>
                  <a:lnTo>
                    <a:pt x="3393" y="1138"/>
                  </a:lnTo>
                  <a:lnTo>
                    <a:pt x="3393" y="1116"/>
                  </a:lnTo>
                  <a:cubicBezTo>
                    <a:pt x="3393" y="514"/>
                    <a:pt x="2143" y="0"/>
                    <a:pt x="15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8"/>
            <p:cNvSpPr/>
            <p:nvPr/>
          </p:nvSpPr>
          <p:spPr>
            <a:xfrm>
              <a:off x="6205021" y="4319351"/>
              <a:ext cx="229361" cy="289214"/>
            </a:xfrm>
            <a:custGeom>
              <a:avLst/>
              <a:gdLst/>
              <a:ahLst/>
              <a:cxnLst/>
              <a:rect l="l" t="t" r="r" b="b"/>
              <a:pathLst>
                <a:path w="10178" h="12834" extrusionOk="0">
                  <a:moveTo>
                    <a:pt x="0" y="1"/>
                  </a:moveTo>
                  <a:cubicBezTo>
                    <a:pt x="625" y="1"/>
                    <a:pt x="1116" y="492"/>
                    <a:pt x="1116" y="1116"/>
                  </a:cubicBezTo>
                  <a:lnTo>
                    <a:pt x="1116" y="11718"/>
                  </a:lnTo>
                  <a:cubicBezTo>
                    <a:pt x="1116" y="12343"/>
                    <a:pt x="1629" y="12834"/>
                    <a:pt x="2232" y="12834"/>
                  </a:cubicBezTo>
                  <a:cubicBezTo>
                    <a:pt x="2857" y="12834"/>
                    <a:pt x="4129" y="12343"/>
                    <a:pt x="4129" y="11718"/>
                  </a:cubicBezTo>
                  <a:lnTo>
                    <a:pt x="5647" y="11807"/>
                  </a:lnTo>
                  <a:lnTo>
                    <a:pt x="10155" y="12075"/>
                  </a:lnTo>
                  <a:lnTo>
                    <a:pt x="10155" y="1496"/>
                  </a:lnTo>
                  <a:lnTo>
                    <a:pt x="10178" y="1496"/>
                  </a:lnTo>
                  <a:cubicBezTo>
                    <a:pt x="10178" y="670"/>
                    <a:pt x="9508" y="1"/>
                    <a:pt x="86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6332247" y="4319351"/>
              <a:ext cx="101633" cy="272133"/>
            </a:xfrm>
            <a:custGeom>
              <a:avLst/>
              <a:gdLst/>
              <a:ahLst/>
              <a:cxnLst/>
              <a:rect l="l" t="t" r="r" b="b"/>
              <a:pathLst>
                <a:path w="4510" h="12076" extrusionOk="0">
                  <a:moveTo>
                    <a:pt x="1" y="1"/>
                  </a:moveTo>
                  <a:lnTo>
                    <a:pt x="1" y="11807"/>
                  </a:lnTo>
                  <a:lnTo>
                    <a:pt x="4509" y="12075"/>
                  </a:lnTo>
                  <a:lnTo>
                    <a:pt x="4509" y="1496"/>
                  </a:lnTo>
                  <a:cubicBezTo>
                    <a:pt x="4487" y="670"/>
                    <a:pt x="3817" y="1"/>
                    <a:pt x="2992" y="1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297545" y="4370142"/>
              <a:ext cx="68439" cy="17127"/>
            </a:xfrm>
            <a:custGeom>
              <a:avLst/>
              <a:gdLst/>
              <a:ahLst/>
              <a:cxnLst/>
              <a:rect l="l" t="t" r="r" b="b"/>
              <a:pathLst>
                <a:path w="303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3036" y="760"/>
                  </a:lnTo>
                  <a:lnTo>
                    <a:pt x="30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263857" y="4404844"/>
              <a:ext cx="135818" cy="16631"/>
            </a:xfrm>
            <a:custGeom>
              <a:avLst/>
              <a:gdLst/>
              <a:ahLst/>
              <a:cxnLst/>
              <a:rect l="l" t="t" r="r" b="b"/>
              <a:pathLst>
                <a:path w="6027" h="738" extrusionOk="0">
                  <a:moveTo>
                    <a:pt x="1" y="1"/>
                  </a:moveTo>
                  <a:lnTo>
                    <a:pt x="1" y="737"/>
                  </a:lnTo>
                  <a:lnTo>
                    <a:pt x="6027" y="737"/>
                  </a:lnTo>
                  <a:lnTo>
                    <a:pt x="60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8"/>
            <p:cNvSpPr/>
            <p:nvPr/>
          </p:nvSpPr>
          <p:spPr>
            <a:xfrm>
              <a:off x="6263857" y="4438555"/>
              <a:ext cx="135818" cy="17104"/>
            </a:xfrm>
            <a:custGeom>
              <a:avLst/>
              <a:gdLst/>
              <a:ahLst/>
              <a:cxnLst/>
              <a:rect l="l" t="t" r="r" b="b"/>
              <a:pathLst>
                <a:path w="6027" h="759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8"/>
            <p:cNvSpPr/>
            <p:nvPr/>
          </p:nvSpPr>
          <p:spPr>
            <a:xfrm>
              <a:off x="6263857" y="4472243"/>
              <a:ext cx="135818" cy="17127"/>
            </a:xfrm>
            <a:custGeom>
              <a:avLst/>
              <a:gdLst/>
              <a:ahLst/>
              <a:cxnLst/>
              <a:rect l="l" t="t" r="r" b="b"/>
              <a:pathLst>
                <a:path w="6027" h="760" extrusionOk="0">
                  <a:moveTo>
                    <a:pt x="1" y="0"/>
                  </a:moveTo>
                  <a:lnTo>
                    <a:pt x="1" y="759"/>
                  </a:lnTo>
                  <a:lnTo>
                    <a:pt x="6027" y="759"/>
                  </a:lnTo>
                  <a:lnTo>
                    <a:pt x="60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8"/>
            <p:cNvSpPr/>
            <p:nvPr/>
          </p:nvSpPr>
          <p:spPr>
            <a:xfrm>
              <a:off x="6332247" y="4506449"/>
              <a:ext cx="67425" cy="16608"/>
            </a:xfrm>
            <a:custGeom>
              <a:avLst/>
              <a:gdLst/>
              <a:ahLst/>
              <a:cxnLst/>
              <a:rect l="l" t="t" r="r" b="b"/>
              <a:pathLst>
                <a:path w="2992" h="737" extrusionOk="0">
                  <a:moveTo>
                    <a:pt x="1" y="0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8"/>
            <p:cNvSpPr/>
            <p:nvPr/>
          </p:nvSpPr>
          <p:spPr>
            <a:xfrm>
              <a:off x="6332247" y="4370142"/>
              <a:ext cx="33735" cy="17127"/>
            </a:xfrm>
            <a:custGeom>
              <a:avLst/>
              <a:gdLst/>
              <a:ahLst/>
              <a:cxnLst/>
              <a:rect l="l" t="t" r="r" b="b"/>
              <a:pathLst>
                <a:path w="1497" h="760" extrusionOk="0">
                  <a:moveTo>
                    <a:pt x="1" y="1"/>
                  </a:moveTo>
                  <a:lnTo>
                    <a:pt x="1" y="760"/>
                  </a:lnTo>
                  <a:lnTo>
                    <a:pt x="1496" y="760"/>
                  </a:lnTo>
                  <a:lnTo>
                    <a:pt x="1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8"/>
            <p:cNvSpPr/>
            <p:nvPr/>
          </p:nvSpPr>
          <p:spPr>
            <a:xfrm>
              <a:off x="6332247" y="4404844"/>
              <a:ext cx="67425" cy="16631"/>
            </a:xfrm>
            <a:custGeom>
              <a:avLst/>
              <a:gdLst/>
              <a:ahLst/>
              <a:cxnLst/>
              <a:rect l="l" t="t" r="r" b="b"/>
              <a:pathLst>
                <a:path w="2992" h="738" extrusionOk="0">
                  <a:moveTo>
                    <a:pt x="1" y="1"/>
                  </a:moveTo>
                  <a:lnTo>
                    <a:pt x="1" y="737"/>
                  </a:lnTo>
                  <a:lnTo>
                    <a:pt x="2992" y="737"/>
                  </a:lnTo>
                  <a:lnTo>
                    <a:pt x="29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8"/>
            <p:cNvSpPr/>
            <p:nvPr/>
          </p:nvSpPr>
          <p:spPr>
            <a:xfrm>
              <a:off x="6332247" y="4438555"/>
              <a:ext cx="67425" cy="17104"/>
            </a:xfrm>
            <a:custGeom>
              <a:avLst/>
              <a:gdLst/>
              <a:ahLst/>
              <a:cxnLst/>
              <a:rect l="l" t="t" r="r" b="b"/>
              <a:pathLst>
                <a:path w="2992" h="759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8"/>
            <p:cNvSpPr/>
            <p:nvPr/>
          </p:nvSpPr>
          <p:spPr>
            <a:xfrm>
              <a:off x="6332247" y="4472243"/>
              <a:ext cx="67425" cy="17127"/>
            </a:xfrm>
            <a:custGeom>
              <a:avLst/>
              <a:gdLst/>
              <a:ahLst/>
              <a:cxnLst/>
              <a:rect l="l" t="t" r="r" b="b"/>
              <a:pathLst>
                <a:path w="2992" h="760" extrusionOk="0">
                  <a:moveTo>
                    <a:pt x="1" y="0"/>
                  </a:moveTo>
                  <a:lnTo>
                    <a:pt x="1" y="759"/>
                  </a:lnTo>
                  <a:lnTo>
                    <a:pt x="2992" y="759"/>
                  </a:lnTo>
                  <a:lnTo>
                    <a:pt x="29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6255317" y="4574839"/>
              <a:ext cx="213271" cy="33712"/>
            </a:xfrm>
            <a:custGeom>
              <a:avLst/>
              <a:gdLst/>
              <a:ahLst/>
              <a:cxnLst/>
              <a:rect l="l" t="t" r="r" b="b"/>
              <a:pathLst>
                <a:path w="9464" h="1496" extrusionOk="0">
                  <a:moveTo>
                    <a:pt x="1049" y="1"/>
                  </a:moveTo>
                  <a:cubicBezTo>
                    <a:pt x="1094" y="112"/>
                    <a:pt x="1116" y="246"/>
                    <a:pt x="1116" y="380"/>
                  </a:cubicBezTo>
                  <a:cubicBezTo>
                    <a:pt x="1116" y="983"/>
                    <a:pt x="625" y="1496"/>
                    <a:pt x="0" y="1496"/>
                  </a:cubicBezTo>
                  <a:lnTo>
                    <a:pt x="8303" y="1496"/>
                  </a:lnTo>
                  <a:cubicBezTo>
                    <a:pt x="8928" y="1496"/>
                    <a:pt x="9441" y="983"/>
                    <a:pt x="9463" y="380"/>
                  </a:cubicBezTo>
                  <a:cubicBezTo>
                    <a:pt x="9463" y="246"/>
                    <a:pt x="9441" y="112"/>
                    <a:pt x="93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6332247" y="4574839"/>
              <a:ext cx="135841" cy="33712"/>
            </a:xfrm>
            <a:custGeom>
              <a:avLst/>
              <a:gdLst/>
              <a:ahLst/>
              <a:cxnLst/>
              <a:rect l="l" t="t" r="r" b="b"/>
              <a:pathLst>
                <a:path w="6028" h="1496" extrusionOk="0">
                  <a:moveTo>
                    <a:pt x="1" y="1"/>
                  </a:moveTo>
                  <a:lnTo>
                    <a:pt x="1" y="1496"/>
                  </a:lnTo>
                  <a:lnTo>
                    <a:pt x="4889" y="1496"/>
                  </a:lnTo>
                  <a:cubicBezTo>
                    <a:pt x="5491" y="1496"/>
                    <a:pt x="6005" y="1005"/>
                    <a:pt x="6027" y="380"/>
                  </a:cubicBezTo>
                  <a:cubicBezTo>
                    <a:pt x="6027" y="246"/>
                    <a:pt x="6005" y="112"/>
                    <a:pt x="59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38"/>
          <p:cNvGrpSpPr/>
          <p:nvPr/>
        </p:nvGrpSpPr>
        <p:grpSpPr>
          <a:xfrm>
            <a:off x="1396898" y="1600664"/>
            <a:ext cx="668163" cy="572476"/>
            <a:chOff x="3390617" y="1314350"/>
            <a:chExt cx="338002" cy="289597"/>
          </a:xfrm>
        </p:grpSpPr>
        <p:sp>
          <p:nvSpPr>
            <p:cNvPr id="1004" name="Google Shape;1004;p38"/>
            <p:cNvSpPr/>
            <p:nvPr/>
          </p:nvSpPr>
          <p:spPr>
            <a:xfrm>
              <a:off x="3390617" y="1314350"/>
              <a:ext cx="338002" cy="289597"/>
            </a:xfrm>
            <a:custGeom>
              <a:avLst/>
              <a:gdLst/>
              <a:ahLst/>
              <a:cxnLst/>
              <a:rect l="l" t="t" r="r" b="b"/>
              <a:pathLst>
                <a:path w="14999" h="12851" extrusionOk="0">
                  <a:moveTo>
                    <a:pt x="8593" y="0"/>
                  </a:moveTo>
                  <a:cubicBezTo>
                    <a:pt x="2879" y="0"/>
                    <a:pt x="0" y="6919"/>
                    <a:pt x="4062" y="10959"/>
                  </a:cubicBezTo>
                  <a:cubicBezTo>
                    <a:pt x="5369" y="12266"/>
                    <a:pt x="6975" y="12851"/>
                    <a:pt x="8550" y="12851"/>
                  </a:cubicBezTo>
                  <a:cubicBezTo>
                    <a:pt x="11843" y="12851"/>
                    <a:pt x="14998" y="10293"/>
                    <a:pt x="14998" y="6428"/>
                  </a:cubicBezTo>
                  <a:cubicBezTo>
                    <a:pt x="14998" y="2879"/>
                    <a:pt x="12119" y="22"/>
                    <a:pt x="85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3584227" y="1314350"/>
              <a:ext cx="144382" cy="289214"/>
            </a:xfrm>
            <a:custGeom>
              <a:avLst/>
              <a:gdLst/>
              <a:ahLst/>
              <a:cxnLst/>
              <a:rect l="l" t="t" r="r" b="b"/>
              <a:pathLst>
                <a:path w="6407" h="12834" extrusionOk="0">
                  <a:moveTo>
                    <a:pt x="1" y="0"/>
                  </a:moveTo>
                  <a:lnTo>
                    <a:pt x="1" y="12833"/>
                  </a:lnTo>
                  <a:cubicBezTo>
                    <a:pt x="3527" y="12811"/>
                    <a:pt x="6406" y="9954"/>
                    <a:pt x="6406" y="6428"/>
                  </a:cubicBezTo>
                  <a:cubicBezTo>
                    <a:pt x="6406" y="2879"/>
                    <a:pt x="3527" y="22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3449949" y="1348444"/>
              <a:ext cx="244460" cy="217395"/>
            </a:xfrm>
            <a:custGeom>
              <a:avLst/>
              <a:gdLst/>
              <a:ahLst/>
              <a:cxnLst/>
              <a:rect l="l" t="t" r="r" b="b"/>
              <a:pathLst>
                <a:path w="10848" h="9647" extrusionOk="0">
                  <a:moveTo>
                    <a:pt x="5942" y="1"/>
                  </a:moveTo>
                  <a:cubicBezTo>
                    <a:pt x="5031" y="1"/>
                    <a:pt x="4096" y="260"/>
                    <a:pt x="3237" y="830"/>
                  </a:cubicBezTo>
                  <a:cubicBezTo>
                    <a:pt x="1" y="2995"/>
                    <a:pt x="469" y="7906"/>
                    <a:pt x="4085" y="9401"/>
                  </a:cubicBezTo>
                  <a:lnTo>
                    <a:pt x="5960" y="9557"/>
                  </a:lnTo>
                  <a:lnTo>
                    <a:pt x="7076" y="9646"/>
                  </a:lnTo>
                  <a:cubicBezTo>
                    <a:pt x="9285" y="9133"/>
                    <a:pt x="10848" y="7169"/>
                    <a:pt x="10848" y="4915"/>
                  </a:cubicBezTo>
                  <a:cubicBezTo>
                    <a:pt x="10848" y="2022"/>
                    <a:pt x="8488" y="1"/>
                    <a:pt x="59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3584227" y="1349052"/>
              <a:ext cx="110174" cy="216787"/>
            </a:xfrm>
            <a:custGeom>
              <a:avLst/>
              <a:gdLst/>
              <a:ahLst/>
              <a:cxnLst/>
              <a:rect l="l" t="t" r="r" b="b"/>
              <a:pathLst>
                <a:path w="4889" h="9620" extrusionOk="0">
                  <a:moveTo>
                    <a:pt x="1" y="0"/>
                  </a:moveTo>
                  <a:lnTo>
                    <a:pt x="1" y="9530"/>
                  </a:lnTo>
                  <a:lnTo>
                    <a:pt x="1117" y="9619"/>
                  </a:lnTo>
                  <a:cubicBezTo>
                    <a:pt x="3326" y="9106"/>
                    <a:pt x="4889" y="7142"/>
                    <a:pt x="4889" y="4888"/>
                  </a:cubicBezTo>
                  <a:cubicBezTo>
                    <a:pt x="4889" y="2187"/>
                    <a:pt x="2702" y="0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3504278" y="1382582"/>
              <a:ext cx="158444" cy="186274"/>
            </a:xfrm>
            <a:custGeom>
              <a:avLst/>
              <a:gdLst/>
              <a:ahLst/>
              <a:cxnLst/>
              <a:rect l="l" t="t" r="r" b="b"/>
              <a:pathLst>
                <a:path w="7031" h="8266" extrusionOk="0">
                  <a:moveTo>
                    <a:pt x="3110" y="0"/>
                  </a:moveTo>
                  <a:cubicBezTo>
                    <a:pt x="2896" y="0"/>
                    <a:pt x="2687" y="22"/>
                    <a:pt x="2478" y="74"/>
                  </a:cubicBezTo>
                  <a:cubicBezTo>
                    <a:pt x="1362" y="320"/>
                    <a:pt x="491" y="1190"/>
                    <a:pt x="246" y="2306"/>
                  </a:cubicBezTo>
                  <a:cubicBezTo>
                    <a:pt x="0" y="3333"/>
                    <a:pt x="313" y="4427"/>
                    <a:pt x="1094" y="5163"/>
                  </a:cubicBezTo>
                  <a:cubicBezTo>
                    <a:pt x="1451" y="5520"/>
                    <a:pt x="1674" y="6011"/>
                    <a:pt x="1674" y="6524"/>
                  </a:cubicBezTo>
                  <a:lnTo>
                    <a:pt x="1674" y="7886"/>
                  </a:lnTo>
                  <a:cubicBezTo>
                    <a:pt x="2277" y="8131"/>
                    <a:pt x="2902" y="8265"/>
                    <a:pt x="3549" y="8265"/>
                  </a:cubicBezTo>
                  <a:cubicBezTo>
                    <a:pt x="3928" y="8265"/>
                    <a:pt x="4308" y="8221"/>
                    <a:pt x="4665" y="8131"/>
                  </a:cubicBezTo>
                  <a:lnTo>
                    <a:pt x="4665" y="6033"/>
                  </a:lnTo>
                  <a:lnTo>
                    <a:pt x="6183" y="6033"/>
                  </a:lnTo>
                  <a:lnTo>
                    <a:pt x="6183" y="5074"/>
                  </a:lnTo>
                  <a:lnTo>
                    <a:pt x="7031" y="4181"/>
                  </a:lnTo>
                  <a:lnTo>
                    <a:pt x="6183" y="2887"/>
                  </a:lnTo>
                  <a:cubicBezTo>
                    <a:pt x="6160" y="1994"/>
                    <a:pt x="5736" y="1190"/>
                    <a:pt x="5067" y="655"/>
                  </a:cubicBezTo>
                  <a:cubicBezTo>
                    <a:pt x="4620" y="298"/>
                    <a:pt x="4107" y="74"/>
                    <a:pt x="3571" y="30"/>
                  </a:cubicBezTo>
                  <a:cubicBezTo>
                    <a:pt x="3414" y="11"/>
                    <a:pt x="3261" y="0"/>
                    <a:pt x="31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3584227" y="1383754"/>
              <a:ext cx="78489" cy="185102"/>
            </a:xfrm>
            <a:custGeom>
              <a:avLst/>
              <a:gdLst/>
              <a:ahLst/>
              <a:cxnLst/>
              <a:rect l="l" t="t" r="r" b="b"/>
              <a:pathLst>
                <a:path w="3483" h="8214" extrusionOk="0">
                  <a:moveTo>
                    <a:pt x="1" y="0"/>
                  </a:moveTo>
                  <a:lnTo>
                    <a:pt x="1" y="8213"/>
                  </a:lnTo>
                  <a:cubicBezTo>
                    <a:pt x="380" y="8213"/>
                    <a:pt x="760" y="8169"/>
                    <a:pt x="1117" y="8079"/>
                  </a:cubicBezTo>
                  <a:lnTo>
                    <a:pt x="1117" y="5981"/>
                  </a:lnTo>
                  <a:lnTo>
                    <a:pt x="2635" y="5981"/>
                  </a:lnTo>
                  <a:lnTo>
                    <a:pt x="2635" y="5022"/>
                  </a:lnTo>
                  <a:lnTo>
                    <a:pt x="3483" y="4129"/>
                  </a:lnTo>
                  <a:lnTo>
                    <a:pt x="2635" y="2857"/>
                  </a:lnTo>
                  <a:cubicBezTo>
                    <a:pt x="2612" y="1964"/>
                    <a:pt x="2188" y="1161"/>
                    <a:pt x="1496" y="625"/>
                  </a:cubicBezTo>
                  <a:cubicBezTo>
                    <a:pt x="1072" y="268"/>
                    <a:pt x="559" y="45"/>
                    <a:pt x="1" y="0"/>
                  </a:cubicBezTo>
                  <a:close/>
                </a:path>
              </a:pathLst>
            </a:custGeom>
            <a:solidFill>
              <a:srgbClr val="434343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5"/>
          <p:cNvSpPr txBox="1">
            <a:spLocks noGrp="1"/>
          </p:cNvSpPr>
          <p:nvPr>
            <p:ph type="subTitle" idx="1"/>
          </p:nvPr>
        </p:nvSpPr>
        <p:spPr>
          <a:xfrm>
            <a:off x="4572000" y="909663"/>
            <a:ext cx="3849600" cy="9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" name="Google Shape;821;p35"/>
          <p:cNvSpPr txBox="1">
            <a:spLocks noGrp="1"/>
          </p:cNvSpPr>
          <p:nvPr>
            <p:ph type="title"/>
          </p:nvPr>
        </p:nvSpPr>
        <p:spPr>
          <a:xfrm>
            <a:off x="4572000" y="1584894"/>
            <a:ext cx="3849600" cy="10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Après la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EA3926-63FB-A750-A099-120881632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4081463" cy="51811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 err="1"/>
              <a:t>Progrès</a:t>
            </a:r>
            <a:r>
              <a:rPr lang="en-US" altLang="zh-CN" dirty="0"/>
              <a:t> et </a:t>
            </a: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28" name="Google Shape;828;p36"/>
          <p:cNvSpPr txBox="1">
            <a:spLocks noGrp="1"/>
          </p:cNvSpPr>
          <p:nvPr>
            <p:ph type="title" idx="2"/>
          </p:nvPr>
        </p:nvSpPr>
        <p:spPr>
          <a:xfrm>
            <a:off x="655700" y="1324568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Progrès</a:t>
            </a:r>
            <a:endParaRPr dirty="0"/>
          </a:p>
        </p:txBody>
      </p:sp>
      <p:sp>
        <p:nvSpPr>
          <p:cNvPr id="829" name="Google Shape;829;p36"/>
          <p:cNvSpPr txBox="1">
            <a:spLocks noGrp="1"/>
          </p:cNvSpPr>
          <p:nvPr>
            <p:ph type="subTitle" idx="1"/>
          </p:nvPr>
        </p:nvSpPr>
        <p:spPr>
          <a:xfrm>
            <a:off x="223838" y="1900238"/>
            <a:ext cx="2866362" cy="9837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fr-FR" altLang="zh-CN" dirty="0"/>
              <a:t>les principes fondamentaux des droits de l’homme</a:t>
            </a:r>
          </a:p>
          <a:p>
            <a:pPr marL="0" lvl="0" indent="0" algn="l"/>
            <a:r>
              <a:rPr lang="fr-FR" altLang="zh-CN" dirty="0"/>
              <a:t>de la primauté du droit</a:t>
            </a:r>
          </a:p>
          <a:p>
            <a:pPr marL="0" lvl="0" indent="0" algn="l"/>
            <a:r>
              <a:rPr lang="fr-FR" altLang="zh-CN" dirty="0"/>
              <a:t>de la liberté</a:t>
            </a:r>
          </a:p>
          <a:p>
            <a:pPr marL="0" lvl="0" indent="0" algn="l"/>
            <a:r>
              <a:rPr lang="fr-FR" altLang="zh-CN" dirty="0"/>
              <a:t>de l’égalité et </a:t>
            </a:r>
          </a:p>
          <a:p>
            <a:pPr marL="0" lvl="0" indent="0" algn="l"/>
            <a:r>
              <a:rPr lang="fr-FR" altLang="zh-CN" dirty="0"/>
              <a:t>de la protection </a:t>
            </a:r>
          </a:p>
          <a:p>
            <a:pPr marL="0" lvl="0" indent="0" algn="l"/>
            <a:r>
              <a:rPr lang="fr-FR" altLang="zh-CN" dirty="0"/>
              <a:t>de la propriété privée. </a:t>
            </a:r>
            <a:endParaRPr dirty="0"/>
          </a:p>
        </p:txBody>
      </p:sp>
      <p:sp>
        <p:nvSpPr>
          <p:cNvPr id="830" name="Google Shape;830;p36"/>
          <p:cNvSpPr txBox="1">
            <a:spLocks noGrp="1"/>
          </p:cNvSpPr>
          <p:nvPr>
            <p:ph type="title" idx="3"/>
          </p:nvPr>
        </p:nvSpPr>
        <p:spPr>
          <a:xfrm>
            <a:off x="5987126" y="1324559"/>
            <a:ext cx="24345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/>
              <a:t>limites</a:t>
            </a:r>
            <a:endParaRPr dirty="0"/>
          </a:p>
        </p:txBody>
      </p:sp>
      <p:sp>
        <p:nvSpPr>
          <p:cNvPr id="831" name="Google Shape;831;p36"/>
          <p:cNvSpPr txBox="1">
            <a:spLocks noGrp="1"/>
          </p:cNvSpPr>
          <p:nvPr>
            <p:ph type="subTitle" idx="4"/>
          </p:nvPr>
        </p:nvSpPr>
        <p:spPr>
          <a:xfrm>
            <a:off x="5917958" y="1729866"/>
            <a:ext cx="3002203" cy="1026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altLang="zh-CN" dirty="0"/>
              <a:t>Elle ne concerne pas tout le monde, mais ne s’applique qu’aux </a:t>
            </a:r>
            <a:r>
              <a:rPr lang="fr-FR" altLang="zh-CN" dirty="0">
                <a:solidFill>
                  <a:srgbClr val="FF0000"/>
                </a:solidFill>
              </a:rPr>
              <a:t>citoyens masculins adultes de France</a:t>
            </a:r>
            <a:r>
              <a:rPr lang="fr-FR" altLang="zh-CN" dirty="0"/>
              <a:t>. Les femmes, les esclaves et les autres groupes marginalisés ne bénéficiaient pas des mêmes droits</a:t>
            </a:r>
            <a:endParaRPr dirty="0"/>
          </a:p>
        </p:txBody>
      </p:sp>
      <p:grpSp>
        <p:nvGrpSpPr>
          <p:cNvPr id="832" name="Google Shape;832;p36"/>
          <p:cNvGrpSpPr/>
          <p:nvPr/>
        </p:nvGrpSpPr>
        <p:grpSpPr>
          <a:xfrm>
            <a:off x="3321304" y="1536300"/>
            <a:ext cx="2501391" cy="3607209"/>
            <a:chOff x="3321304" y="1536300"/>
            <a:chExt cx="2501391" cy="3607209"/>
          </a:xfrm>
        </p:grpSpPr>
        <p:sp>
          <p:nvSpPr>
            <p:cNvPr id="833" name="Google Shape;833;p36"/>
            <p:cNvSpPr/>
            <p:nvPr/>
          </p:nvSpPr>
          <p:spPr>
            <a:xfrm>
              <a:off x="3747952" y="1536300"/>
              <a:ext cx="1648097" cy="3275931"/>
            </a:xfrm>
            <a:custGeom>
              <a:avLst/>
              <a:gdLst/>
              <a:ahLst/>
              <a:cxnLst/>
              <a:rect l="l" t="t" r="r" b="b"/>
              <a:pathLst>
                <a:path w="36928" h="73402" extrusionOk="0">
                  <a:moveTo>
                    <a:pt x="4696" y="1"/>
                  </a:moveTo>
                  <a:lnTo>
                    <a:pt x="46" y="13859"/>
                  </a:lnTo>
                  <a:lnTo>
                    <a:pt x="1" y="13859"/>
                  </a:lnTo>
                  <a:lnTo>
                    <a:pt x="1" y="15394"/>
                  </a:lnTo>
                  <a:lnTo>
                    <a:pt x="858" y="15394"/>
                  </a:lnTo>
                  <a:lnTo>
                    <a:pt x="858" y="32097"/>
                  </a:lnTo>
                  <a:lnTo>
                    <a:pt x="1" y="32097"/>
                  </a:lnTo>
                  <a:lnTo>
                    <a:pt x="1" y="33632"/>
                  </a:lnTo>
                  <a:lnTo>
                    <a:pt x="858" y="33632"/>
                  </a:lnTo>
                  <a:lnTo>
                    <a:pt x="858" y="50289"/>
                  </a:lnTo>
                  <a:lnTo>
                    <a:pt x="1" y="50289"/>
                  </a:lnTo>
                  <a:lnTo>
                    <a:pt x="1" y="51824"/>
                  </a:lnTo>
                  <a:lnTo>
                    <a:pt x="858" y="51824"/>
                  </a:lnTo>
                  <a:lnTo>
                    <a:pt x="858" y="73402"/>
                  </a:lnTo>
                  <a:lnTo>
                    <a:pt x="36024" y="73402"/>
                  </a:lnTo>
                  <a:lnTo>
                    <a:pt x="36024" y="51824"/>
                  </a:lnTo>
                  <a:lnTo>
                    <a:pt x="36927" y="51824"/>
                  </a:lnTo>
                  <a:lnTo>
                    <a:pt x="36927" y="50289"/>
                  </a:lnTo>
                  <a:lnTo>
                    <a:pt x="36024" y="50289"/>
                  </a:lnTo>
                  <a:lnTo>
                    <a:pt x="36024" y="33632"/>
                  </a:lnTo>
                  <a:lnTo>
                    <a:pt x="36927" y="33632"/>
                  </a:lnTo>
                  <a:lnTo>
                    <a:pt x="36927" y="32097"/>
                  </a:lnTo>
                  <a:lnTo>
                    <a:pt x="36024" y="32097"/>
                  </a:lnTo>
                  <a:lnTo>
                    <a:pt x="36024" y="15394"/>
                  </a:lnTo>
                  <a:lnTo>
                    <a:pt x="36927" y="15394"/>
                  </a:lnTo>
                  <a:lnTo>
                    <a:pt x="36927" y="13859"/>
                  </a:lnTo>
                  <a:lnTo>
                    <a:pt x="36882" y="13859"/>
                  </a:lnTo>
                  <a:lnTo>
                    <a:pt x="321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36"/>
            <p:cNvGrpSpPr/>
            <p:nvPr/>
          </p:nvGrpSpPr>
          <p:grpSpPr>
            <a:xfrm>
              <a:off x="4641791" y="2293246"/>
              <a:ext cx="1180905" cy="2850210"/>
              <a:chOff x="4641791" y="2293246"/>
              <a:chExt cx="1180905" cy="2850210"/>
            </a:xfrm>
          </p:grpSpPr>
          <p:sp>
            <p:nvSpPr>
              <p:cNvPr id="835" name="Google Shape;835;p36"/>
              <p:cNvSpPr/>
              <p:nvPr/>
            </p:nvSpPr>
            <p:spPr>
              <a:xfrm>
                <a:off x="4668343" y="2293246"/>
                <a:ext cx="1125543" cy="771041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15710" extrusionOk="0">
                    <a:moveTo>
                      <a:pt x="8126" y="0"/>
                    </a:moveTo>
                    <a:cubicBezTo>
                      <a:pt x="8126" y="0"/>
                      <a:pt x="3748" y="15710"/>
                      <a:pt x="1" y="15710"/>
                    </a:cubicBezTo>
                    <a:lnTo>
                      <a:pt x="22933" y="15710"/>
                    </a:lnTo>
                    <a:cubicBezTo>
                      <a:pt x="19186" y="15710"/>
                      <a:pt x="14853" y="0"/>
                      <a:pt x="148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6"/>
              <p:cNvSpPr/>
              <p:nvPr/>
            </p:nvSpPr>
            <p:spPr>
              <a:xfrm>
                <a:off x="5093765" y="2459429"/>
                <a:ext cx="274748" cy="334576"/>
              </a:xfrm>
              <a:custGeom>
                <a:avLst/>
                <a:gdLst/>
                <a:ahLst/>
                <a:cxnLst/>
                <a:rect l="l" t="t" r="r" b="b"/>
                <a:pathLst>
                  <a:path w="5598" h="6817" extrusionOk="0">
                    <a:moveTo>
                      <a:pt x="2799" y="0"/>
                    </a:moveTo>
                    <a:lnTo>
                      <a:pt x="0" y="6817"/>
                    </a:lnTo>
                    <a:lnTo>
                      <a:pt x="5598" y="6817"/>
                    </a:lnTo>
                    <a:lnTo>
                      <a:pt x="27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4668350" y="3119650"/>
                <a:ext cx="1125552" cy="2023806"/>
              </a:xfrm>
              <a:custGeom>
                <a:avLst/>
                <a:gdLst/>
                <a:ahLst/>
                <a:cxnLst/>
                <a:rect l="l" t="t" r="r" b="b"/>
                <a:pathLst>
                  <a:path w="22933" h="41531" extrusionOk="0">
                    <a:moveTo>
                      <a:pt x="1" y="0"/>
                    </a:moveTo>
                    <a:lnTo>
                      <a:pt x="1" y="41531"/>
                    </a:lnTo>
                    <a:lnTo>
                      <a:pt x="22933" y="41531"/>
                    </a:lnTo>
                    <a:lnTo>
                      <a:pt x="22933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4803509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4830110" y="3228212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4980735" y="3217120"/>
                <a:ext cx="22233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52" y="7178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4834527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4803509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5284292" y="3201611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5310844" y="3228212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5461519" y="3217120"/>
                <a:ext cx="19975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179" extrusionOk="0">
                    <a:moveTo>
                      <a:pt x="1" y="1"/>
                    </a:moveTo>
                    <a:lnTo>
                      <a:pt x="1" y="7178"/>
                    </a:lnTo>
                    <a:lnTo>
                      <a:pt x="407" y="7178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rgbClr val="064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5315311" y="3416531"/>
                <a:ext cx="312441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365" y="407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5284292" y="3587132"/>
                <a:ext cx="374477" cy="31067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33" extrusionOk="0">
                    <a:moveTo>
                      <a:pt x="0" y="0"/>
                    </a:moveTo>
                    <a:lnTo>
                      <a:pt x="0" y="632"/>
                    </a:lnTo>
                    <a:lnTo>
                      <a:pt x="7629" y="632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5062747" y="2514791"/>
                <a:ext cx="338993" cy="412171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8398" extrusionOk="0">
                    <a:moveTo>
                      <a:pt x="3431" y="1"/>
                    </a:moveTo>
                    <a:lnTo>
                      <a:pt x="0" y="8397"/>
                    </a:lnTo>
                    <a:lnTo>
                      <a:pt x="6907" y="8397"/>
                    </a:lnTo>
                    <a:lnTo>
                      <a:pt x="343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5095974" y="2574619"/>
                <a:ext cx="272539" cy="330159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6727" extrusionOk="0">
                    <a:moveTo>
                      <a:pt x="2754" y="0"/>
                    </a:moveTo>
                    <a:lnTo>
                      <a:pt x="0" y="6727"/>
                    </a:lnTo>
                    <a:lnTo>
                      <a:pt x="5553" y="6727"/>
                    </a:lnTo>
                    <a:lnTo>
                      <a:pt x="2754" y="0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5220047" y="2559110"/>
                <a:ext cx="22184" cy="352343"/>
              </a:xfrm>
              <a:custGeom>
                <a:avLst/>
                <a:gdLst/>
                <a:ahLst/>
                <a:cxnLst/>
                <a:rect l="l" t="t" r="r" b="b"/>
                <a:pathLst>
                  <a:path w="452" h="7179" extrusionOk="0">
                    <a:moveTo>
                      <a:pt x="0" y="0"/>
                    </a:moveTo>
                    <a:lnTo>
                      <a:pt x="0" y="7178"/>
                    </a:lnTo>
                    <a:lnTo>
                      <a:pt x="452" y="7178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5138035" y="2756312"/>
                <a:ext cx="188368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3838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3838" y="452"/>
                    </a:lnTo>
                    <a:lnTo>
                      <a:pt x="38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044980" y="292691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1" y="0"/>
                    </a:moveTo>
                    <a:lnTo>
                      <a:pt x="1" y="677"/>
                    </a:lnTo>
                    <a:lnTo>
                      <a:pt x="7630" y="677"/>
                    </a:lnTo>
                    <a:lnTo>
                      <a:pt x="763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4641791" y="3706788"/>
                <a:ext cx="1180905" cy="53202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4" extrusionOk="0">
                    <a:moveTo>
                      <a:pt x="0" y="0"/>
                    </a:moveTo>
                    <a:lnTo>
                      <a:pt x="0" y="1083"/>
                    </a:lnTo>
                    <a:lnTo>
                      <a:pt x="24061" y="1083"/>
                    </a:lnTo>
                    <a:lnTo>
                      <a:pt x="2406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4641791" y="3064237"/>
                <a:ext cx="1180905" cy="55460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130" extrusionOk="0">
                    <a:moveTo>
                      <a:pt x="0" y="1"/>
                    </a:moveTo>
                    <a:lnTo>
                      <a:pt x="0" y="1129"/>
                    </a:lnTo>
                    <a:lnTo>
                      <a:pt x="24061" y="1129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4803509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8" y="1"/>
                    </a:moveTo>
                    <a:cubicBezTo>
                      <a:pt x="0" y="1"/>
                      <a:pt x="362" y="7855"/>
                      <a:pt x="362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4830110" y="3866296"/>
                <a:ext cx="321275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2" extrusionOk="0">
                    <a:moveTo>
                      <a:pt x="3296" y="0"/>
                    </a:moveTo>
                    <a:cubicBezTo>
                      <a:pt x="0" y="0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4980735" y="3855204"/>
                <a:ext cx="22233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4834527" y="4054615"/>
                <a:ext cx="314649" cy="19975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7" extrusionOk="0">
                    <a:moveTo>
                      <a:pt x="0" y="0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4803509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5284292" y="3839695"/>
                <a:ext cx="374477" cy="38556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856" extrusionOk="0">
                    <a:moveTo>
                      <a:pt x="3837" y="1"/>
                    </a:moveTo>
                    <a:cubicBezTo>
                      <a:pt x="0" y="1"/>
                      <a:pt x="361" y="7855"/>
                      <a:pt x="361" y="7855"/>
                    </a:cubicBezTo>
                    <a:lnTo>
                      <a:pt x="7313" y="7855"/>
                    </a:lnTo>
                    <a:cubicBezTo>
                      <a:pt x="7313" y="7855"/>
                      <a:pt x="7629" y="1"/>
                      <a:pt x="38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310844" y="3866296"/>
                <a:ext cx="321324" cy="332367"/>
              </a:xfrm>
              <a:custGeom>
                <a:avLst/>
                <a:gdLst/>
                <a:ahLst/>
                <a:cxnLst/>
                <a:rect l="l" t="t" r="r" b="b"/>
                <a:pathLst>
                  <a:path w="6547" h="6772" extrusionOk="0">
                    <a:moveTo>
                      <a:pt x="3296" y="0"/>
                    </a:moveTo>
                    <a:cubicBezTo>
                      <a:pt x="1" y="0"/>
                      <a:pt x="317" y="6772"/>
                      <a:pt x="317" y="6772"/>
                    </a:cubicBezTo>
                    <a:lnTo>
                      <a:pt x="6231" y="6772"/>
                    </a:lnTo>
                    <a:cubicBezTo>
                      <a:pt x="6231" y="6772"/>
                      <a:pt x="6547" y="0"/>
                      <a:pt x="3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5461519" y="3855204"/>
                <a:ext cx="19975" cy="354551"/>
              </a:xfrm>
              <a:custGeom>
                <a:avLst/>
                <a:gdLst/>
                <a:ahLst/>
                <a:cxnLst/>
                <a:rect l="l" t="t" r="r" b="b"/>
                <a:pathLst>
                  <a:path w="407" h="7224" extrusionOk="0">
                    <a:moveTo>
                      <a:pt x="1" y="1"/>
                    </a:moveTo>
                    <a:lnTo>
                      <a:pt x="1" y="7223"/>
                    </a:lnTo>
                    <a:lnTo>
                      <a:pt x="407" y="7223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5315311" y="4054615"/>
                <a:ext cx="312441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452" extrusionOk="0">
                    <a:moveTo>
                      <a:pt x="0" y="0"/>
                    </a:moveTo>
                    <a:lnTo>
                      <a:pt x="0" y="452"/>
                    </a:lnTo>
                    <a:lnTo>
                      <a:pt x="6365" y="452"/>
                    </a:lnTo>
                    <a:lnTo>
                      <a:pt x="6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5284292" y="4225216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0"/>
                    </a:moveTo>
                    <a:lnTo>
                      <a:pt x="0" y="677"/>
                    </a:lnTo>
                    <a:lnTo>
                      <a:pt x="7629" y="677"/>
                    </a:lnTo>
                    <a:lnTo>
                      <a:pt x="7629" y="0"/>
                    </a:lnTo>
                    <a:close/>
                  </a:path>
                </a:pathLst>
              </a:custGeom>
              <a:solidFill>
                <a:srgbClr val="1445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4803509" y="4473362"/>
                <a:ext cx="374477" cy="387729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7900" extrusionOk="0">
                    <a:moveTo>
                      <a:pt x="3838" y="0"/>
                    </a:moveTo>
                    <a:cubicBezTo>
                      <a:pt x="0" y="0"/>
                      <a:pt x="362" y="7900"/>
                      <a:pt x="362" y="7900"/>
                    </a:cubicBezTo>
                    <a:lnTo>
                      <a:pt x="7313" y="7900"/>
                    </a:lnTo>
                    <a:cubicBezTo>
                      <a:pt x="7313" y="7900"/>
                      <a:pt x="7629" y="0"/>
                      <a:pt x="383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4830110" y="4499914"/>
                <a:ext cx="321275" cy="332416"/>
              </a:xfrm>
              <a:custGeom>
                <a:avLst/>
                <a:gdLst/>
                <a:ahLst/>
                <a:cxnLst/>
                <a:rect l="l" t="t" r="r" b="b"/>
                <a:pathLst>
                  <a:path w="6546" h="6773" extrusionOk="0">
                    <a:moveTo>
                      <a:pt x="3296" y="1"/>
                    </a:moveTo>
                    <a:cubicBezTo>
                      <a:pt x="0" y="1"/>
                      <a:pt x="316" y="6772"/>
                      <a:pt x="316" y="6772"/>
                    </a:cubicBezTo>
                    <a:lnTo>
                      <a:pt x="6275" y="6772"/>
                    </a:lnTo>
                    <a:cubicBezTo>
                      <a:pt x="6275" y="6772"/>
                      <a:pt x="6546" y="1"/>
                      <a:pt x="32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4980735" y="4488871"/>
                <a:ext cx="22233" cy="354502"/>
              </a:xfrm>
              <a:custGeom>
                <a:avLst/>
                <a:gdLst/>
                <a:ahLst/>
                <a:cxnLst/>
                <a:rect l="l" t="t" r="r" b="b"/>
                <a:pathLst>
                  <a:path w="453" h="7223" extrusionOk="0">
                    <a:moveTo>
                      <a:pt x="1" y="0"/>
                    </a:moveTo>
                    <a:lnTo>
                      <a:pt x="1" y="7223"/>
                    </a:lnTo>
                    <a:lnTo>
                      <a:pt x="452" y="7223"/>
                    </a:lnTo>
                    <a:lnTo>
                      <a:pt x="4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4834527" y="4688233"/>
                <a:ext cx="314649" cy="20024"/>
              </a:xfrm>
              <a:custGeom>
                <a:avLst/>
                <a:gdLst/>
                <a:ahLst/>
                <a:cxnLst/>
                <a:rect l="l" t="t" r="r" b="b"/>
                <a:pathLst>
                  <a:path w="6411" h="408" extrusionOk="0">
                    <a:moveTo>
                      <a:pt x="0" y="1"/>
                    </a:moveTo>
                    <a:lnTo>
                      <a:pt x="0" y="407"/>
                    </a:lnTo>
                    <a:lnTo>
                      <a:pt x="6411" y="407"/>
                    </a:lnTo>
                    <a:lnTo>
                      <a:pt x="6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4803509" y="4858833"/>
                <a:ext cx="374477" cy="33276"/>
              </a:xfrm>
              <a:custGeom>
                <a:avLst/>
                <a:gdLst/>
                <a:ahLst/>
                <a:cxnLst/>
                <a:rect l="l" t="t" r="r" b="b"/>
                <a:pathLst>
                  <a:path w="7630" h="678" extrusionOk="0">
                    <a:moveTo>
                      <a:pt x="0" y="1"/>
                    </a:moveTo>
                    <a:lnTo>
                      <a:pt x="0" y="678"/>
                    </a:lnTo>
                    <a:lnTo>
                      <a:pt x="7629" y="678"/>
                    </a:lnTo>
                    <a:lnTo>
                      <a:pt x="762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4641791" y="4344823"/>
                <a:ext cx="1180905" cy="53251"/>
              </a:xfrm>
              <a:custGeom>
                <a:avLst/>
                <a:gdLst/>
                <a:ahLst/>
                <a:cxnLst/>
                <a:rect l="l" t="t" r="r" b="b"/>
                <a:pathLst>
                  <a:path w="24061" h="1085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24061" y="1084"/>
                    </a:lnTo>
                    <a:lnTo>
                      <a:pt x="2406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5299802" y="4473362"/>
                <a:ext cx="372269" cy="664685"/>
              </a:xfrm>
              <a:custGeom>
                <a:avLst/>
                <a:gdLst/>
                <a:ahLst/>
                <a:cxnLst/>
                <a:rect l="l" t="t" r="r" b="b"/>
                <a:pathLst>
                  <a:path w="7585" h="13543" extrusionOk="0">
                    <a:moveTo>
                      <a:pt x="3792" y="0"/>
                    </a:moveTo>
                    <a:cubicBezTo>
                      <a:pt x="1716" y="0"/>
                      <a:pt x="0" y="1670"/>
                      <a:pt x="0" y="3792"/>
                    </a:cubicBezTo>
                    <a:lnTo>
                      <a:pt x="0" y="13543"/>
                    </a:lnTo>
                    <a:lnTo>
                      <a:pt x="7584" y="13543"/>
                    </a:lnTo>
                    <a:lnTo>
                      <a:pt x="7584" y="3792"/>
                    </a:lnTo>
                    <a:cubicBezTo>
                      <a:pt x="7584" y="1670"/>
                      <a:pt x="5869" y="0"/>
                      <a:pt x="37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5328611" y="4506589"/>
                <a:ext cx="316858" cy="611532"/>
              </a:xfrm>
              <a:custGeom>
                <a:avLst/>
                <a:gdLst/>
                <a:ahLst/>
                <a:cxnLst/>
                <a:rect l="l" t="t" r="r" b="b"/>
                <a:pathLst>
                  <a:path w="6456" h="12460" extrusionOk="0">
                    <a:moveTo>
                      <a:pt x="3205" y="0"/>
                    </a:moveTo>
                    <a:cubicBezTo>
                      <a:pt x="1445" y="0"/>
                      <a:pt x="0" y="1490"/>
                      <a:pt x="0" y="3250"/>
                    </a:cubicBezTo>
                    <a:lnTo>
                      <a:pt x="0" y="12459"/>
                    </a:lnTo>
                    <a:lnTo>
                      <a:pt x="6455" y="12459"/>
                    </a:lnTo>
                    <a:lnTo>
                      <a:pt x="6455" y="3250"/>
                    </a:lnTo>
                    <a:cubicBezTo>
                      <a:pt x="6455" y="1490"/>
                      <a:pt x="4966" y="0"/>
                      <a:pt x="32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5479237" y="4499914"/>
                <a:ext cx="13350" cy="627041"/>
              </a:xfrm>
              <a:custGeom>
                <a:avLst/>
                <a:gdLst/>
                <a:ahLst/>
                <a:cxnLst/>
                <a:rect l="l" t="t" r="r" b="b"/>
                <a:pathLst>
                  <a:path w="272" h="12776" extrusionOk="0">
                    <a:moveTo>
                      <a:pt x="1" y="1"/>
                    </a:moveTo>
                    <a:lnTo>
                      <a:pt x="1" y="12776"/>
                    </a:lnTo>
                    <a:lnTo>
                      <a:pt x="272" y="12776"/>
                    </a:lnTo>
                    <a:lnTo>
                      <a:pt x="27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5450427" y="4799054"/>
                <a:ext cx="13350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272" h="452" extrusionOk="0">
                    <a:moveTo>
                      <a:pt x="136" y="0"/>
                    </a:moveTo>
                    <a:cubicBezTo>
                      <a:pt x="91" y="0"/>
                      <a:pt x="1" y="90"/>
                      <a:pt x="1" y="226"/>
                    </a:cubicBezTo>
                    <a:cubicBezTo>
                      <a:pt x="1" y="361"/>
                      <a:pt x="91" y="451"/>
                      <a:pt x="136" y="451"/>
                    </a:cubicBezTo>
                    <a:cubicBezTo>
                      <a:pt x="227" y="451"/>
                      <a:pt x="272" y="361"/>
                      <a:pt x="272" y="226"/>
                    </a:cubicBezTo>
                    <a:cubicBezTo>
                      <a:pt x="272" y="135"/>
                      <a:pt x="227" y="0"/>
                      <a:pt x="1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5" name="Google Shape;875;p36"/>
            <p:cNvGrpSpPr/>
            <p:nvPr/>
          </p:nvGrpSpPr>
          <p:grpSpPr>
            <a:xfrm>
              <a:off x="3321304" y="3146249"/>
              <a:ext cx="1411333" cy="1997260"/>
              <a:chOff x="3321304" y="3146249"/>
              <a:chExt cx="1411333" cy="1997260"/>
            </a:xfrm>
          </p:grpSpPr>
          <p:sp>
            <p:nvSpPr>
              <p:cNvPr id="876" name="Google Shape;876;p36"/>
              <p:cNvSpPr/>
              <p:nvPr/>
            </p:nvSpPr>
            <p:spPr>
              <a:xfrm>
                <a:off x="3383350" y="3662475"/>
                <a:ext cx="1285062" cy="1481035"/>
              </a:xfrm>
              <a:custGeom>
                <a:avLst/>
                <a:gdLst/>
                <a:ahLst/>
                <a:cxnLst/>
                <a:rect l="l" t="t" r="r" b="b"/>
                <a:pathLst>
                  <a:path w="26183" h="30562" extrusionOk="0">
                    <a:moveTo>
                      <a:pt x="0" y="0"/>
                    </a:moveTo>
                    <a:lnTo>
                      <a:pt x="0" y="30561"/>
                    </a:lnTo>
                    <a:lnTo>
                      <a:pt x="26183" y="30561"/>
                    </a:lnTo>
                    <a:lnTo>
                      <a:pt x="2618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3567242" y="4282786"/>
                <a:ext cx="18169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3580494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3571659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3655831" y="4293878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3545058" y="4537607"/>
                <a:ext cx="226061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272" extrusionOk="0">
                    <a:moveTo>
                      <a:pt x="1" y="0"/>
                    </a:moveTo>
                    <a:lnTo>
                      <a:pt x="1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3549475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219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219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4305007" y="4282786"/>
                <a:ext cx="181742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93" extrusionOk="0">
                    <a:moveTo>
                      <a:pt x="0" y="1"/>
                    </a:moveTo>
                    <a:lnTo>
                      <a:pt x="0" y="5192"/>
                    </a:lnTo>
                    <a:lnTo>
                      <a:pt x="3702" y="5192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4318307" y="4296087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4309424" y="4417951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4393645" y="4293878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4282872" y="4537607"/>
                <a:ext cx="226012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05" y="271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4287289" y="4196406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219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219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3937204" y="4282786"/>
                <a:ext cx="179533" cy="254870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93" extrusionOk="0">
                    <a:moveTo>
                      <a:pt x="1" y="1"/>
                    </a:moveTo>
                    <a:lnTo>
                      <a:pt x="1" y="5192"/>
                    </a:lnTo>
                    <a:lnTo>
                      <a:pt x="3657" y="5192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3948296" y="4296087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3941671" y="4417951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4023634" y="4293878"/>
                <a:ext cx="667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136" y="4695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3912861" y="4537607"/>
                <a:ext cx="228220" cy="13350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272" extrusionOk="0">
                    <a:moveTo>
                      <a:pt x="0" y="0"/>
                    </a:moveTo>
                    <a:lnTo>
                      <a:pt x="0" y="271"/>
                    </a:lnTo>
                    <a:lnTo>
                      <a:pt x="4650" y="271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3917278" y="4196406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219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219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3567242" y="3877339"/>
                <a:ext cx="18169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3580494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3571659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3655831" y="3888431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1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3545058" y="4129952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6"/>
              <p:cNvSpPr/>
              <p:nvPr/>
            </p:nvSpPr>
            <p:spPr>
              <a:xfrm>
                <a:off x="3549475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6"/>
              <p:cNvSpPr/>
              <p:nvPr/>
            </p:nvSpPr>
            <p:spPr>
              <a:xfrm>
                <a:off x="4305007" y="3877339"/>
                <a:ext cx="181742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8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6"/>
              <p:cNvSpPr/>
              <p:nvPr/>
            </p:nvSpPr>
            <p:spPr>
              <a:xfrm>
                <a:off x="4318307" y="3890640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6"/>
              <p:cNvSpPr/>
              <p:nvPr/>
            </p:nvSpPr>
            <p:spPr>
              <a:xfrm>
                <a:off x="4309424" y="4012505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1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6"/>
              <p:cNvSpPr/>
              <p:nvPr/>
            </p:nvSpPr>
            <p:spPr>
              <a:xfrm>
                <a:off x="4393645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6"/>
              <p:cNvSpPr/>
              <p:nvPr/>
            </p:nvSpPr>
            <p:spPr>
              <a:xfrm>
                <a:off x="4282872" y="4129952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05" y="316"/>
                    </a:lnTo>
                    <a:lnTo>
                      <a:pt x="46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6"/>
              <p:cNvSpPr/>
              <p:nvPr/>
            </p:nvSpPr>
            <p:spPr>
              <a:xfrm>
                <a:off x="4287289" y="3790959"/>
                <a:ext cx="217177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7" extrusionOk="0">
                    <a:moveTo>
                      <a:pt x="2212" y="0"/>
                    </a:moveTo>
                    <a:cubicBezTo>
                      <a:pt x="1513" y="0"/>
                      <a:pt x="813" y="316"/>
                      <a:pt x="361" y="948"/>
                    </a:cubicBezTo>
                    <a:cubicBezTo>
                      <a:pt x="181" y="1174"/>
                      <a:pt x="45" y="1490"/>
                      <a:pt x="0" y="1806"/>
                    </a:cubicBezTo>
                    <a:lnTo>
                      <a:pt x="4424" y="1806"/>
                    </a:lnTo>
                    <a:cubicBezTo>
                      <a:pt x="4379" y="1490"/>
                      <a:pt x="4244" y="1174"/>
                      <a:pt x="4063" y="948"/>
                    </a:cubicBezTo>
                    <a:cubicBezTo>
                      <a:pt x="3612" y="316"/>
                      <a:pt x="2912" y="0"/>
                      <a:pt x="2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6"/>
              <p:cNvSpPr/>
              <p:nvPr/>
            </p:nvSpPr>
            <p:spPr>
              <a:xfrm>
                <a:off x="3937204" y="3877339"/>
                <a:ext cx="179533" cy="252662"/>
              </a:xfrm>
              <a:custGeom>
                <a:avLst/>
                <a:gdLst/>
                <a:ahLst/>
                <a:cxnLst/>
                <a:rect l="l" t="t" r="r" b="b"/>
                <a:pathLst>
                  <a:path w="3658" h="5148" extrusionOk="0">
                    <a:moveTo>
                      <a:pt x="1" y="1"/>
                    </a:moveTo>
                    <a:lnTo>
                      <a:pt x="1" y="5147"/>
                    </a:lnTo>
                    <a:lnTo>
                      <a:pt x="3657" y="5147"/>
                    </a:lnTo>
                    <a:lnTo>
                      <a:pt x="36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6"/>
              <p:cNvSpPr/>
              <p:nvPr/>
            </p:nvSpPr>
            <p:spPr>
              <a:xfrm>
                <a:off x="3948296" y="3890640"/>
                <a:ext cx="157349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206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206" y="4650"/>
                    </a:lnTo>
                    <a:lnTo>
                      <a:pt x="3206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6"/>
              <p:cNvSpPr/>
              <p:nvPr/>
            </p:nvSpPr>
            <p:spPr>
              <a:xfrm>
                <a:off x="3941671" y="4012505"/>
                <a:ext cx="166184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91" extrusionOk="0">
                    <a:moveTo>
                      <a:pt x="0" y="1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6"/>
              <p:cNvSpPr/>
              <p:nvPr/>
            </p:nvSpPr>
            <p:spPr>
              <a:xfrm>
                <a:off x="4023634" y="3888431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1"/>
                    </a:moveTo>
                    <a:lnTo>
                      <a:pt x="0" y="4695"/>
                    </a:lnTo>
                    <a:lnTo>
                      <a:pt x="91" y="4695"/>
                    </a:lnTo>
                    <a:lnTo>
                      <a:pt x="9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6"/>
              <p:cNvSpPr/>
              <p:nvPr/>
            </p:nvSpPr>
            <p:spPr>
              <a:xfrm>
                <a:off x="3912861" y="4129952"/>
                <a:ext cx="228220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50" h="317" extrusionOk="0">
                    <a:moveTo>
                      <a:pt x="0" y="0"/>
                    </a:moveTo>
                    <a:lnTo>
                      <a:pt x="0" y="316"/>
                    </a:lnTo>
                    <a:lnTo>
                      <a:pt x="4650" y="316"/>
                    </a:lnTo>
                    <a:lnTo>
                      <a:pt x="465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6"/>
              <p:cNvSpPr/>
              <p:nvPr/>
            </p:nvSpPr>
            <p:spPr>
              <a:xfrm>
                <a:off x="3917278" y="3790959"/>
                <a:ext cx="219386" cy="88687"/>
              </a:xfrm>
              <a:custGeom>
                <a:avLst/>
                <a:gdLst/>
                <a:ahLst/>
                <a:cxnLst/>
                <a:rect l="l" t="t" r="r" b="b"/>
                <a:pathLst>
                  <a:path w="4470" h="1807" extrusionOk="0">
                    <a:moveTo>
                      <a:pt x="2218" y="0"/>
                    </a:moveTo>
                    <a:cubicBezTo>
                      <a:pt x="1524" y="0"/>
                      <a:pt x="836" y="316"/>
                      <a:pt x="407" y="948"/>
                    </a:cubicBezTo>
                    <a:cubicBezTo>
                      <a:pt x="181" y="1174"/>
                      <a:pt x="46" y="1490"/>
                      <a:pt x="1" y="1806"/>
                    </a:cubicBezTo>
                    <a:lnTo>
                      <a:pt x="4470" y="1806"/>
                    </a:lnTo>
                    <a:cubicBezTo>
                      <a:pt x="4424" y="1490"/>
                      <a:pt x="4289" y="1174"/>
                      <a:pt x="4063" y="948"/>
                    </a:cubicBezTo>
                    <a:cubicBezTo>
                      <a:pt x="3612" y="316"/>
                      <a:pt x="2912" y="0"/>
                      <a:pt x="22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6"/>
              <p:cNvSpPr/>
              <p:nvPr/>
            </p:nvSpPr>
            <p:spPr>
              <a:xfrm>
                <a:off x="3567242" y="4701533"/>
                <a:ext cx="181693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6"/>
              <p:cNvSpPr/>
              <p:nvPr/>
            </p:nvSpPr>
            <p:spPr>
              <a:xfrm>
                <a:off x="3580494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1" y="1"/>
                    </a:moveTo>
                    <a:lnTo>
                      <a:pt x="1" y="4650"/>
                    </a:lnTo>
                    <a:lnTo>
                      <a:pt x="3161" y="4650"/>
                    </a:lnTo>
                    <a:lnTo>
                      <a:pt x="3161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6"/>
              <p:cNvSpPr/>
              <p:nvPr/>
            </p:nvSpPr>
            <p:spPr>
              <a:xfrm>
                <a:off x="3571659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0" y="0"/>
                    </a:moveTo>
                    <a:lnTo>
                      <a:pt x="0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6"/>
              <p:cNvSpPr/>
              <p:nvPr/>
            </p:nvSpPr>
            <p:spPr>
              <a:xfrm>
                <a:off x="3655831" y="4712625"/>
                <a:ext cx="4515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2" h="4696" extrusionOk="0">
                    <a:moveTo>
                      <a:pt x="1" y="0"/>
                    </a:moveTo>
                    <a:lnTo>
                      <a:pt x="1" y="4695"/>
                    </a:lnTo>
                    <a:lnTo>
                      <a:pt x="91" y="4695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6"/>
              <p:cNvSpPr/>
              <p:nvPr/>
            </p:nvSpPr>
            <p:spPr>
              <a:xfrm>
                <a:off x="3545058" y="4954097"/>
                <a:ext cx="226061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6" h="317" extrusionOk="0">
                    <a:moveTo>
                      <a:pt x="1" y="1"/>
                    </a:moveTo>
                    <a:lnTo>
                      <a:pt x="1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6"/>
              <p:cNvSpPr/>
              <p:nvPr/>
            </p:nvSpPr>
            <p:spPr>
              <a:xfrm>
                <a:off x="3549475" y="4615153"/>
                <a:ext cx="217177" cy="88638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06" extrusionOk="0">
                    <a:moveTo>
                      <a:pt x="2213" y="0"/>
                    </a:moveTo>
                    <a:cubicBezTo>
                      <a:pt x="1513" y="0"/>
                      <a:pt x="814" y="316"/>
                      <a:pt x="362" y="948"/>
                    </a:cubicBezTo>
                    <a:cubicBezTo>
                      <a:pt x="182" y="1174"/>
                      <a:pt x="46" y="1490"/>
                      <a:pt x="1" y="1806"/>
                    </a:cubicBezTo>
                    <a:lnTo>
                      <a:pt x="4425" y="1806"/>
                    </a:lnTo>
                    <a:cubicBezTo>
                      <a:pt x="4380" y="1490"/>
                      <a:pt x="4244" y="1174"/>
                      <a:pt x="4064" y="948"/>
                    </a:cubicBezTo>
                    <a:cubicBezTo>
                      <a:pt x="3612" y="316"/>
                      <a:pt x="2913" y="0"/>
                      <a:pt x="22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6"/>
              <p:cNvSpPr/>
              <p:nvPr/>
            </p:nvSpPr>
            <p:spPr>
              <a:xfrm>
                <a:off x="3892885" y="4652797"/>
                <a:ext cx="268171" cy="487459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9932" extrusionOk="0">
                    <a:moveTo>
                      <a:pt x="1" y="1"/>
                    </a:moveTo>
                    <a:lnTo>
                      <a:pt x="1" y="9932"/>
                    </a:lnTo>
                    <a:lnTo>
                      <a:pt x="5463" y="9932"/>
                    </a:lnTo>
                    <a:lnTo>
                      <a:pt x="546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6"/>
              <p:cNvSpPr/>
              <p:nvPr/>
            </p:nvSpPr>
            <p:spPr>
              <a:xfrm>
                <a:off x="3910652" y="4672723"/>
                <a:ext cx="232686" cy="447606"/>
              </a:xfrm>
              <a:custGeom>
                <a:avLst/>
                <a:gdLst/>
                <a:ahLst/>
                <a:cxnLst/>
                <a:rect l="l" t="t" r="r" b="b"/>
                <a:pathLst>
                  <a:path w="4741" h="9120" extrusionOk="0">
                    <a:moveTo>
                      <a:pt x="0" y="1"/>
                    </a:moveTo>
                    <a:lnTo>
                      <a:pt x="0" y="9120"/>
                    </a:lnTo>
                    <a:lnTo>
                      <a:pt x="4740" y="9120"/>
                    </a:lnTo>
                    <a:lnTo>
                      <a:pt x="47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6"/>
              <p:cNvSpPr/>
              <p:nvPr/>
            </p:nvSpPr>
            <p:spPr>
              <a:xfrm>
                <a:off x="4023634" y="4670515"/>
                <a:ext cx="6675" cy="452023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210" extrusionOk="0">
                    <a:moveTo>
                      <a:pt x="0" y="1"/>
                    </a:moveTo>
                    <a:lnTo>
                      <a:pt x="0" y="9210"/>
                    </a:lnTo>
                    <a:lnTo>
                      <a:pt x="136" y="9210"/>
                    </a:ln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6"/>
              <p:cNvSpPr/>
              <p:nvPr/>
            </p:nvSpPr>
            <p:spPr>
              <a:xfrm>
                <a:off x="3857450" y="4630662"/>
                <a:ext cx="336833" cy="22184"/>
              </a:xfrm>
              <a:custGeom>
                <a:avLst/>
                <a:gdLst/>
                <a:ahLst/>
                <a:cxnLst/>
                <a:rect l="l" t="t" r="r" b="b"/>
                <a:pathLst>
                  <a:path w="6863" h="452" extrusionOk="0">
                    <a:moveTo>
                      <a:pt x="1" y="0"/>
                    </a:moveTo>
                    <a:lnTo>
                      <a:pt x="1" y="452"/>
                    </a:lnTo>
                    <a:lnTo>
                      <a:pt x="6862" y="452"/>
                    </a:lnTo>
                    <a:lnTo>
                      <a:pt x="68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6"/>
              <p:cNvSpPr/>
              <p:nvPr/>
            </p:nvSpPr>
            <p:spPr>
              <a:xfrm>
                <a:off x="4305007" y="4701533"/>
                <a:ext cx="181742" cy="252613"/>
              </a:xfrm>
              <a:custGeom>
                <a:avLst/>
                <a:gdLst/>
                <a:ahLst/>
                <a:cxnLst/>
                <a:rect l="l" t="t" r="r" b="b"/>
                <a:pathLst>
                  <a:path w="3703" h="5147" extrusionOk="0">
                    <a:moveTo>
                      <a:pt x="0" y="1"/>
                    </a:moveTo>
                    <a:lnTo>
                      <a:pt x="0" y="5147"/>
                    </a:lnTo>
                    <a:lnTo>
                      <a:pt x="3702" y="5147"/>
                    </a:lnTo>
                    <a:lnTo>
                      <a:pt x="370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6"/>
              <p:cNvSpPr/>
              <p:nvPr/>
            </p:nvSpPr>
            <p:spPr>
              <a:xfrm>
                <a:off x="4318307" y="4714834"/>
                <a:ext cx="155141" cy="228269"/>
              </a:xfrm>
              <a:custGeom>
                <a:avLst/>
                <a:gdLst/>
                <a:ahLst/>
                <a:cxnLst/>
                <a:rect l="l" t="t" r="r" b="b"/>
                <a:pathLst>
                  <a:path w="3161" h="4651" extrusionOk="0">
                    <a:moveTo>
                      <a:pt x="0" y="1"/>
                    </a:moveTo>
                    <a:lnTo>
                      <a:pt x="0" y="4650"/>
                    </a:lnTo>
                    <a:lnTo>
                      <a:pt x="3160" y="4650"/>
                    </a:lnTo>
                    <a:lnTo>
                      <a:pt x="3160" y="1"/>
                    </a:ln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6"/>
              <p:cNvSpPr/>
              <p:nvPr/>
            </p:nvSpPr>
            <p:spPr>
              <a:xfrm>
                <a:off x="4309424" y="4836698"/>
                <a:ext cx="166233" cy="4466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91" extrusionOk="0">
                    <a:moveTo>
                      <a:pt x="1" y="0"/>
                    </a:moveTo>
                    <a:lnTo>
                      <a:pt x="1" y="91"/>
                    </a:lnTo>
                    <a:lnTo>
                      <a:pt x="3386" y="91"/>
                    </a:lnTo>
                    <a:lnTo>
                      <a:pt x="338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6"/>
              <p:cNvSpPr/>
              <p:nvPr/>
            </p:nvSpPr>
            <p:spPr>
              <a:xfrm>
                <a:off x="4393645" y="4712625"/>
                <a:ext cx="4466" cy="230478"/>
              </a:xfrm>
              <a:custGeom>
                <a:avLst/>
                <a:gdLst/>
                <a:ahLst/>
                <a:cxnLst/>
                <a:rect l="l" t="t" r="r" b="b"/>
                <a:pathLst>
                  <a:path w="91" h="4696" extrusionOk="0">
                    <a:moveTo>
                      <a:pt x="0" y="0"/>
                    </a:moveTo>
                    <a:lnTo>
                      <a:pt x="0" y="4695"/>
                    </a:lnTo>
                    <a:lnTo>
                      <a:pt x="90" y="4695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6"/>
              <p:cNvSpPr/>
              <p:nvPr/>
            </p:nvSpPr>
            <p:spPr>
              <a:xfrm>
                <a:off x="4282872" y="4954097"/>
                <a:ext cx="226012" cy="1555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317" extrusionOk="0">
                    <a:moveTo>
                      <a:pt x="0" y="1"/>
                    </a:moveTo>
                    <a:lnTo>
                      <a:pt x="0" y="317"/>
                    </a:lnTo>
                    <a:lnTo>
                      <a:pt x="4605" y="317"/>
                    </a:lnTo>
                    <a:lnTo>
                      <a:pt x="4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6"/>
              <p:cNvSpPr/>
              <p:nvPr/>
            </p:nvSpPr>
            <p:spPr>
              <a:xfrm>
                <a:off x="4287289" y="4612748"/>
                <a:ext cx="217177" cy="91043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1855" extrusionOk="0">
                    <a:moveTo>
                      <a:pt x="2192" y="0"/>
                    </a:moveTo>
                    <a:cubicBezTo>
                      <a:pt x="1306" y="0"/>
                      <a:pt x="433" y="515"/>
                      <a:pt x="91" y="1494"/>
                    </a:cubicBezTo>
                    <a:cubicBezTo>
                      <a:pt x="45" y="1629"/>
                      <a:pt x="0" y="1719"/>
                      <a:pt x="0" y="1855"/>
                    </a:cubicBezTo>
                    <a:lnTo>
                      <a:pt x="4424" y="1855"/>
                    </a:lnTo>
                    <a:cubicBezTo>
                      <a:pt x="4379" y="1584"/>
                      <a:pt x="4289" y="1358"/>
                      <a:pt x="4153" y="1133"/>
                    </a:cubicBezTo>
                    <a:cubicBezTo>
                      <a:pt x="3699" y="368"/>
                      <a:pt x="2941" y="0"/>
                      <a:pt x="21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6"/>
              <p:cNvSpPr/>
              <p:nvPr/>
            </p:nvSpPr>
            <p:spPr>
              <a:xfrm>
                <a:off x="3321304" y="3146249"/>
                <a:ext cx="1411333" cy="516268"/>
              </a:xfrm>
              <a:custGeom>
                <a:avLst/>
                <a:gdLst/>
                <a:ahLst/>
                <a:cxnLst/>
                <a:rect l="l" t="t" r="r" b="b"/>
                <a:pathLst>
                  <a:path w="28756" h="10519" extrusionOk="0">
                    <a:moveTo>
                      <a:pt x="6952" y="0"/>
                    </a:moveTo>
                    <a:lnTo>
                      <a:pt x="6952" y="4153"/>
                    </a:lnTo>
                    <a:lnTo>
                      <a:pt x="4379" y="4153"/>
                    </a:lnTo>
                    <a:lnTo>
                      <a:pt x="0" y="9480"/>
                    </a:lnTo>
                    <a:lnTo>
                      <a:pt x="0" y="10518"/>
                    </a:lnTo>
                    <a:lnTo>
                      <a:pt x="28756" y="10518"/>
                    </a:lnTo>
                    <a:lnTo>
                      <a:pt x="28756" y="9480"/>
                    </a:lnTo>
                    <a:lnTo>
                      <a:pt x="24377" y="4153"/>
                    </a:lnTo>
                    <a:lnTo>
                      <a:pt x="21804" y="4153"/>
                    </a:lnTo>
                    <a:lnTo>
                      <a:pt x="218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6"/>
              <p:cNvSpPr/>
              <p:nvPr/>
            </p:nvSpPr>
            <p:spPr>
              <a:xfrm>
                <a:off x="3793205" y="3228212"/>
                <a:ext cx="407704" cy="348514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7101" extrusionOk="0">
                    <a:moveTo>
                      <a:pt x="4741" y="0"/>
                    </a:moveTo>
                    <a:cubicBezTo>
                      <a:pt x="1581" y="0"/>
                      <a:pt x="1" y="3837"/>
                      <a:pt x="2258" y="6049"/>
                    </a:cubicBezTo>
                    <a:cubicBezTo>
                      <a:pt x="2970" y="6776"/>
                      <a:pt x="3851" y="7101"/>
                      <a:pt x="4718" y="7101"/>
                    </a:cubicBezTo>
                    <a:cubicBezTo>
                      <a:pt x="6543" y="7101"/>
                      <a:pt x="8307" y="5664"/>
                      <a:pt x="8307" y="3521"/>
                    </a:cubicBezTo>
                    <a:cubicBezTo>
                      <a:pt x="8307" y="1580"/>
                      <a:pt x="6727" y="0"/>
                      <a:pt x="47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36"/>
              <p:cNvSpPr/>
              <p:nvPr/>
            </p:nvSpPr>
            <p:spPr>
              <a:xfrm>
                <a:off x="3833106" y="3257022"/>
                <a:ext cx="338993" cy="290649"/>
              </a:xfrm>
              <a:custGeom>
                <a:avLst/>
                <a:gdLst/>
                <a:ahLst/>
                <a:cxnLst/>
                <a:rect l="l" t="t" r="r" b="b"/>
                <a:pathLst>
                  <a:path w="6907" h="5922" extrusionOk="0">
                    <a:moveTo>
                      <a:pt x="3928" y="0"/>
                    </a:moveTo>
                    <a:cubicBezTo>
                      <a:pt x="1309" y="0"/>
                      <a:pt x="0" y="3205"/>
                      <a:pt x="1851" y="5056"/>
                    </a:cubicBezTo>
                    <a:cubicBezTo>
                      <a:pt x="2448" y="5653"/>
                      <a:pt x="3186" y="5921"/>
                      <a:pt x="3912" y="5921"/>
                    </a:cubicBezTo>
                    <a:cubicBezTo>
                      <a:pt x="5436" y="5921"/>
                      <a:pt x="6907" y="4739"/>
                      <a:pt x="6907" y="2934"/>
                    </a:cubicBezTo>
                    <a:cubicBezTo>
                      <a:pt x="6907" y="1309"/>
                      <a:pt x="5553" y="0"/>
                      <a:pt x="3928" y="0"/>
                    </a:cubicBezTo>
                    <a:close/>
                  </a:path>
                </a:pathLst>
              </a:custGeom>
              <a:solidFill>
                <a:srgbClr val="FFFA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36"/>
              <p:cNvSpPr/>
              <p:nvPr/>
            </p:nvSpPr>
            <p:spPr>
              <a:xfrm>
                <a:off x="3870751" y="3394396"/>
                <a:ext cx="312441" cy="15509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6366" y="316"/>
                    </a:lnTo>
                    <a:lnTo>
                      <a:pt x="6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36"/>
              <p:cNvSpPr/>
              <p:nvPr/>
            </p:nvSpPr>
            <p:spPr>
              <a:xfrm>
                <a:off x="4019216" y="3245930"/>
                <a:ext cx="15558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7" h="6366" extrusionOk="0">
                    <a:moveTo>
                      <a:pt x="0" y="0"/>
                    </a:moveTo>
                    <a:lnTo>
                      <a:pt x="0" y="6366"/>
                    </a:lnTo>
                    <a:lnTo>
                      <a:pt x="316" y="6366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rench Revolution by Slidesgo">
  <a:themeElements>
    <a:clrScheme name="Simple Light">
      <a:dk1>
        <a:srgbClr val="F7D6DD"/>
      </a:dk1>
      <a:lt1>
        <a:srgbClr val="F77C94"/>
      </a:lt1>
      <a:dk2>
        <a:srgbClr val="DC3354"/>
      </a:dk2>
      <a:lt2>
        <a:srgbClr val="B02943"/>
      </a:lt2>
      <a:accent1>
        <a:srgbClr val="FFFFFF"/>
      </a:accent1>
      <a:accent2>
        <a:srgbClr val="2674D4"/>
      </a:accent2>
      <a:accent3>
        <a:srgbClr val="154075"/>
      </a:accent3>
      <a:accent4>
        <a:srgbClr val="0E2B4F"/>
      </a:accent4>
      <a:accent5>
        <a:srgbClr val="FFFFFF"/>
      </a:accent5>
      <a:accent6>
        <a:srgbClr val="B02943"/>
      </a:accent6>
      <a:hlink>
        <a:srgbClr val="0E2B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390</Words>
  <Application>Microsoft Office PowerPoint</Application>
  <PresentationFormat>全屏显示(16:9)</PresentationFormat>
  <Paragraphs>94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Alfa Slab One</vt:lpstr>
      <vt:lpstr>Proxima Nova</vt:lpstr>
      <vt:lpstr>Proxima Nova Semibold</vt:lpstr>
      <vt:lpstr>Arial</vt:lpstr>
      <vt:lpstr>Calibri</vt:lpstr>
      <vt:lpstr>Lato</vt:lpstr>
      <vt:lpstr>Times New Roman</vt:lpstr>
      <vt:lpstr>French Revolution by Slidesgo</vt:lpstr>
      <vt:lpstr>Slidesgo Final Pages</vt:lpstr>
      <vt:lpstr>Égalité et La Révolution Française</vt:lpstr>
      <vt:lpstr>Des Contenus</vt:lpstr>
      <vt:lpstr>L’introduction</vt:lpstr>
      <vt:lpstr>Différents types d’inégalités</vt:lpstr>
      <vt:lpstr>Avant la révolution </vt:lpstr>
      <vt:lpstr>Processus de l’ancienne hiérarchie</vt:lpstr>
      <vt:lpstr>Chronologie de la révolution</vt:lpstr>
      <vt:lpstr>Après la Révolution</vt:lpstr>
      <vt:lpstr>Progrès et limites</vt:lpstr>
      <vt:lpstr>Au niveau politique</vt:lpstr>
      <vt:lpstr>French Society</vt:lpstr>
      <vt:lpstr>Le champ d'application de la discrimination --Les critères interdits par la loi</vt:lpstr>
      <vt:lpstr>Protection juridique et sociale pour Les personnes handicapées</vt:lpstr>
      <vt:lpstr>Merci!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French Revolution</dc:title>
  <dc:creator>张泽群</dc:creator>
  <cp:lastModifiedBy>泽群 张</cp:lastModifiedBy>
  <cp:revision>8</cp:revision>
  <dcterms:modified xsi:type="dcterms:W3CDTF">2023-10-23T08:32:00Z</dcterms:modified>
</cp:coreProperties>
</file>