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  <p:sldMasterId id="2147483674" r:id="rId2"/>
  </p:sldMasterIdLst>
  <p:notesMasterIdLst>
    <p:notesMasterId r:id="rId28"/>
  </p:notesMasterIdLst>
  <p:sldIdLst>
    <p:sldId id="256" r:id="rId3"/>
    <p:sldId id="259" r:id="rId4"/>
    <p:sldId id="260" r:id="rId5"/>
    <p:sldId id="261" r:id="rId6"/>
    <p:sldId id="267" r:id="rId7"/>
    <p:sldId id="269" r:id="rId8"/>
    <p:sldId id="266" r:id="rId9"/>
    <p:sldId id="263" r:id="rId10"/>
    <p:sldId id="264" r:id="rId11"/>
    <p:sldId id="272" r:id="rId12"/>
    <p:sldId id="265" r:id="rId13"/>
    <p:sldId id="262" r:id="rId14"/>
    <p:sldId id="268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58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FD548E-C0BA-4197-A146-5B6B9349B4C7}">
  <a:tblStyle styleId="{96FD548E-C0BA-4197-A146-5B6B9349B4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3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a59c7f0a0b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a59c7f0a0b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a59c7f0a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a59c7f0a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9d75e1790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9d75e1790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a59c7f0a0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a59c7f0a0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a59c7f0a0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a59c7f0a0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a59c7f0a0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a59c7f0a0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a59c7f0a0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a59c7f0a0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a59c7f0a0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a59c7f0a0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a59c7f0a0b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a59c7f0a0b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a59c7f0a0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a59c7f0a0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9d75e1790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9d75e1790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a59c7f0a0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a59c7f0a0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a5a6d13a0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a5a6d13a0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a59c7f0a0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a59c7f0a0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a59c7f0a0b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a59c7f0a0b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a59c7f0a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a59c7f0a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d75e1790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d75e1790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59c7f0a0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59c7f0a0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9d75e1790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9d75e1790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a59c7f0a0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a59c7f0a0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a59c7f0a0b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a59c7f0a0b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a59c7f0a0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a59c7f0a0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a59c7f0a0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a59c7f0a0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a59c7f0a0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a59c7f0a0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0" y="1503330"/>
            <a:ext cx="3948300" cy="17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0" y="3115740"/>
            <a:ext cx="3948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4298050" y="2665575"/>
            <a:ext cx="32208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4298050" y="1644825"/>
            <a:ext cx="41235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3588600" y="19663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3684675" y="14288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3588600" y="37279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3684675" y="32033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1"/>
          </p:nvPr>
        </p:nvSpPr>
        <p:spPr>
          <a:xfrm>
            <a:off x="3588600" y="23159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3588600" y="40775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6"/>
          </p:nvPr>
        </p:nvSpPr>
        <p:spPr>
          <a:xfrm>
            <a:off x="3588600" y="539500"/>
            <a:ext cx="484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/>
          </p:nvPr>
        </p:nvSpPr>
        <p:spPr>
          <a:xfrm>
            <a:off x="6311975" y="19663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8" hasCustomPrompt="1"/>
          </p:nvPr>
        </p:nvSpPr>
        <p:spPr>
          <a:xfrm>
            <a:off x="6408075" y="14288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/>
          </p:nvPr>
        </p:nvSpPr>
        <p:spPr>
          <a:xfrm>
            <a:off x="6311975" y="37279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408075" y="32033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6312000" y="23159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5"/>
          </p:nvPr>
        </p:nvSpPr>
        <p:spPr>
          <a:xfrm>
            <a:off x="6312000" y="40775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713250" y="2774132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713250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3"/>
          </p:nvPr>
        </p:nvSpPr>
        <p:spPr>
          <a:xfrm>
            <a:off x="3486178" y="2774132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3486178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5"/>
          </p:nvPr>
        </p:nvSpPr>
        <p:spPr>
          <a:xfrm>
            <a:off x="6259050" y="2774132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6259050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7" hasCustomPrompt="1"/>
          </p:nvPr>
        </p:nvSpPr>
        <p:spPr>
          <a:xfrm>
            <a:off x="1512750" y="225614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8" hasCustomPrompt="1"/>
          </p:nvPr>
        </p:nvSpPr>
        <p:spPr>
          <a:xfrm>
            <a:off x="4285650" y="225614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7058550" y="225614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572000" y="539500"/>
            <a:ext cx="384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/>
          </p:nvPr>
        </p:nvSpPr>
        <p:spPr>
          <a:xfrm>
            <a:off x="4572000" y="1743000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4572000" y="2066099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3"/>
          </p:nvPr>
        </p:nvSpPr>
        <p:spPr>
          <a:xfrm>
            <a:off x="4572000" y="2688070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4"/>
          </p:nvPr>
        </p:nvSpPr>
        <p:spPr>
          <a:xfrm>
            <a:off x="4572000" y="3011170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5"/>
          </p:nvPr>
        </p:nvSpPr>
        <p:spPr>
          <a:xfrm>
            <a:off x="4572000" y="3631701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6"/>
          </p:nvPr>
        </p:nvSpPr>
        <p:spPr>
          <a:xfrm>
            <a:off x="4572000" y="3954800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 idx="2"/>
          </p:nvPr>
        </p:nvSpPr>
        <p:spPr>
          <a:xfrm>
            <a:off x="1489643" y="1944066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1489643" y="2293685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3"/>
          </p:nvPr>
        </p:nvSpPr>
        <p:spPr>
          <a:xfrm>
            <a:off x="1489643" y="3116002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4"/>
          </p:nvPr>
        </p:nvSpPr>
        <p:spPr>
          <a:xfrm>
            <a:off x="1489643" y="3465621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5"/>
          </p:nvPr>
        </p:nvSpPr>
        <p:spPr>
          <a:xfrm>
            <a:off x="5339268" y="1944066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6"/>
          </p:nvPr>
        </p:nvSpPr>
        <p:spPr>
          <a:xfrm>
            <a:off x="5339268" y="2293685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 idx="7"/>
          </p:nvPr>
        </p:nvSpPr>
        <p:spPr>
          <a:xfrm>
            <a:off x="5339268" y="3116002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8"/>
          </p:nvPr>
        </p:nvSpPr>
        <p:spPr>
          <a:xfrm>
            <a:off x="5339268" y="3465621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2"/>
          </p:nvPr>
        </p:nvSpPr>
        <p:spPr>
          <a:xfrm>
            <a:off x="713250" y="19200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713250" y="22697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3"/>
          </p:nvPr>
        </p:nvSpPr>
        <p:spPr>
          <a:xfrm>
            <a:off x="3107820" y="19200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4"/>
          </p:nvPr>
        </p:nvSpPr>
        <p:spPr>
          <a:xfrm>
            <a:off x="3107846" y="22697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 idx="5"/>
          </p:nvPr>
        </p:nvSpPr>
        <p:spPr>
          <a:xfrm>
            <a:off x="713250" y="31287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6"/>
          </p:nvPr>
        </p:nvSpPr>
        <p:spPr>
          <a:xfrm>
            <a:off x="713250" y="34979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 idx="7"/>
          </p:nvPr>
        </p:nvSpPr>
        <p:spPr>
          <a:xfrm>
            <a:off x="3107846" y="31287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8"/>
          </p:nvPr>
        </p:nvSpPr>
        <p:spPr>
          <a:xfrm>
            <a:off x="3107846" y="34979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2"/>
          </p:nvPr>
        </p:nvSpPr>
        <p:spPr>
          <a:xfrm>
            <a:off x="7132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1"/>
          </p:nvPr>
        </p:nvSpPr>
        <p:spPr>
          <a:xfrm>
            <a:off x="7132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3"/>
          </p:nvPr>
        </p:nvSpPr>
        <p:spPr>
          <a:xfrm>
            <a:off x="34861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4"/>
          </p:nvPr>
        </p:nvSpPr>
        <p:spPr>
          <a:xfrm>
            <a:off x="3486178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5"/>
          </p:nvPr>
        </p:nvSpPr>
        <p:spPr>
          <a:xfrm>
            <a:off x="62590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6"/>
          </p:nvPr>
        </p:nvSpPr>
        <p:spPr>
          <a:xfrm>
            <a:off x="62590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7"/>
          </p:nvPr>
        </p:nvSpPr>
        <p:spPr>
          <a:xfrm>
            <a:off x="713250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8"/>
          </p:nvPr>
        </p:nvSpPr>
        <p:spPr>
          <a:xfrm>
            <a:off x="7132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9"/>
          </p:nvPr>
        </p:nvSpPr>
        <p:spPr>
          <a:xfrm>
            <a:off x="3486178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3"/>
          </p:nvPr>
        </p:nvSpPr>
        <p:spPr>
          <a:xfrm>
            <a:off x="3486178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14"/>
          </p:nvPr>
        </p:nvSpPr>
        <p:spPr>
          <a:xfrm>
            <a:off x="6259050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15"/>
          </p:nvPr>
        </p:nvSpPr>
        <p:spPr>
          <a:xfrm>
            <a:off x="62590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subTitle" idx="1"/>
          </p:nvPr>
        </p:nvSpPr>
        <p:spPr>
          <a:xfrm>
            <a:off x="4272350" y="2438425"/>
            <a:ext cx="32757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4272350" y="1804975"/>
            <a:ext cx="3275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subTitle" idx="1"/>
          </p:nvPr>
        </p:nvSpPr>
        <p:spPr>
          <a:xfrm>
            <a:off x="713225" y="2274325"/>
            <a:ext cx="3858900" cy="12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713225" y="1634675"/>
            <a:ext cx="3858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79575" y="2206460"/>
            <a:ext cx="2527500" cy="13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2375" y="1317789"/>
            <a:ext cx="108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79575" y="3557989"/>
            <a:ext cx="25275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 hasCustomPrompt="1"/>
          </p:nvPr>
        </p:nvSpPr>
        <p:spPr>
          <a:xfrm>
            <a:off x="1192793" y="2944678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1425218" y="3362825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2" hasCustomPrompt="1"/>
          </p:nvPr>
        </p:nvSpPr>
        <p:spPr>
          <a:xfrm>
            <a:off x="3523688" y="2944555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3"/>
          </p:nvPr>
        </p:nvSpPr>
        <p:spPr>
          <a:xfrm>
            <a:off x="3756036" y="3362825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4" hasCustomPrompt="1"/>
          </p:nvPr>
        </p:nvSpPr>
        <p:spPr>
          <a:xfrm>
            <a:off x="5854507" y="2944680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5"/>
          </p:nvPr>
        </p:nvSpPr>
        <p:spPr>
          <a:xfrm>
            <a:off x="6086857" y="3362825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718019" y="532593"/>
            <a:ext cx="3623100" cy="7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ubTitle" idx="1"/>
          </p:nvPr>
        </p:nvSpPr>
        <p:spPr>
          <a:xfrm>
            <a:off x="718019" y="1365557"/>
            <a:ext cx="36231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718019" y="3628889"/>
            <a:ext cx="33426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endParaRPr/>
          </a:p>
          <a:p>
            <a:pPr>
              <a:defRPr sz="900" b="0">
                <a:solidFill>
                  <a:srgbClr val="434343"/>
                </a:solidFill>
              </a:defRPr>
            </a:pPr>
            <a:r>
              <a:t>CREDITS: This presentation template was created by ppter8.com, including icons by Flaticon and infographics &amp; images by Freepik.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722376" y="3023100"/>
            <a:ext cx="34527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722375" y="1551800"/>
            <a:ext cx="3452700" cy="14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3225" y="1299328"/>
            <a:ext cx="7380600" cy="3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 idx="2"/>
          </p:nvPr>
        </p:nvSpPr>
        <p:spPr>
          <a:xfrm>
            <a:off x="722375" y="2393125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22375" y="2762256"/>
            <a:ext cx="24345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3"/>
          </p:nvPr>
        </p:nvSpPr>
        <p:spPr>
          <a:xfrm>
            <a:off x="5987359" y="2393125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987359" y="2762256"/>
            <a:ext cx="24345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722375" y="2438425"/>
            <a:ext cx="38496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2375" y="1804975"/>
            <a:ext cx="38496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722375" y="1769550"/>
            <a:ext cx="3849600" cy="16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4572000" y="2667025"/>
            <a:ext cx="38496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572000" y="1584894"/>
            <a:ext cx="38496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1478100"/>
            <a:ext cx="3498900" cy="218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713225" y="1595500"/>
            <a:ext cx="2646000" cy="19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○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■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○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■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○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■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4DOoRj2hM27p8tJ5OU0ZtnlX8Q-UN7asYKms-Xd__6Y/cop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ctrTitle"/>
          </p:nvPr>
        </p:nvSpPr>
        <p:spPr>
          <a:xfrm>
            <a:off x="4165373" y="1732383"/>
            <a:ext cx="5263674" cy="15747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Égalité et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Révolution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Française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Google Shape;142;p28"/>
          <p:cNvSpPr txBox="1">
            <a:spLocks noGrp="1"/>
          </p:cNvSpPr>
          <p:nvPr>
            <p:ph type="subTitle" idx="1"/>
          </p:nvPr>
        </p:nvSpPr>
        <p:spPr>
          <a:xfrm>
            <a:off x="4250047" y="3684397"/>
            <a:ext cx="4042213" cy="691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Présentateur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ODIN, Gabriel, Viviane, Lambert, Gérard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Lato"/>
            </a:endParaRPr>
          </a:p>
        </p:txBody>
      </p:sp>
      <p:grpSp>
        <p:nvGrpSpPr>
          <p:cNvPr id="143" name="Google Shape;143;p28"/>
          <p:cNvGrpSpPr/>
          <p:nvPr/>
        </p:nvGrpSpPr>
        <p:grpSpPr>
          <a:xfrm>
            <a:off x="426540" y="782088"/>
            <a:ext cx="3833562" cy="5014715"/>
            <a:chOff x="526552" y="552365"/>
            <a:chExt cx="3833562" cy="5014715"/>
          </a:xfrm>
        </p:grpSpPr>
        <p:sp>
          <p:nvSpPr>
            <p:cNvPr id="144" name="Google Shape;144;p28"/>
            <p:cNvSpPr/>
            <p:nvPr/>
          </p:nvSpPr>
          <p:spPr>
            <a:xfrm>
              <a:off x="4140257" y="827980"/>
              <a:ext cx="125400" cy="47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4045638" y="780483"/>
              <a:ext cx="314476" cy="9884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4045638" y="3701728"/>
              <a:ext cx="314476" cy="9884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4079565" y="552365"/>
              <a:ext cx="246622" cy="2466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8"/>
            <p:cNvGrpSpPr/>
            <p:nvPr/>
          </p:nvGrpSpPr>
          <p:grpSpPr>
            <a:xfrm>
              <a:off x="526552" y="1042884"/>
              <a:ext cx="3738833" cy="2928437"/>
              <a:chOff x="573121" y="1055775"/>
              <a:chExt cx="3674529" cy="2878071"/>
            </a:xfrm>
          </p:grpSpPr>
          <p:sp>
            <p:nvSpPr>
              <p:cNvPr id="149" name="Google Shape;149;p28"/>
              <p:cNvSpPr/>
              <p:nvPr/>
            </p:nvSpPr>
            <p:spPr>
              <a:xfrm>
                <a:off x="573121" y="1479196"/>
                <a:ext cx="1481989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86363" h="98186" extrusionOk="0">
                    <a:moveTo>
                      <a:pt x="0" y="1"/>
                    </a:moveTo>
                    <a:lnTo>
                      <a:pt x="0" y="98185"/>
                    </a:lnTo>
                    <a:lnTo>
                      <a:pt x="86363" y="98185"/>
                    </a:lnTo>
                    <a:lnTo>
                      <a:pt x="863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8"/>
              <p:cNvSpPr/>
              <p:nvPr/>
            </p:nvSpPr>
            <p:spPr>
              <a:xfrm>
                <a:off x="2055134" y="1479122"/>
                <a:ext cx="676550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27062" h="98186" extrusionOk="0">
                    <a:moveTo>
                      <a:pt x="0" y="1"/>
                    </a:moveTo>
                    <a:lnTo>
                      <a:pt x="0" y="98185"/>
                    </a:lnTo>
                    <a:lnTo>
                      <a:pt x="27062" y="98185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8"/>
              <p:cNvSpPr/>
              <p:nvPr/>
            </p:nvSpPr>
            <p:spPr>
              <a:xfrm>
                <a:off x="2732200" y="1055775"/>
                <a:ext cx="1515450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60618" h="98186" extrusionOk="0">
                    <a:moveTo>
                      <a:pt x="0" y="0"/>
                    </a:moveTo>
                    <a:lnTo>
                      <a:pt x="0" y="98185"/>
                    </a:lnTo>
                    <a:lnTo>
                      <a:pt x="60617" y="98185"/>
                    </a:lnTo>
                    <a:lnTo>
                      <a:pt x="606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8"/>
              <p:cNvSpPr/>
              <p:nvPr/>
            </p:nvSpPr>
            <p:spPr>
              <a:xfrm>
                <a:off x="2144274" y="3510424"/>
                <a:ext cx="587925" cy="423403"/>
              </a:xfrm>
              <a:custGeom>
                <a:avLst/>
                <a:gdLst/>
                <a:ahLst/>
                <a:cxnLst/>
                <a:rect l="l" t="t" r="r" b="b"/>
                <a:pathLst>
                  <a:path w="23517" h="16365" extrusionOk="0">
                    <a:moveTo>
                      <a:pt x="0" y="0"/>
                    </a:moveTo>
                    <a:lnTo>
                      <a:pt x="23517" y="16364"/>
                    </a:lnTo>
                    <a:lnTo>
                      <a:pt x="2351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8"/>
              <p:cNvSpPr/>
              <p:nvPr/>
            </p:nvSpPr>
            <p:spPr>
              <a:xfrm>
                <a:off x="2144275" y="1055775"/>
                <a:ext cx="587400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23496" h="98186" extrusionOk="0">
                    <a:moveTo>
                      <a:pt x="0" y="0"/>
                    </a:moveTo>
                    <a:lnTo>
                      <a:pt x="0" y="98185"/>
                    </a:lnTo>
                    <a:lnTo>
                      <a:pt x="23496" y="98185"/>
                    </a:lnTo>
                    <a:lnTo>
                      <a:pt x="234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/>
              <a:t>Au </a:t>
            </a:r>
            <a:r>
              <a:rPr lang="en-US" altLang="zh-CN" dirty="0" err="1"/>
              <a:t>niveau</a:t>
            </a:r>
            <a:r>
              <a:rPr lang="en-US" altLang="zh-CN" dirty="0"/>
              <a:t> politique</a:t>
            </a:r>
            <a:endParaRPr dirty="0"/>
          </a:p>
        </p:txBody>
      </p:sp>
      <p:sp>
        <p:nvSpPr>
          <p:cNvPr id="1224" name="Google Shape;1224;p44"/>
          <p:cNvSpPr txBox="1"/>
          <p:nvPr/>
        </p:nvSpPr>
        <p:spPr>
          <a:xfrm>
            <a:off x="1018425" y="3641250"/>
            <a:ext cx="2188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1799 : suffrage universel masculin mais limité</a:t>
            </a:r>
            <a:endParaRPr sz="1600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5" name="Google Shape;1225;p44"/>
          <p:cNvSpPr txBox="1"/>
          <p:nvPr/>
        </p:nvSpPr>
        <p:spPr>
          <a:xfrm>
            <a:off x="3477875" y="3641250"/>
            <a:ext cx="2188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1848 : suffrage universel masculin et vote secret</a:t>
            </a:r>
            <a:endParaRPr sz="1600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6" name="Google Shape;1226;p44"/>
          <p:cNvSpPr txBox="1"/>
          <p:nvPr/>
        </p:nvSpPr>
        <p:spPr>
          <a:xfrm>
            <a:off x="5937375" y="3641250"/>
            <a:ext cx="2188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1944 : droit de vote des femmes et suffrage universel</a:t>
            </a:r>
            <a:endParaRPr sz="1600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7" name="Google Shape;1227;p44"/>
          <p:cNvCxnSpPr>
            <a:stCxn id="1228" idx="2"/>
            <a:endCxn id="1229" idx="0"/>
          </p:cNvCxnSpPr>
          <p:nvPr/>
        </p:nvCxnSpPr>
        <p:spPr>
          <a:xfrm>
            <a:off x="4571988" y="2469218"/>
            <a:ext cx="0" cy="392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44"/>
          <p:cNvCxnSpPr>
            <a:stCxn id="1229" idx="1"/>
            <a:endCxn id="1231" idx="3"/>
          </p:cNvCxnSpPr>
          <p:nvPr/>
        </p:nvCxnSpPr>
        <p:spPr>
          <a:xfrm flipH="1">
            <a:off x="2398938" y="3147968"/>
            <a:ext cx="1886700" cy="6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2" name="Google Shape;1232;p44"/>
          <p:cNvCxnSpPr>
            <a:stCxn id="1229" idx="3"/>
            <a:endCxn id="1233" idx="1"/>
          </p:cNvCxnSpPr>
          <p:nvPr/>
        </p:nvCxnSpPr>
        <p:spPr>
          <a:xfrm>
            <a:off x="4858338" y="3147968"/>
            <a:ext cx="1886700" cy="6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9" name="Google Shape;1229;p44"/>
          <p:cNvSpPr/>
          <p:nvPr/>
        </p:nvSpPr>
        <p:spPr>
          <a:xfrm>
            <a:off x="4285638" y="2861618"/>
            <a:ext cx="572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rPr>
              <a:t>2</a:t>
            </a:r>
            <a:endParaRPr sz="1800">
              <a:solidFill>
                <a:schemeClr val="accent4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31" name="Google Shape;1231;p44"/>
          <p:cNvSpPr/>
          <p:nvPr/>
        </p:nvSpPr>
        <p:spPr>
          <a:xfrm>
            <a:off x="1826175" y="2861618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1</a:t>
            </a:r>
            <a:endParaRPr sz="18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33" name="Google Shape;1233;p44"/>
          <p:cNvSpPr/>
          <p:nvPr/>
        </p:nvSpPr>
        <p:spPr>
          <a:xfrm>
            <a:off x="6745125" y="2861618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3</a:t>
            </a:r>
            <a:endParaRPr sz="1800">
              <a:solidFill>
                <a:srgbClr val="FFFFFF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pSp>
        <p:nvGrpSpPr>
          <p:cNvPr id="1234" name="Google Shape;1234;p44"/>
          <p:cNvGrpSpPr/>
          <p:nvPr/>
        </p:nvGrpSpPr>
        <p:grpSpPr>
          <a:xfrm>
            <a:off x="4285722" y="1898362"/>
            <a:ext cx="572515" cy="572483"/>
            <a:chOff x="4135945" y="1314350"/>
            <a:chExt cx="289237" cy="289206"/>
          </a:xfrm>
        </p:grpSpPr>
        <p:sp>
          <p:nvSpPr>
            <p:cNvPr id="1235" name="Google Shape;1235;p44"/>
            <p:cNvSpPr/>
            <p:nvPr/>
          </p:nvSpPr>
          <p:spPr>
            <a:xfrm>
              <a:off x="4186759" y="1314350"/>
              <a:ext cx="17104" cy="25149"/>
            </a:xfrm>
            <a:custGeom>
              <a:avLst/>
              <a:gdLst/>
              <a:ahLst/>
              <a:cxnLst/>
              <a:rect l="l" t="t" r="r" b="b"/>
              <a:pathLst>
                <a:path w="759" h="1116" extrusionOk="0">
                  <a:moveTo>
                    <a:pt x="0" y="0"/>
                  </a:moveTo>
                  <a:lnTo>
                    <a:pt x="0" y="1116"/>
                  </a:lnTo>
                  <a:lnTo>
                    <a:pt x="759" y="1116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4153048" y="1314350"/>
              <a:ext cx="17127" cy="34726"/>
            </a:xfrm>
            <a:custGeom>
              <a:avLst/>
              <a:gdLst/>
              <a:ahLst/>
              <a:cxnLst/>
              <a:rect l="l" t="t" r="r" b="b"/>
              <a:pathLst>
                <a:path w="760" h="1541" extrusionOk="0">
                  <a:moveTo>
                    <a:pt x="1" y="0"/>
                  </a:moveTo>
                  <a:lnTo>
                    <a:pt x="1" y="759"/>
                  </a:lnTo>
                  <a:lnTo>
                    <a:pt x="380" y="1540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4254653" y="1382740"/>
              <a:ext cx="170522" cy="85520"/>
            </a:xfrm>
            <a:custGeom>
              <a:avLst/>
              <a:gdLst/>
              <a:ahLst/>
              <a:cxnLst/>
              <a:rect l="l" t="t" r="r" b="b"/>
              <a:pathLst>
                <a:path w="7567" h="3795" extrusionOk="0">
                  <a:moveTo>
                    <a:pt x="1496" y="0"/>
                  </a:moveTo>
                  <a:lnTo>
                    <a:pt x="1496" y="759"/>
                  </a:lnTo>
                  <a:lnTo>
                    <a:pt x="759" y="759"/>
                  </a:lnTo>
                  <a:lnTo>
                    <a:pt x="0" y="1942"/>
                  </a:lnTo>
                  <a:lnTo>
                    <a:pt x="759" y="3795"/>
                  </a:lnTo>
                  <a:lnTo>
                    <a:pt x="6830" y="3795"/>
                  </a:lnTo>
                  <a:cubicBezTo>
                    <a:pt x="7232" y="3795"/>
                    <a:pt x="7566" y="2701"/>
                    <a:pt x="7566" y="2277"/>
                  </a:cubicBezTo>
                  <a:lnTo>
                    <a:pt x="7566" y="1496"/>
                  </a:lnTo>
                  <a:cubicBezTo>
                    <a:pt x="7566" y="1094"/>
                    <a:pt x="7232" y="759"/>
                    <a:pt x="6830" y="759"/>
                  </a:cubicBezTo>
                  <a:lnTo>
                    <a:pt x="6071" y="759"/>
                  </a:lnTo>
                  <a:lnTo>
                    <a:pt x="6071" y="0"/>
                  </a:lnTo>
                  <a:lnTo>
                    <a:pt x="4553" y="0"/>
                  </a:lnTo>
                  <a:lnTo>
                    <a:pt x="4553" y="759"/>
                  </a:lnTo>
                  <a:lnTo>
                    <a:pt x="3036" y="759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4220943" y="1314350"/>
              <a:ext cx="16631" cy="25149"/>
            </a:xfrm>
            <a:custGeom>
              <a:avLst/>
              <a:gdLst/>
              <a:ahLst/>
              <a:cxnLst/>
              <a:rect l="l" t="t" r="r" b="b"/>
              <a:pathLst>
                <a:path w="738" h="1116" extrusionOk="0">
                  <a:moveTo>
                    <a:pt x="1" y="0"/>
                  </a:moveTo>
                  <a:lnTo>
                    <a:pt x="1" y="1116"/>
                  </a:lnTo>
                  <a:lnTo>
                    <a:pt x="737" y="1116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4254653" y="1314350"/>
              <a:ext cx="17104" cy="34726"/>
            </a:xfrm>
            <a:custGeom>
              <a:avLst/>
              <a:gdLst/>
              <a:ahLst/>
              <a:cxnLst/>
              <a:rect l="l" t="t" r="r" b="b"/>
              <a:pathLst>
                <a:path w="759" h="1541" extrusionOk="0">
                  <a:moveTo>
                    <a:pt x="0" y="0"/>
                  </a:moveTo>
                  <a:lnTo>
                    <a:pt x="0" y="759"/>
                  </a:lnTo>
                  <a:lnTo>
                    <a:pt x="380" y="1540"/>
                  </a:lnTo>
                  <a:lnTo>
                    <a:pt x="759" y="759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4153048" y="1331431"/>
              <a:ext cx="118714" cy="136337"/>
            </a:xfrm>
            <a:custGeom>
              <a:avLst/>
              <a:gdLst/>
              <a:ahLst/>
              <a:cxnLst/>
              <a:rect l="l" t="t" r="r" b="b"/>
              <a:pathLst>
                <a:path w="5268" h="6050" extrusionOk="0">
                  <a:moveTo>
                    <a:pt x="1" y="1"/>
                  </a:moveTo>
                  <a:lnTo>
                    <a:pt x="1" y="6049"/>
                  </a:lnTo>
                  <a:lnTo>
                    <a:pt x="5268" y="6049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4186759" y="1365637"/>
              <a:ext cx="50816" cy="50816"/>
            </a:xfrm>
            <a:custGeom>
              <a:avLst/>
              <a:gdLst/>
              <a:ahLst/>
              <a:cxnLst/>
              <a:rect l="l" t="t" r="r" b="b"/>
              <a:pathLst>
                <a:path w="2255" h="2255" extrusionOk="0">
                  <a:moveTo>
                    <a:pt x="0" y="1"/>
                  </a:moveTo>
                  <a:lnTo>
                    <a:pt x="0" y="2255"/>
                  </a:lnTo>
                  <a:lnTo>
                    <a:pt x="2254" y="2255"/>
                  </a:lnTo>
                  <a:lnTo>
                    <a:pt x="2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4136463" y="1434027"/>
              <a:ext cx="288718" cy="84529"/>
            </a:xfrm>
            <a:custGeom>
              <a:avLst/>
              <a:gdLst/>
              <a:ahLst/>
              <a:cxnLst/>
              <a:rect l="l" t="t" r="r" b="b"/>
              <a:pathLst>
                <a:path w="12812" h="3751" extrusionOk="0">
                  <a:moveTo>
                    <a:pt x="12811" y="1"/>
                  </a:moveTo>
                  <a:cubicBezTo>
                    <a:pt x="12811" y="425"/>
                    <a:pt x="12477" y="760"/>
                    <a:pt x="12075" y="760"/>
                  </a:cubicBezTo>
                  <a:lnTo>
                    <a:pt x="1116" y="760"/>
                  </a:lnTo>
                  <a:cubicBezTo>
                    <a:pt x="491" y="760"/>
                    <a:pt x="0" y="1273"/>
                    <a:pt x="0" y="1876"/>
                  </a:cubicBezTo>
                  <a:cubicBezTo>
                    <a:pt x="0" y="2501"/>
                    <a:pt x="491" y="3750"/>
                    <a:pt x="1116" y="3750"/>
                  </a:cubicBezTo>
                  <a:lnTo>
                    <a:pt x="12075" y="3750"/>
                  </a:lnTo>
                  <a:lnTo>
                    <a:pt x="12811" y="3014"/>
                  </a:lnTo>
                  <a:lnTo>
                    <a:pt x="128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>
              <a:off x="4135945" y="1476278"/>
              <a:ext cx="289237" cy="127278"/>
            </a:xfrm>
            <a:custGeom>
              <a:avLst/>
              <a:gdLst/>
              <a:ahLst/>
              <a:cxnLst/>
              <a:rect l="l" t="t" r="r" b="b"/>
              <a:pathLst>
                <a:path w="12835" h="5648" extrusionOk="0">
                  <a:moveTo>
                    <a:pt x="1" y="1"/>
                  </a:moveTo>
                  <a:lnTo>
                    <a:pt x="1" y="4531"/>
                  </a:lnTo>
                  <a:cubicBezTo>
                    <a:pt x="1" y="5156"/>
                    <a:pt x="514" y="5647"/>
                    <a:pt x="1117" y="5647"/>
                  </a:cubicBezTo>
                  <a:lnTo>
                    <a:pt x="12834" y="5647"/>
                  </a:lnTo>
                  <a:lnTo>
                    <a:pt x="12834" y="4152"/>
                  </a:lnTo>
                  <a:lnTo>
                    <a:pt x="12098" y="3773"/>
                  </a:lnTo>
                  <a:lnTo>
                    <a:pt x="12834" y="3393"/>
                  </a:lnTo>
                  <a:lnTo>
                    <a:pt x="12834" y="1117"/>
                  </a:lnTo>
                  <a:lnTo>
                    <a:pt x="10580" y="1117"/>
                  </a:lnTo>
                  <a:lnTo>
                    <a:pt x="10580" y="380"/>
                  </a:lnTo>
                  <a:lnTo>
                    <a:pt x="9040" y="380"/>
                  </a:lnTo>
                  <a:lnTo>
                    <a:pt x="9040" y="1117"/>
                  </a:lnTo>
                  <a:lnTo>
                    <a:pt x="7522" y="1117"/>
                  </a:lnTo>
                  <a:lnTo>
                    <a:pt x="7522" y="380"/>
                  </a:lnTo>
                  <a:lnTo>
                    <a:pt x="6005" y="380"/>
                  </a:lnTo>
                  <a:lnTo>
                    <a:pt x="6005" y="1117"/>
                  </a:lnTo>
                  <a:lnTo>
                    <a:pt x="4509" y="1117"/>
                  </a:lnTo>
                  <a:lnTo>
                    <a:pt x="4509" y="380"/>
                  </a:lnTo>
                  <a:lnTo>
                    <a:pt x="2992" y="380"/>
                  </a:lnTo>
                  <a:lnTo>
                    <a:pt x="2992" y="1117"/>
                  </a:lnTo>
                  <a:lnTo>
                    <a:pt x="1117" y="1117"/>
                  </a:lnTo>
                  <a:cubicBezTo>
                    <a:pt x="514" y="1117"/>
                    <a:pt x="1" y="62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>
              <a:off x="4212402" y="1484841"/>
              <a:ext cx="212775" cy="118714"/>
            </a:xfrm>
            <a:custGeom>
              <a:avLst/>
              <a:gdLst/>
              <a:ahLst/>
              <a:cxnLst/>
              <a:rect l="l" t="t" r="r" b="b"/>
              <a:pathLst>
                <a:path w="9442" h="5268" extrusionOk="0">
                  <a:moveTo>
                    <a:pt x="0" y="0"/>
                  </a:moveTo>
                  <a:lnTo>
                    <a:pt x="0" y="5267"/>
                  </a:lnTo>
                  <a:lnTo>
                    <a:pt x="9441" y="5267"/>
                  </a:lnTo>
                  <a:lnTo>
                    <a:pt x="9441" y="3772"/>
                  </a:lnTo>
                  <a:lnTo>
                    <a:pt x="8705" y="3393"/>
                  </a:lnTo>
                  <a:lnTo>
                    <a:pt x="9441" y="3013"/>
                  </a:lnTo>
                  <a:lnTo>
                    <a:pt x="9441" y="759"/>
                  </a:lnTo>
                  <a:lnTo>
                    <a:pt x="7187" y="759"/>
                  </a:lnTo>
                  <a:lnTo>
                    <a:pt x="7187" y="0"/>
                  </a:lnTo>
                  <a:lnTo>
                    <a:pt x="5647" y="0"/>
                  </a:lnTo>
                  <a:lnTo>
                    <a:pt x="5647" y="759"/>
                  </a:lnTo>
                  <a:lnTo>
                    <a:pt x="4129" y="759"/>
                  </a:lnTo>
                  <a:lnTo>
                    <a:pt x="4129" y="0"/>
                  </a:lnTo>
                  <a:lnTo>
                    <a:pt x="2612" y="0"/>
                  </a:lnTo>
                  <a:lnTo>
                    <a:pt x="2612" y="759"/>
                  </a:lnTo>
                  <a:lnTo>
                    <a:pt x="1116" y="759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>
              <a:off x="4169656" y="1535632"/>
              <a:ext cx="51312" cy="17127"/>
            </a:xfrm>
            <a:custGeom>
              <a:avLst/>
              <a:gdLst/>
              <a:ahLst/>
              <a:cxnLst/>
              <a:rect l="l" t="t" r="r" b="b"/>
              <a:pathLst>
                <a:path w="2277" h="760" extrusionOk="0">
                  <a:moveTo>
                    <a:pt x="0" y="0"/>
                  </a:moveTo>
                  <a:lnTo>
                    <a:pt x="0" y="759"/>
                  </a:lnTo>
                  <a:lnTo>
                    <a:pt x="2277" y="759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323043" y="1534618"/>
              <a:ext cx="34231" cy="17127"/>
            </a:xfrm>
            <a:custGeom>
              <a:avLst/>
              <a:gdLst/>
              <a:ahLst/>
              <a:cxnLst/>
              <a:rect l="l" t="t" r="r" b="b"/>
              <a:pathLst>
                <a:path w="1519" h="760" extrusionOk="0">
                  <a:moveTo>
                    <a:pt x="1" y="1"/>
                  </a:moveTo>
                  <a:lnTo>
                    <a:pt x="1" y="760"/>
                  </a:lnTo>
                  <a:lnTo>
                    <a:pt x="1518" y="760"/>
                  </a:lnTo>
                  <a:lnTo>
                    <a:pt x="1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4237550" y="1551722"/>
              <a:ext cx="67920" cy="16631"/>
            </a:xfrm>
            <a:custGeom>
              <a:avLst/>
              <a:gdLst/>
              <a:ahLst/>
              <a:cxnLst/>
              <a:rect l="l" t="t" r="r" b="b"/>
              <a:pathLst>
                <a:path w="3014" h="738" extrusionOk="0">
                  <a:moveTo>
                    <a:pt x="0" y="1"/>
                  </a:moveTo>
                  <a:lnTo>
                    <a:pt x="0" y="737"/>
                  </a:lnTo>
                  <a:lnTo>
                    <a:pt x="3013" y="73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4374353" y="1551722"/>
              <a:ext cx="50816" cy="16631"/>
            </a:xfrm>
            <a:custGeom>
              <a:avLst/>
              <a:gdLst/>
              <a:ahLst/>
              <a:cxnLst/>
              <a:rect l="l" t="t" r="r" b="b"/>
              <a:pathLst>
                <a:path w="2255" h="738" extrusionOk="0">
                  <a:moveTo>
                    <a:pt x="0" y="1"/>
                  </a:moveTo>
                  <a:lnTo>
                    <a:pt x="0" y="737"/>
                  </a:lnTo>
                  <a:lnTo>
                    <a:pt x="2254" y="737"/>
                  </a:lnTo>
                  <a:lnTo>
                    <a:pt x="2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4212402" y="1535632"/>
              <a:ext cx="8563" cy="17127"/>
            </a:xfrm>
            <a:custGeom>
              <a:avLst/>
              <a:gdLst/>
              <a:ahLst/>
              <a:cxnLst/>
              <a:rect l="l" t="t" r="r" b="b"/>
              <a:pathLst>
                <a:path w="380" h="760" extrusionOk="0">
                  <a:moveTo>
                    <a:pt x="0" y="0"/>
                  </a:moveTo>
                  <a:lnTo>
                    <a:pt x="0" y="759"/>
                  </a:lnTo>
                  <a:lnTo>
                    <a:pt x="380" y="75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7"/>
          <p:cNvSpPr txBox="1">
            <a:spLocks noGrp="1"/>
          </p:cNvSpPr>
          <p:nvPr>
            <p:ph type="title"/>
          </p:nvPr>
        </p:nvSpPr>
        <p:spPr>
          <a:xfrm>
            <a:off x="722376" y="3023100"/>
            <a:ext cx="34527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Maximilien Robespierre</a:t>
            </a:r>
            <a:endParaRPr/>
          </a:p>
        </p:txBody>
      </p:sp>
      <p:sp>
        <p:nvSpPr>
          <p:cNvPr id="939" name="Google Shape;939;p37"/>
          <p:cNvSpPr txBox="1">
            <a:spLocks noGrp="1"/>
          </p:cNvSpPr>
          <p:nvPr>
            <p:ph type="subTitle" idx="1"/>
          </p:nvPr>
        </p:nvSpPr>
        <p:spPr>
          <a:xfrm>
            <a:off x="722375" y="1551800"/>
            <a:ext cx="3452700" cy="14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secret of freedom lies in educating people, whereas the secret of tyranny is in keeping them ignorant”</a:t>
            </a:r>
            <a:endParaRPr/>
          </a:p>
        </p:txBody>
      </p:sp>
      <p:grpSp>
        <p:nvGrpSpPr>
          <p:cNvPr id="940" name="Google Shape;940;p37"/>
          <p:cNvGrpSpPr/>
          <p:nvPr/>
        </p:nvGrpSpPr>
        <p:grpSpPr>
          <a:xfrm>
            <a:off x="4519440" y="679478"/>
            <a:ext cx="3902352" cy="3782135"/>
            <a:chOff x="4519440" y="679478"/>
            <a:chExt cx="3902352" cy="3782135"/>
          </a:xfrm>
        </p:grpSpPr>
        <p:sp>
          <p:nvSpPr>
            <p:cNvPr id="941" name="Google Shape;941;p37"/>
            <p:cNvSpPr/>
            <p:nvPr/>
          </p:nvSpPr>
          <p:spPr>
            <a:xfrm>
              <a:off x="5137501" y="908225"/>
              <a:ext cx="3284291" cy="3553389"/>
            </a:xfrm>
            <a:custGeom>
              <a:avLst/>
              <a:gdLst/>
              <a:ahLst/>
              <a:cxnLst/>
              <a:rect l="l" t="t" r="r" b="b"/>
              <a:pathLst>
                <a:path w="166504" h="193487" extrusionOk="0">
                  <a:moveTo>
                    <a:pt x="0" y="1"/>
                  </a:moveTo>
                  <a:lnTo>
                    <a:pt x="0" y="193486"/>
                  </a:lnTo>
                  <a:lnTo>
                    <a:pt x="166504" y="193486"/>
                  </a:lnTo>
                  <a:lnTo>
                    <a:pt x="166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5235995" y="1021474"/>
              <a:ext cx="3087055" cy="3326891"/>
            </a:xfrm>
            <a:custGeom>
              <a:avLst/>
              <a:gdLst/>
              <a:ahLst/>
              <a:cxnLst/>
              <a:rect l="l" t="t" r="r" b="b"/>
              <a:pathLst>
                <a:path w="155676" h="180883" extrusionOk="0">
                  <a:moveTo>
                    <a:pt x="0" y="1"/>
                  </a:moveTo>
                  <a:lnTo>
                    <a:pt x="0" y="180883"/>
                  </a:lnTo>
                  <a:lnTo>
                    <a:pt x="155676" y="180883"/>
                  </a:lnTo>
                  <a:lnTo>
                    <a:pt x="155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37"/>
            <p:cNvGrpSpPr/>
            <p:nvPr/>
          </p:nvGrpSpPr>
          <p:grpSpPr>
            <a:xfrm>
              <a:off x="4519440" y="679478"/>
              <a:ext cx="3445788" cy="3668886"/>
              <a:chOff x="4519440" y="681881"/>
              <a:chExt cx="3445788" cy="3668886"/>
            </a:xfrm>
          </p:grpSpPr>
          <p:sp>
            <p:nvSpPr>
              <p:cNvPr id="944" name="Google Shape;944;p37"/>
              <p:cNvSpPr/>
              <p:nvPr/>
            </p:nvSpPr>
            <p:spPr>
              <a:xfrm>
                <a:off x="4519440" y="1652600"/>
                <a:ext cx="715574" cy="807693"/>
              </a:xfrm>
              <a:custGeom>
                <a:avLst/>
                <a:gdLst/>
                <a:ahLst/>
                <a:cxnLst/>
                <a:rect l="l" t="t" r="r" b="b"/>
                <a:pathLst>
                  <a:path w="38964" h="43980" extrusionOk="0">
                    <a:moveTo>
                      <a:pt x="20444" y="0"/>
                    </a:moveTo>
                    <a:cubicBezTo>
                      <a:pt x="20228" y="0"/>
                      <a:pt x="20011" y="38"/>
                      <a:pt x="19793" y="119"/>
                    </a:cubicBezTo>
                    <a:cubicBezTo>
                      <a:pt x="19083" y="474"/>
                      <a:pt x="18639" y="1095"/>
                      <a:pt x="18550" y="1894"/>
                    </a:cubicBezTo>
                    <a:cubicBezTo>
                      <a:pt x="18461" y="2692"/>
                      <a:pt x="18550" y="3403"/>
                      <a:pt x="18816" y="4113"/>
                    </a:cubicBezTo>
                    <a:cubicBezTo>
                      <a:pt x="19970" y="8018"/>
                      <a:pt x="22189" y="11834"/>
                      <a:pt x="22721" y="15917"/>
                    </a:cubicBezTo>
                    <a:cubicBezTo>
                      <a:pt x="22810" y="16183"/>
                      <a:pt x="22721" y="16538"/>
                      <a:pt x="22544" y="16804"/>
                    </a:cubicBezTo>
                    <a:cubicBezTo>
                      <a:pt x="22440" y="16908"/>
                      <a:pt x="22275" y="16952"/>
                      <a:pt x="22103" y="16952"/>
                    </a:cubicBezTo>
                    <a:cubicBezTo>
                      <a:pt x="21981" y="16952"/>
                      <a:pt x="21855" y="16930"/>
                      <a:pt x="21745" y="16893"/>
                    </a:cubicBezTo>
                    <a:cubicBezTo>
                      <a:pt x="21479" y="16716"/>
                      <a:pt x="21213" y="16538"/>
                      <a:pt x="21035" y="16272"/>
                    </a:cubicBezTo>
                    <a:cubicBezTo>
                      <a:pt x="17840" y="12722"/>
                      <a:pt x="14556" y="9349"/>
                      <a:pt x="11095" y="6065"/>
                    </a:cubicBezTo>
                    <a:cubicBezTo>
                      <a:pt x="10296" y="5178"/>
                      <a:pt x="9408" y="4556"/>
                      <a:pt x="8343" y="4201"/>
                    </a:cubicBezTo>
                    <a:cubicBezTo>
                      <a:pt x="8121" y="4127"/>
                      <a:pt x="7895" y="4092"/>
                      <a:pt x="7672" y="4092"/>
                    </a:cubicBezTo>
                    <a:cubicBezTo>
                      <a:pt x="6827" y="4092"/>
                      <a:pt x="6032" y="4601"/>
                      <a:pt x="5681" y="5444"/>
                    </a:cubicBezTo>
                    <a:cubicBezTo>
                      <a:pt x="4793" y="8284"/>
                      <a:pt x="8432" y="11479"/>
                      <a:pt x="10207" y="13166"/>
                    </a:cubicBezTo>
                    <a:cubicBezTo>
                      <a:pt x="10828" y="13876"/>
                      <a:pt x="11538" y="14674"/>
                      <a:pt x="12160" y="15384"/>
                    </a:cubicBezTo>
                    <a:lnTo>
                      <a:pt x="15266" y="19201"/>
                    </a:lnTo>
                    <a:cubicBezTo>
                      <a:pt x="15621" y="19645"/>
                      <a:pt x="16065" y="20355"/>
                      <a:pt x="15621" y="20798"/>
                    </a:cubicBezTo>
                    <a:cubicBezTo>
                      <a:pt x="15455" y="20946"/>
                      <a:pt x="15217" y="21005"/>
                      <a:pt x="14935" y="21005"/>
                    </a:cubicBezTo>
                    <a:cubicBezTo>
                      <a:pt x="13859" y="21005"/>
                      <a:pt x="12153" y="20140"/>
                      <a:pt x="11450" y="20000"/>
                    </a:cubicBezTo>
                    <a:cubicBezTo>
                      <a:pt x="9319" y="19556"/>
                      <a:pt x="7189" y="18668"/>
                      <a:pt x="4971" y="18047"/>
                    </a:cubicBezTo>
                    <a:cubicBezTo>
                      <a:pt x="4172" y="17781"/>
                      <a:pt x="3284" y="17603"/>
                      <a:pt x="2485" y="17515"/>
                    </a:cubicBezTo>
                    <a:cubicBezTo>
                      <a:pt x="2351" y="17501"/>
                      <a:pt x="2213" y="17494"/>
                      <a:pt x="2073" y="17494"/>
                    </a:cubicBezTo>
                    <a:cubicBezTo>
                      <a:pt x="1292" y="17494"/>
                      <a:pt x="479" y="17724"/>
                      <a:pt x="178" y="18402"/>
                    </a:cubicBezTo>
                    <a:cubicBezTo>
                      <a:pt x="0" y="18846"/>
                      <a:pt x="89" y="19378"/>
                      <a:pt x="355" y="19822"/>
                    </a:cubicBezTo>
                    <a:cubicBezTo>
                      <a:pt x="799" y="20710"/>
                      <a:pt x="1598" y="21420"/>
                      <a:pt x="2574" y="21952"/>
                    </a:cubicBezTo>
                    <a:cubicBezTo>
                      <a:pt x="6391" y="24260"/>
                      <a:pt x="10473" y="24970"/>
                      <a:pt x="14645" y="26390"/>
                    </a:cubicBezTo>
                    <a:cubicBezTo>
                      <a:pt x="16597" y="27100"/>
                      <a:pt x="14290" y="27633"/>
                      <a:pt x="13491" y="27633"/>
                    </a:cubicBezTo>
                    <a:cubicBezTo>
                      <a:pt x="11805" y="27721"/>
                      <a:pt x="10118" y="27810"/>
                      <a:pt x="8432" y="27988"/>
                    </a:cubicBezTo>
                    <a:cubicBezTo>
                      <a:pt x="7544" y="27988"/>
                      <a:pt x="6657" y="28165"/>
                      <a:pt x="5858" y="28431"/>
                    </a:cubicBezTo>
                    <a:cubicBezTo>
                      <a:pt x="4172" y="29141"/>
                      <a:pt x="3817" y="31005"/>
                      <a:pt x="5681" y="31804"/>
                    </a:cubicBezTo>
                    <a:cubicBezTo>
                      <a:pt x="7988" y="32514"/>
                      <a:pt x="10296" y="33047"/>
                      <a:pt x="12692" y="33313"/>
                    </a:cubicBezTo>
                    <a:cubicBezTo>
                      <a:pt x="13757" y="33402"/>
                      <a:pt x="14822" y="33490"/>
                      <a:pt x="15887" y="33668"/>
                    </a:cubicBezTo>
                    <a:cubicBezTo>
                      <a:pt x="17574" y="36419"/>
                      <a:pt x="19615" y="38993"/>
                      <a:pt x="22011" y="41123"/>
                    </a:cubicBezTo>
                    <a:cubicBezTo>
                      <a:pt x="24104" y="42992"/>
                      <a:pt x="26764" y="43979"/>
                      <a:pt x="29513" y="43979"/>
                    </a:cubicBezTo>
                    <a:cubicBezTo>
                      <a:pt x="30028" y="43979"/>
                      <a:pt x="30546" y="43945"/>
                      <a:pt x="31064" y="43875"/>
                    </a:cubicBezTo>
                    <a:cubicBezTo>
                      <a:pt x="34437" y="42987"/>
                      <a:pt x="37100" y="40502"/>
                      <a:pt x="38076" y="37218"/>
                    </a:cubicBezTo>
                    <a:cubicBezTo>
                      <a:pt x="38964" y="33934"/>
                      <a:pt x="38697" y="30473"/>
                      <a:pt x="37277" y="27455"/>
                    </a:cubicBezTo>
                    <a:cubicBezTo>
                      <a:pt x="35857" y="23905"/>
                      <a:pt x="33106" y="21242"/>
                      <a:pt x="31331" y="17870"/>
                    </a:cubicBezTo>
                    <a:cubicBezTo>
                      <a:pt x="29112" y="13698"/>
                      <a:pt x="27337" y="9349"/>
                      <a:pt x="25295" y="5178"/>
                    </a:cubicBezTo>
                    <a:cubicBezTo>
                      <a:pt x="24569" y="3726"/>
                      <a:pt x="22597" y="0"/>
                      <a:pt x="20444" y="0"/>
                    </a:cubicBezTo>
                    <a:close/>
                  </a:path>
                </a:pathLst>
              </a:custGeom>
              <a:solidFill>
                <a:srgbClr val="EEC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5000273" y="1835699"/>
                <a:ext cx="267339" cy="546653"/>
              </a:xfrm>
              <a:custGeom>
                <a:avLst/>
                <a:gdLst/>
                <a:ahLst/>
                <a:cxnLst/>
                <a:rect l="l" t="t" r="r" b="b"/>
                <a:pathLst>
                  <a:path w="14557" h="29766" extrusionOk="0">
                    <a:moveTo>
                      <a:pt x="9675" y="0"/>
                    </a:moveTo>
                    <a:cubicBezTo>
                      <a:pt x="9320" y="0"/>
                      <a:pt x="9054" y="89"/>
                      <a:pt x="8788" y="267"/>
                    </a:cubicBezTo>
                    <a:cubicBezTo>
                      <a:pt x="7900" y="799"/>
                      <a:pt x="7190" y="1687"/>
                      <a:pt x="7012" y="2752"/>
                    </a:cubicBezTo>
                    <a:cubicBezTo>
                      <a:pt x="6480" y="4438"/>
                      <a:pt x="6214" y="6302"/>
                      <a:pt x="6214" y="8077"/>
                    </a:cubicBezTo>
                    <a:cubicBezTo>
                      <a:pt x="6214" y="9408"/>
                      <a:pt x="6657" y="11006"/>
                      <a:pt x="6125" y="12249"/>
                    </a:cubicBezTo>
                    <a:cubicBezTo>
                      <a:pt x="5681" y="13225"/>
                      <a:pt x="4527" y="13580"/>
                      <a:pt x="3640" y="14112"/>
                    </a:cubicBezTo>
                    <a:cubicBezTo>
                      <a:pt x="1953" y="15089"/>
                      <a:pt x="800" y="16686"/>
                      <a:pt x="356" y="18550"/>
                    </a:cubicBezTo>
                    <a:cubicBezTo>
                      <a:pt x="1" y="20414"/>
                      <a:pt x="1" y="22367"/>
                      <a:pt x="622" y="24142"/>
                    </a:cubicBezTo>
                    <a:cubicBezTo>
                      <a:pt x="1066" y="25651"/>
                      <a:pt x="1865" y="27071"/>
                      <a:pt x="3019" y="28224"/>
                    </a:cubicBezTo>
                    <a:cubicBezTo>
                      <a:pt x="3285" y="28402"/>
                      <a:pt x="3640" y="28668"/>
                      <a:pt x="3906" y="28934"/>
                    </a:cubicBezTo>
                    <a:cubicBezTo>
                      <a:pt x="4844" y="29506"/>
                      <a:pt x="5859" y="29766"/>
                      <a:pt x="6867" y="29766"/>
                    </a:cubicBezTo>
                    <a:cubicBezTo>
                      <a:pt x="9768" y="29766"/>
                      <a:pt x="12612" y="27616"/>
                      <a:pt x="13403" y="24585"/>
                    </a:cubicBezTo>
                    <a:cubicBezTo>
                      <a:pt x="13935" y="22278"/>
                      <a:pt x="14202" y="19970"/>
                      <a:pt x="14290" y="17663"/>
                    </a:cubicBezTo>
                    <a:cubicBezTo>
                      <a:pt x="14557" y="15266"/>
                      <a:pt x="14290" y="12959"/>
                      <a:pt x="13403" y="10740"/>
                    </a:cubicBezTo>
                    <a:cubicBezTo>
                      <a:pt x="12072" y="7988"/>
                      <a:pt x="10918" y="6391"/>
                      <a:pt x="11006" y="3107"/>
                    </a:cubicBezTo>
                    <a:cubicBezTo>
                      <a:pt x="11095" y="2486"/>
                      <a:pt x="11095" y="1864"/>
                      <a:pt x="10918" y="1243"/>
                    </a:cubicBezTo>
                    <a:cubicBezTo>
                      <a:pt x="10740" y="622"/>
                      <a:pt x="10296" y="178"/>
                      <a:pt x="9675" y="0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4990503" y="2273925"/>
                <a:ext cx="355344" cy="302141"/>
              </a:xfrm>
              <a:custGeom>
                <a:avLst/>
                <a:gdLst/>
                <a:ahLst/>
                <a:cxnLst/>
                <a:rect l="l" t="t" r="r" b="b"/>
                <a:pathLst>
                  <a:path w="19349" h="16452" extrusionOk="0">
                    <a:moveTo>
                      <a:pt x="14568" y="1"/>
                    </a:moveTo>
                    <a:cubicBezTo>
                      <a:pt x="14164" y="1"/>
                      <a:pt x="13755" y="121"/>
                      <a:pt x="13402" y="368"/>
                    </a:cubicBezTo>
                    <a:lnTo>
                      <a:pt x="1065" y="9510"/>
                    </a:lnTo>
                    <a:cubicBezTo>
                      <a:pt x="178" y="10220"/>
                      <a:pt x="0" y="11374"/>
                      <a:pt x="622" y="12262"/>
                    </a:cubicBezTo>
                    <a:lnTo>
                      <a:pt x="3196" y="15723"/>
                    </a:lnTo>
                    <a:cubicBezTo>
                      <a:pt x="3564" y="16196"/>
                      <a:pt x="4150" y="16452"/>
                      <a:pt x="4733" y="16452"/>
                    </a:cubicBezTo>
                    <a:cubicBezTo>
                      <a:pt x="5134" y="16452"/>
                      <a:pt x="5533" y="16331"/>
                      <a:pt x="5858" y="16078"/>
                    </a:cubicBezTo>
                    <a:lnTo>
                      <a:pt x="18284" y="6936"/>
                    </a:lnTo>
                    <a:cubicBezTo>
                      <a:pt x="19171" y="6315"/>
                      <a:pt x="19349" y="5072"/>
                      <a:pt x="18639" y="4185"/>
                    </a:cubicBezTo>
                    <a:lnTo>
                      <a:pt x="16154" y="812"/>
                    </a:lnTo>
                    <a:cubicBezTo>
                      <a:pt x="15779" y="278"/>
                      <a:pt x="15180" y="1"/>
                      <a:pt x="145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5014946" y="2358826"/>
                <a:ext cx="1556654" cy="1036778"/>
              </a:xfrm>
              <a:custGeom>
                <a:avLst/>
                <a:gdLst/>
                <a:ahLst/>
                <a:cxnLst/>
                <a:rect l="l" t="t" r="r" b="b"/>
                <a:pathLst>
                  <a:path w="84762" h="56454" extrusionOk="0">
                    <a:moveTo>
                      <a:pt x="17249" y="1"/>
                    </a:moveTo>
                    <a:cubicBezTo>
                      <a:pt x="15175" y="1"/>
                      <a:pt x="2249" y="10444"/>
                      <a:pt x="1154" y="11455"/>
                    </a:cubicBezTo>
                    <a:cubicBezTo>
                      <a:pt x="711" y="11721"/>
                      <a:pt x="356" y="12165"/>
                      <a:pt x="178" y="12609"/>
                    </a:cubicBezTo>
                    <a:cubicBezTo>
                      <a:pt x="1" y="13408"/>
                      <a:pt x="267" y="14295"/>
                      <a:pt x="888" y="14828"/>
                    </a:cubicBezTo>
                    <a:cubicBezTo>
                      <a:pt x="10562" y="28318"/>
                      <a:pt x="18817" y="43939"/>
                      <a:pt x="32130" y="54324"/>
                    </a:cubicBezTo>
                    <a:cubicBezTo>
                      <a:pt x="33461" y="55477"/>
                      <a:pt x="34970" y="56187"/>
                      <a:pt x="36656" y="56454"/>
                    </a:cubicBezTo>
                    <a:cubicBezTo>
                      <a:pt x="38254" y="56365"/>
                      <a:pt x="39852" y="55832"/>
                      <a:pt x="41094" y="54945"/>
                    </a:cubicBezTo>
                    <a:cubicBezTo>
                      <a:pt x="52188" y="48377"/>
                      <a:pt x="62395" y="40389"/>
                      <a:pt x="71271" y="31070"/>
                    </a:cubicBezTo>
                    <a:cubicBezTo>
                      <a:pt x="74200" y="27875"/>
                      <a:pt x="77661" y="24946"/>
                      <a:pt x="80146" y="21307"/>
                    </a:cubicBezTo>
                    <a:cubicBezTo>
                      <a:pt x="83164" y="16603"/>
                      <a:pt x="84761" y="11633"/>
                      <a:pt x="81744" y="6307"/>
                    </a:cubicBezTo>
                    <a:cubicBezTo>
                      <a:pt x="80094" y="3073"/>
                      <a:pt x="76726" y="1165"/>
                      <a:pt x="73247" y="1165"/>
                    </a:cubicBezTo>
                    <a:cubicBezTo>
                      <a:pt x="72047" y="1165"/>
                      <a:pt x="70834" y="1392"/>
                      <a:pt x="69673" y="1870"/>
                    </a:cubicBezTo>
                    <a:cubicBezTo>
                      <a:pt x="68874" y="2225"/>
                      <a:pt x="68164" y="2580"/>
                      <a:pt x="67454" y="3023"/>
                    </a:cubicBezTo>
                    <a:cubicBezTo>
                      <a:pt x="64792" y="4887"/>
                      <a:pt x="62218" y="7017"/>
                      <a:pt x="59910" y="9414"/>
                    </a:cubicBezTo>
                    <a:lnTo>
                      <a:pt x="41538" y="26810"/>
                    </a:lnTo>
                    <a:cubicBezTo>
                      <a:pt x="40846" y="27502"/>
                      <a:pt x="39937" y="28248"/>
                      <a:pt x="39024" y="28248"/>
                    </a:cubicBezTo>
                    <a:cubicBezTo>
                      <a:pt x="38766" y="28248"/>
                      <a:pt x="38508" y="28189"/>
                      <a:pt x="38254" y="28052"/>
                    </a:cubicBezTo>
                    <a:cubicBezTo>
                      <a:pt x="37810" y="27875"/>
                      <a:pt x="37455" y="27520"/>
                      <a:pt x="37189" y="27076"/>
                    </a:cubicBezTo>
                    <a:cubicBezTo>
                      <a:pt x="30444" y="18200"/>
                      <a:pt x="23876" y="9236"/>
                      <a:pt x="17485" y="94"/>
                    </a:cubicBezTo>
                    <a:cubicBezTo>
                      <a:pt x="17440" y="31"/>
                      <a:pt x="17360" y="1"/>
                      <a:pt x="172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5895144" y="2186195"/>
                <a:ext cx="1931539" cy="2164572"/>
              </a:xfrm>
              <a:custGeom>
                <a:avLst/>
                <a:gdLst/>
                <a:ahLst/>
                <a:cxnLst/>
                <a:rect l="l" t="t" r="r" b="b"/>
                <a:pathLst>
                  <a:path w="105175" h="117864" extrusionOk="0">
                    <a:moveTo>
                      <a:pt x="58339" y="1"/>
                    </a:moveTo>
                    <a:cubicBezTo>
                      <a:pt x="56848" y="1"/>
                      <a:pt x="55356" y="90"/>
                      <a:pt x="53874" y="264"/>
                    </a:cubicBezTo>
                    <a:cubicBezTo>
                      <a:pt x="46596" y="796"/>
                      <a:pt x="39674" y="3193"/>
                      <a:pt x="33549" y="7098"/>
                    </a:cubicBezTo>
                    <a:cubicBezTo>
                      <a:pt x="22899" y="14376"/>
                      <a:pt x="17130" y="26802"/>
                      <a:pt x="12870" y="39050"/>
                    </a:cubicBezTo>
                    <a:cubicBezTo>
                      <a:pt x="4793" y="61505"/>
                      <a:pt x="0" y="95232"/>
                      <a:pt x="7544" y="117864"/>
                    </a:cubicBezTo>
                    <a:lnTo>
                      <a:pt x="102601" y="117864"/>
                    </a:lnTo>
                    <a:cubicBezTo>
                      <a:pt x="105174" y="91326"/>
                      <a:pt x="102867" y="64434"/>
                      <a:pt x="95766" y="38695"/>
                    </a:cubicBezTo>
                    <a:cubicBezTo>
                      <a:pt x="93548" y="30796"/>
                      <a:pt x="90885" y="22896"/>
                      <a:pt x="86447" y="16062"/>
                    </a:cubicBezTo>
                    <a:cubicBezTo>
                      <a:pt x="81921" y="9228"/>
                      <a:pt x="75353" y="3459"/>
                      <a:pt x="67454" y="1151"/>
                    </a:cubicBezTo>
                    <a:cubicBezTo>
                      <a:pt x="64469" y="375"/>
                      <a:pt x="61404" y="1"/>
                      <a:pt x="583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7"/>
              <p:cNvSpPr/>
              <p:nvPr/>
            </p:nvSpPr>
            <p:spPr>
              <a:xfrm>
                <a:off x="6301011" y="2295357"/>
                <a:ext cx="951913" cy="984529"/>
              </a:xfrm>
              <a:custGeom>
                <a:avLst/>
                <a:gdLst/>
                <a:ahLst/>
                <a:cxnLst/>
                <a:rect l="l" t="t" r="r" b="b"/>
                <a:pathLst>
                  <a:path w="51833" h="53609" extrusionOk="0">
                    <a:moveTo>
                      <a:pt x="48283" y="0"/>
                    </a:moveTo>
                    <a:lnTo>
                      <a:pt x="48283" y="0"/>
                    </a:lnTo>
                    <a:cubicBezTo>
                      <a:pt x="48282" y="0"/>
                      <a:pt x="36212" y="5059"/>
                      <a:pt x="25739" y="5592"/>
                    </a:cubicBezTo>
                    <a:cubicBezTo>
                      <a:pt x="24318" y="5652"/>
                      <a:pt x="23092" y="5683"/>
                      <a:pt x="22015" y="5683"/>
                    </a:cubicBezTo>
                    <a:cubicBezTo>
                      <a:pt x="15223" y="5683"/>
                      <a:pt x="14395" y="4457"/>
                      <a:pt x="8343" y="1775"/>
                    </a:cubicBezTo>
                    <a:lnTo>
                      <a:pt x="8343" y="1775"/>
                    </a:lnTo>
                    <a:cubicBezTo>
                      <a:pt x="8343" y="1776"/>
                      <a:pt x="0" y="42869"/>
                      <a:pt x="11272" y="53608"/>
                    </a:cubicBezTo>
                    <a:cubicBezTo>
                      <a:pt x="11272" y="53608"/>
                      <a:pt x="51833" y="27070"/>
                      <a:pt x="482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6508002" y="2143864"/>
                <a:ext cx="824791" cy="1157656"/>
              </a:xfrm>
              <a:custGeom>
                <a:avLst/>
                <a:gdLst/>
                <a:ahLst/>
                <a:cxnLst/>
                <a:rect l="l" t="t" r="r" b="b"/>
                <a:pathLst>
                  <a:path w="44911" h="63036" extrusionOk="0">
                    <a:moveTo>
                      <a:pt x="36377" y="1"/>
                    </a:moveTo>
                    <a:cubicBezTo>
                      <a:pt x="36056" y="1"/>
                      <a:pt x="35734" y="28"/>
                      <a:pt x="35414" y="84"/>
                    </a:cubicBezTo>
                    <a:cubicBezTo>
                      <a:pt x="30976" y="1238"/>
                      <a:pt x="32751" y="6563"/>
                      <a:pt x="32663" y="9758"/>
                    </a:cubicBezTo>
                    <a:cubicBezTo>
                      <a:pt x="32485" y="14373"/>
                      <a:pt x="31331" y="18900"/>
                      <a:pt x="29379" y="23071"/>
                    </a:cubicBezTo>
                    <a:cubicBezTo>
                      <a:pt x="26716" y="28840"/>
                      <a:pt x="22900" y="34077"/>
                      <a:pt x="18994" y="39136"/>
                    </a:cubicBezTo>
                    <a:cubicBezTo>
                      <a:pt x="12870" y="47213"/>
                      <a:pt x="6569" y="55200"/>
                      <a:pt x="1" y="62922"/>
                    </a:cubicBezTo>
                    <a:cubicBezTo>
                      <a:pt x="1033" y="62998"/>
                      <a:pt x="2063" y="63035"/>
                      <a:pt x="3089" y="63035"/>
                    </a:cubicBezTo>
                    <a:cubicBezTo>
                      <a:pt x="12926" y="63035"/>
                      <a:pt x="22445" y="59597"/>
                      <a:pt x="30000" y="53248"/>
                    </a:cubicBezTo>
                    <a:cubicBezTo>
                      <a:pt x="30621" y="52715"/>
                      <a:pt x="31331" y="51917"/>
                      <a:pt x="31065" y="51029"/>
                    </a:cubicBezTo>
                    <a:cubicBezTo>
                      <a:pt x="30888" y="50496"/>
                      <a:pt x="30533" y="50053"/>
                      <a:pt x="30000" y="49786"/>
                    </a:cubicBezTo>
                    <a:cubicBezTo>
                      <a:pt x="28047" y="48544"/>
                      <a:pt x="25829" y="47656"/>
                      <a:pt x="23610" y="47213"/>
                    </a:cubicBezTo>
                    <a:cubicBezTo>
                      <a:pt x="30355" y="43130"/>
                      <a:pt x="36035" y="37450"/>
                      <a:pt x="39852" y="30527"/>
                    </a:cubicBezTo>
                    <a:cubicBezTo>
                      <a:pt x="43668" y="23604"/>
                      <a:pt x="44911" y="15527"/>
                      <a:pt x="43313" y="7717"/>
                    </a:cubicBezTo>
                    <a:cubicBezTo>
                      <a:pt x="42958" y="5675"/>
                      <a:pt x="42159" y="3811"/>
                      <a:pt x="40917" y="2214"/>
                    </a:cubicBezTo>
                    <a:cubicBezTo>
                      <a:pt x="39794" y="792"/>
                      <a:pt x="38103" y="1"/>
                      <a:pt x="363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6198313" y="2189629"/>
                <a:ext cx="334151" cy="1109815"/>
              </a:xfrm>
              <a:custGeom>
                <a:avLst/>
                <a:gdLst/>
                <a:ahLst/>
                <a:cxnLst/>
                <a:rect l="l" t="t" r="r" b="b"/>
                <a:pathLst>
                  <a:path w="18195" h="60431" extrusionOk="0">
                    <a:moveTo>
                      <a:pt x="16629" y="0"/>
                    </a:moveTo>
                    <a:cubicBezTo>
                      <a:pt x="15789" y="0"/>
                      <a:pt x="14660" y="486"/>
                      <a:pt x="13758" y="1142"/>
                    </a:cubicBezTo>
                    <a:cubicBezTo>
                      <a:pt x="11716" y="2473"/>
                      <a:pt x="10474" y="4692"/>
                      <a:pt x="9054" y="6645"/>
                    </a:cubicBezTo>
                    <a:cubicBezTo>
                      <a:pt x="6125" y="10727"/>
                      <a:pt x="4172" y="15431"/>
                      <a:pt x="3284" y="20402"/>
                    </a:cubicBezTo>
                    <a:cubicBezTo>
                      <a:pt x="2042" y="27147"/>
                      <a:pt x="2929" y="34070"/>
                      <a:pt x="5858" y="40283"/>
                    </a:cubicBezTo>
                    <a:cubicBezTo>
                      <a:pt x="4261" y="39750"/>
                      <a:pt x="2663" y="39307"/>
                      <a:pt x="1066" y="38952"/>
                    </a:cubicBezTo>
                    <a:cubicBezTo>
                      <a:pt x="932" y="38863"/>
                      <a:pt x="799" y="38818"/>
                      <a:pt x="666" y="38818"/>
                    </a:cubicBezTo>
                    <a:cubicBezTo>
                      <a:pt x="533" y="38818"/>
                      <a:pt x="400" y="38863"/>
                      <a:pt x="267" y="38952"/>
                    </a:cubicBezTo>
                    <a:cubicBezTo>
                      <a:pt x="1" y="39129"/>
                      <a:pt x="1" y="39573"/>
                      <a:pt x="1" y="39928"/>
                    </a:cubicBezTo>
                    <a:cubicBezTo>
                      <a:pt x="799" y="43744"/>
                      <a:pt x="2308" y="47383"/>
                      <a:pt x="4616" y="50490"/>
                    </a:cubicBezTo>
                    <a:lnTo>
                      <a:pt x="7012" y="53774"/>
                    </a:lnTo>
                    <a:cubicBezTo>
                      <a:pt x="9142" y="56702"/>
                      <a:pt x="13047" y="60253"/>
                      <a:pt x="16864" y="60430"/>
                    </a:cubicBezTo>
                    <a:cubicBezTo>
                      <a:pt x="12959" y="42235"/>
                      <a:pt x="11716" y="20402"/>
                      <a:pt x="17574" y="2473"/>
                    </a:cubicBezTo>
                    <a:cubicBezTo>
                      <a:pt x="18195" y="659"/>
                      <a:pt x="17608" y="0"/>
                      <a:pt x="166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6436287" y="1938249"/>
                <a:ext cx="800347" cy="596312"/>
              </a:xfrm>
              <a:custGeom>
                <a:avLst/>
                <a:gdLst/>
                <a:ahLst/>
                <a:cxnLst/>
                <a:rect l="l" t="t" r="r" b="b"/>
                <a:pathLst>
                  <a:path w="43580" h="32470" extrusionOk="0">
                    <a:moveTo>
                      <a:pt x="36819" y="1"/>
                    </a:moveTo>
                    <a:cubicBezTo>
                      <a:pt x="35179" y="1"/>
                      <a:pt x="33462" y="359"/>
                      <a:pt x="32130" y="718"/>
                    </a:cubicBezTo>
                    <a:cubicBezTo>
                      <a:pt x="28757" y="1606"/>
                      <a:pt x="25740" y="3469"/>
                      <a:pt x="22456" y="4712"/>
                    </a:cubicBezTo>
                    <a:cubicBezTo>
                      <a:pt x="20066" y="5581"/>
                      <a:pt x="17824" y="5874"/>
                      <a:pt x="15615" y="5874"/>
                    </a:cubicBezTo>
                    <a:cubicBezTo>
                      <a:pt x="12409" y="5874"/>
                      <a:pt x="9274" y="5257"/>
                      <a:pt x="5859" y="4889"/>
                    </a:cubicBezTo>
                    <a:cubicBezTo>
                      <a:pt x="5736" y="4877"/>
                      <a:pt x="5617" y="4871"/>
                      <a:pt x="5501" y="4871"/>
                    </a:cubicBezTo>
                    <a:cubicBezTo>
                      <a:pt x="2336" y="4871"/>
                      <a:pt x="1538" y="9421"/>
                      <a:pt x="2308" y="11990"/>
                    </a:cubicBezTo>
                    <a:cubicBezTo>
                      <a:pt x="2663" y="12789"/>
                      <a:pt x="2841" y="13676"/>
                      <a:pt x="2841" y="14475"/>
                    </a:cubicBezTo>
                    <a:cubicBezTo>
                      <a:pt x="2663" y="14919"/>
                      <a:pt x="2575" y="15363"/>
                      <a:pt x="2308" y="15718"/>
                    </a:cubicBezTo>
                    <a:cubicBezTo>
                      <a:pt x="1421" y="18025"/>
                      <a:pt x="1421" y="20599"/>
                      <a:pt x="2220" y="22995"/>
                    </a:cubicBezTo>
                    <a:cubicBezTo>
                      <a:pt x="1" y="25481"/>
                      <a:pt x="2220" y="29119"/>
                      <a:pt x="4527" y="30540"/>
                    </a:cubicBezTo>
                    <a:cubicBezTo>
                      <a:pt x="6774" y="31788"/>
                      <a:pt x="9254" y="32412"/>
                      <a:pt x="11823" y="32412"/>
                    </a:cubicBezTo>
                    <a:cubicBezTo>
                      <a:pt x="11994" y="32412"/>
                      <a:pt x="12166" y="32409"/>
                      <a:pt x="12338" y="32403"/>
                    </a:cubicBezTo>
                    <a:cubicBezTo>
                      <a:pt x="13166" y="32448"/>
                      <a:pt x="13994" y="32470"/>
                      <a:pt x="14822" y="32470"/>
                    </a:cubicBezTo>
                    <a:cubicBezTo>
                      <a:pt x="18960" y="32470"/>
                      <a:pt x="23077" y="31915"/>
                      <a:pt x="27071" y="30806"/>
                    </a:cubicBezTo>
                    <a:cubicBezTo>
                      <a:pt x="31864" y="29386"/>
                      <a:pt x="36213" y="26634"/>
                      <a:pt x="39497" y="22818"/>
                    </a:cubicBezTo>
                    <a:cubicBezTo>
                      <a:pt x="41982" y="19711"/>
                      <a:pt x="43579" y="15185"/>
                      <a:pt x="41715" y="11635"/>
                    </a:cubicBezTo>
                    <a:cubicBezTo>
                      <a:pt x="41627" y="11369"/>
                      <a:pt x="42780" y="8883"/>
                      <a:pt x="42869" y="8440"/>
                    </a:cubicBezTo>
                    <a:cubicBezTo>
                      <a:pt x="43047" y="7375"/>
                      <a:pt x="43047" y="6221"/>
                      <a:pt x="42869" y="5156"/>
                    </a:cubicBezTo>
                    <a:cubicBezTo>
                      <a:pt x="42692" y="3292"/>
                      <a:pt x="41627" y="1694"/>
                      <a:pt x="40118" y="718"/>
                    </a:cubicBezTo>
                    <a:cubicBezTo>
                      <a:pt x="39180" y="193"/>
                      <a:pt x="38020" y="1"/>
                      <a:pt x="368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6892694" y="860756"/>
                <a:ext cx="979626" cy="1230565"/>
              </a:xfrm>
              <a:custGeom>
                <a:avLst/>
                <a:gdLst/>
                <a:ahLst/>
                <a:cxnLst/>
                <a:rect l="l" t="t" r="r" b="b"/>
                <a:pathLst>
                  <a:path w="53342" h="67006" extrusionOk="0">
                    <a:moveTo>
                      <a:pt x="16136" y="0"/>
                    </a:moveTo>
                    <a:cubicBezTo>
                      <a:pt x="13653" y="0"/>
                      <a:pt x="11182" y="433"/>
                      <a:pt x="8964" y="1255"/>
                    </a:cubicBezTo>
                    <a:cubicBezTo>
                      <a:pt x="7012" y="1876"/>
                      <a:pt x="5237" y="3118"/>
                      <a:pt x="4083" y="4894"/>
                    </a:cubicBezTo>
                    <a:cubicBezTo>
                      <a:pt x="2308" y="7911"/>
                      <a:pt x="0" y="10929"/>
                      <a:pt x="710" y="14302"/>
                    </a:cubicBezTo>
                    <a:cubicBezTo>
                      <a:pt x="1509" y="17763"/>
                      <a:pt x="3461" y="20692"/>
                      <a:pt x="5414" y="23621"/>
                    </a:cubicBezTo>
                    <a:cubicBezTo>
                      <a:pt x="7367" y="26461"/>
                      <a:pt x="9319" y="29479"/>
                      <a:pt x="9941" y="32851"/>
                    </a:cubicBezTo>
                    <a:cubicBezTo>
                      <a:pt x="10828" y="37467"/>
                      <a:pt x="9231" y="42259"/>
                      <a:pt x="9674" y="46875"/>
                    </a:cubicBezTo>
                    <a:cubicBezTo>
                      <a:pt x="10296" y="52289"/>
                      <a:pt x="13313" y="57081"/>
                      <a:pt x="17840" y="60099"/>
                    </a:cubicBezTo>
                    <a:cubicBezTo>
                      <a:pt x="18372" y="62673"/>
                      <a:pt x="19526" y="65336"/>
                      <a:pt x="21922" y="66312"/>
                    </a:cubicBezTo>
                    <a:cubicBezTo>
                      <a:pt x="22965" y="66754"/>
                      <a:pt x="24153" y="67005"/>
                      <a:pt x="25260" y="67005"/>
                    </a:cubicBezTo>
                    <a:cubicBezTo>
                      <a:pt x="27263" y="67005"/>
                      <a:pt x="28997" y="66183"/>
                      <a:pt x="29112" y="64182"/>
                    </a:cubicBezTo>
                    <a:cubicBezTo>
                      <a:pt x="29181" y="63138"/>
                      <a:pt x="30287" y="62531"/>
                      <a:pt x="31360" y="62531"/>
                    </a:cubicBezTo>
                    <a:cubicBezTo>
                      <a:pt x="31656" y="62531"/>
                      <a:pt x="31949" y="62577"/>
                      <a:pt x="32218" y="62673"/>
                    </a:cubicBezTo>
                    <a:cubicBezTo>
                      <a:pt x="33372" y="63294"/>
                      <a:pt x="34437" y="64093"/>
                      <a:pt x="35324" y="65158"/>
                    </a:cubicBezTo>
                    <a:cubicBezTo>
                      <a:pt x="36148" y="66064"/>
                      <a:pt x="37353" y="66588"/>
                      <a:pt x="38587" y="66588"/>
                    </a:cubicBezTo>
                    <a:cubicBezTo>
                      <a:pt x="38682" y="66588"/>
                      <a:pt x="38779" y="66585"/>
                      <a:pt x="38875" y="66578"/>
                    </a:cubicBezTo>
                    <a:cubicBezTo>
                      <a:pt x="40028" y="66134"/>
                      <a:pt x="40916" y="65158"/>
                      <a:pt x="41182" y="64004"/>
                    </a:cubicBezTo>
                    <a:cubicBezTo>
                      <a:pt x="41626" y="62850"/>
                      <a:pt x="41981" y="63117"/>
                      <a:pt x="42247" y="62052"/>
                    </a:cubicBezTo>
                    <a:cubicBezTo>
                      <a:pt x="42425" y="60632"/>
                      <a:pt x="43934" y="59921"/>
                      <a:pt x="45265" y="59744"/>
                    </a:cubicBezTo>
                    <a:cubicBezTo>
                      <a:pt x="46596" y="59655"/>
                      <a:pt x="48016" y="59478"/>
                      <a:pt x="49348" y="59211"/>
                    </a:cubicBezTo>
                    <a:cubicBezTo>
                      <a:pt x="52099" y="58146"/>
                      <a:pt x="53253" y="54685"/>
                      <a:pt x="53253" y="51756"/>
                    </a:cubicBezTo>
                    <a:cubicBezTo>
                      <a:pt x="53342" y="50602"/>
                      <a:pt x="53164" y="49537"/>
                      <a:pt x="52720" y="48472"/>
                    </a:cubicBezTo>
                    <a:cubicBezTo>
                      <a:pt x="52099" y="47318"/>
                      <a:pt x="51389" y="46165"/>
                      <a:pt x="50501" y="45099"/>
                    </a:cubicBezTo>
                    <a:cubicBezTo>
                      <a:pt x="49348" y="43147"/>
                      <a:pt x="50058" y="41461"/>
                      <a:pt x="50501" y="39508"/>
                    </a:cubicBezTo>
                    <a:cubicBezTo>
                      <a:pt x="51211" y="37644"/>
                      <a:pt x="51300" y="35691"/>
                      <a:pt x="51034" y="33739"/>
                    </a:cubicBezTo>
                    <a:cubicBezTo>
                      <a:pt x="50413" y="31964"/>
                      <a:pt x="49170" y="30455"/>
                      <a:pt x="47395" y="29656"/>
                    </a:cubicBezTo>
                    <a:cubicBezTo>
                      <a:pt x="46419" y="29390"/>
                      <a:pt x="45531" y="28857"/>
                      <a:pt x="44821" y="28236"/>
                    </a:cubicBezTo>
                    <a:cubicBezTo>
                      <a:pt x="43579" y="26816"/>
                      <a:pt x="44289" y="24686"/>
                      <a:pt x="44377" y="22822"/>
                    </a:cubicBezTo>
                    <a:cubicBezTo>
                      <a:pt x="44555" y="19716"/>
                      <a:pt x="42957" y="16787"/>
                      <a:pt x="40206" y="15189"/>
                    </a:cubicBezTo>
                    <a:cubicBezTo>
                      <a:pt x="37543" y="13769"/>
                      <a:pt x="34437" y="14923"/>
                      <a:pt x="32484" y="12083"/>
                    </a:cubicBezTo>
                    <a:cubicBezTo>
                      <a:pt x="31330" y="10574"/>
                      <a:pt x="31153" y="8621"/>
                      <a:pt x="30265" y="7024"/>
                    </a:cubicBezTo>
                    <a:cubicBezTo>
                      <a:pt x="27319" y="2175"/>
                      <a:pt x="21700" y="0"/>
                      <a:pt x="161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5911434" y="948155"/>
                <a:ext cx="740036" cy="890427"/>
              </a:xfrm>
              <a:custGeom>
                <a:avLst/>
                <a:gdLst/>
                <a:ahLst/>
                <a:cxnLst/>
                <a:rect l="l" t="t" r="r" b="b"/>
                <a:pathLst>
                  <a:path w="40296" h="48485" extrusionOk="0">
                    <a:moveTo>
                      <a:pt x="29323" y="0"/>
                    </a:moveTo>
                    <a:cubicBezTo>
                      <a:pt x="28056" y="0"/>
                      <a:pt x="26817" y="337"/>
                      <a:pt x="25828" y="1111"/>
                    </a:cubicBezTo>
                    <a:cubicBezTo>
                      <a:pt x="25296" y="1555"/>
                      <a:pt x="24763" y="1910"/>
                      <a:pt x="24142" y="2176"/>
                    </a:cubicBezTo>
                    <a:cubicBezTo>
                      <a:pt x="23831" y="2220"/>
                      <a:pt x="23521" y="2242"/>
                      <a:pt x="23221" y="2242"/>
                    </a:cubicBezTo>
                    <a:cubicBezTo>
                      <a:pt x="22922" y="2242"/>
                      <a:pt x="22633" y="2220"/>
                      <a:pt x="22367" y="2176"/>
                    </a:cubicBezTo>
                    <a:cubicBezTo>
                      <a:pt x="22245" y="2170"/>
                      <a:pt x="22123" y="2168"/>
                      <a:pt x="22002" y="2168"/>
                    </a:cubicBezTo>
                    <a:cubicBezTo>
                      <a:pt x="18164" y="2168"/>
                      <a:pt x="14887" y="4869"/>
                      <a:pt x="14113" y="8655"/>
                    </a:cubicBezTo>
                    <a:cubicBezTo>
                      <a:pt x="13669" y="11051"/>
                      <a:pt x="14468" y="13537"/>
                      <a:pt x="14734" y="16022"/>
                    </a:cubicBezTo>
                    <a:cubicBezTo>
                      <a:pt x="14912" y="18507"/>
                      <a:pt x="14379" y="21436"/>
                      <a:pt x="12160" y="22589"/>
                    </a:cubicBezTo>
                    <a:cubicBezTo>
                      <a:pt x="11265" y="23106"/>
                      <a:pt x="10263" y="23222"/>
                      <a:pt x="9221" y="23222"/>
                    </a:cubicBezTo>
                    <a:cubicBezTo>
                      <a:pt x="8375" y="23222"/>
                      <a:pt x="7504" y="23146"/>
                      <a:pt x="6642" y="23146"/>
                    </a:cubicBezTo>
                    <a:cubicBezTo>
                      <a:pt x="5829" y="23146"/>
                      <a:pt x="5026" y="23213"/>
                      <a:pt x="4261" y="23477"/>
                    </a:cubicBezTo>
                    <a:cubicBezTo>
                      <a:pt x="977" y="24542"/>
                      <a:pt x="1" y="29601"/>
                      <a:pt x="2575" y="31820"/>
                    </a:cubicBezTo>
                    <a:cubicBezTo>
                      <a:pt x="3373" y="32530"/>
                      <a:pt x="4438" y="32974"/>
                      <a:pt x="4971" y="33861"/>
                    </a:cubicBezTo>
                    <a:cubicBezTo>
                      <a:pt x="6036" y="35814"/>
                      <a:pt x="4083" y="38033"/>
                      <a:pt x="3285" y="40074"/>
                    </a:cubicBezTo>
                    <a:cubicBezTo>
                      <a:pt x="2067" y="43118"/>
                      <a:pt x="4343" y="47269"/>
                      <a:pt x="7607" y="47269"/>
                    </a:cubicBezTo>
                    <a:cubicBezTo>
                      <a:pt x="7675" y="47269"/>
                      <a:pt x="7743" y="47267"/>
                      <a:pt x="7811" y="47263"/>
                    </a:cubicBezTo>
                    <a:cubicBezTo>
                      <a:pt x="10075" y="47117"/>
                      <a:pt x="12280" y="45288"/>
                      <a:pt x="14374" y="45288"/>
                    </a:cubicBezTo>
                    <a:cubicBezTo>
                      <a:pt x="14825" y="45288"/>
                      <a:pt x="15270" y="45373"/>
                      <a:pt x="15710" y="45577"/>
                    </a:cubicBezTo>
                    <a:cubicBezTo>
                      <a:pt x="16953" y="46198"/>
                      <a:pt x="17663" y="47618"/>
                      <a:pt x="18905" y="48240"/>
                    </a:cubicBezTo>
                    <a:cubicBezTo>
                      <a:pt x="19345" y="48404"/>
                      <a:pt x="19810" y="48484"/>
                      <a:pt x="20277" y="48484"/>
                    </a:cubicBezTo>
                    <a:cubicBezTo>
                      <a:pt x="21319" y="48484"/>
                      <a:pt x="22369" y="48087"/>
                      <a:pt x="23166" y="47352"/>
                    </a:cubicBezTo>
                    <a:cubicBezTo>
                      <a:pt x="24320" y="46198"/>
                      <a:pt x="25118" y="44956"/>
                      <a:pt x="25740" y="43447"/>
                    </a:cubicBezTo>
                    <a:cubicBezTo>
                      <a:pt x="26627" y="41494"/>
                      <a:pt x="26982" y="39275"/>
                      <a:pt x="26627" y="37145"/>
                    </a:cubicBezTo>
                    <a:cubicBezTo>
                      <a:pt x="25917" y="31997"/>
                      <a:pt x="25740" y="26406"/>
                      <a:pt x="28402" y="21968"/>
                    </a:cubicBezTo>
                    <a:cubicBezTo>
                      <a:pt x="30089" y="19128"/>
                      <a:pt x="32840" y="17087"/>
                      <a:pt x="35059" y="14602"/>
                    </a:cubicBezTo>
                    <a:cubicBezTo>
                      <a:pt x="37278" y="12028"/>
                      <a:pt x="40295" y="9454"/>
                      <a:pt x="38432" y="6702"/>
                    </a:cubicBezTo>
                    <a:cubicBezTo>
                      <a:pt x="37189" y="4395"/>
                      <a:pt x="35414" y="2442"/>
                      <a:pt x="33195" y="1022"/>
                    </a:cubicBezTo>
                    <a:cubicBezTo>
                      <a:pt x="32051" y="381"/>
                      <a:pt x="30671" y="0"/>
                      <a:pt x="293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7246386" y="945731"/>
                <a:ext cx="18" cy="1653"/>
              </a:xfrm>
              <a:custGeom>
                <a:avLst/>
                <a:gdLst/>
                <a:ahLst/>
                <a:cxnLst/>
                <a:rect l="l" t="t" r="r" b="b"/>
                <a:pathLst>
                  <a:path w="1" h="90" extrusionOk="0">
                    <a:moveTo>
                      <a:pt x="1" y="0"/>
                    </a:moveTo>
                    <a:lnTo>
                      <a:pt x="1" y="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6429768" y="681881"/>
                <a:ext cx="893255" cy="542998"/>
              </a:xfrm>
              <a:custGeom>
                <a:avLst/>
                <a:gdLst/>
                <a:ahLst/>
                <a:cxnLst/>
                <a:rect l="l" t="t" r="r" b="b"/>
                <a:pathLst>
                  <a:path w="48639" h="29567" extrusionOk="0">
                    <a:moveTo>
                      <a:pt x="14188" y="1"/>
                    </a:moveTo>
                    <a:cubicBezTo>
                      <a:pt x="12810" y="1"/>
                      <a:pt x="11422" y="409"/>
                      <a:pt x="10208" y="1232"/>
                    </a:cubicBezTo>
                    <a:cubicBezTo>
                      <a:pt x="7190" y="3362"/>
                      <a:pt x="9586" y="5403"/>
                      <a:pt x="9142" y="7533"/>
                    </a:cubicBezTo>
                    <a:cubicBezTo>
                      <a:pt x="8699" y="9575"/>
                      <a:pt x="5770" y="10107"/>
                      <a:pt x="3906" y="11172"/>
                    </a:cubicBezTo>
                    <a:cubicBezTo>
                      <a:pt x="888" y="12770"/>
                      <a:pt x="1" y="17474"/>
                      <a:pt x="2663" y="19515"/>
                    </a:cubicBezTo>
                    <a:cubicBezTo>
                      <a:pt x="4882" y="21201"/>
                      <a:pt x="8699" y="20846"/>
                      <a:pt x="9764" y="23420"/>
                    </a:cubicBezTo>
                    <a:cubicBezTo>
                      <a:pt x="10385" y="24663"/>
                      <a:pt x="9941" y="26172"/>
                      <a:pt x="10474" y="27503"/>
                    </a:cubicBezTo>
                    <a:cubicBezTo>
                      <a:pt x="11204" y="28721"/>
                      <a:pt x="12454" y="29567"/>
                      <a:pt x="13885" y="29567"/>
                    </a:cubicBezTo>
                    <a:cubicBezTo>
                      <a:pt x="14018" y="29567"/>
                      <a:pt x="14154" y="29560"/>
                      <a:pt x="14290" y="29544"/>
                    </a:cubicBezTo>
                    <a:cubicBezTo>
                      <a:pt x="15888" y="29456"/>
                      <a:pt x="17397" y="29012"/>
                      <a:pt x="18728" y="28302"/>
                    </a:cubicBezTo>
                    <a:cubicBezTo>
                      <a:pt x="20681" y="27414"/>
                      <a:pt x="22278" y="25994"/>
                      <a:pt x="23432" y="24219"/>
                    </a:cubicBezTo>
                    <a:cubicBezTo>
                      <a:pt x="26183" y="19781"/>
                      <a:pt x="29734" y="15344"/>
                      <a:pt x="34704" y="13657"/>
                    </a:cubicBezTo>
                    <a:cubicBezTo>
                      <a:pt x="37899" y="12592"/>
                      <a:pt x="41272" y="12770"/>
                      <a:pt x="44467" y="12237"/>
                    </a:cubicBezTo>
                    <a:lnTo>
                      <a:pt x="44467" y="14367"/>
                    </a:lnTo>
                    <a:cubicBezTo>
                      <a:pt x="44733" y="13835"/>
                      <a:pt x="48638" y="12237"/>
                      <a:pt x="45709" y="9841"/>
                    </a:cubicBezTo>
                    <a:cubicBezTo>
                      <a:pt x="38964" y="5936"/>
                      <a:pt x="31420" y="3805"/>
                      <a:pt x="23698" y="3628"/>
                    </a:cubicBezTo>
                    <a:lnTo>
                      <a:pt x="21923" y="3628"/>
                    </a:lnTo>
                    <a:cubicBezTo>
                      <a:pt x="20858" y="3273"/>
                      <a:pt x="19793" y="2740"/>
                      <a:pt x="18994" y="1942"/>
                    </a:cubicBezTo>
                    <a:cubicBezTo>
                      <a:pt x="17656" y="653"/>
                      <a:pt x="15930" y="1"/>
                      <a:pt x="141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6268413" y="887973"/>
                <a:ext cx="1206195" cy="1323125"/>
              </a:xfrm>
              <a:custGeom>
                <a:avLst/>
                <a:gdLst/>
                <a:ahLst/>
                <a:cxnLst/>
                <a:rect l="l" t="t" r="r" b="b"/>
                <a:pathLst>
                  <a:path w="65679" h="72046" extrusionOk="0">
                    <a:moveTo>
                      <a:pt x="46569" y="12818"/>
                    </a:moveTo>
                    <a:cubicBezTo>
                      <a:pt x="46578" y="12819"/>
                      <a:pt x="46587" y="12819"/>
                      <a:pt x="46596" y="12820"/>
                    </a:cubicBezTo>
                    <a:cubicBezTo>
                      <a:pt x="46587" y="12819"/>
                      <a:pt x="46578" y="12818"/>
                      <a:pt x="46569" y="12818"/>
                    </a:cubicBezTo>
                    <a:close/>
                    <a:moveTo>
                      <a:pt x="34217" y="0"/>
                    </a:moveTo>
                    <a:cubicBezTo>
                      <a:pt x="27251" y="0"/>
                      <a:pt x="20357" y="978"/>
                      <a:pt x="14733" y="4920"/>
                    </a:cubicBezTo>
                    <a:cubicBezTo>
                      <a:pt x="6302" y="10778"/>
                      <a:pt x="3195" y="21606"/>
                      <a:pt x="1509" y="31724"/>
                    </a:cubicBezTo>
                    <a:cubicBezTo>
                      <a:pt x="621" y="37227"/>
                      <a:pt x="0" y="42819"/>
                      <a:pt x="799" y="48321"/>
                    </a:cubicBezTo>
                    <a:cubicBezTo>
                      <a:pt x="1598" y="53824"/>
                      <a:pt x="4083" y="59238"/>
                      <a:pt x="8343" y="62700"/>
                    </a:cubicBezTo>
                    <a:cubicBezTo>
                      <a:pt x="9142" y="63321"/>
                      <a:pt x="9941" y="63942"/>
                      <a:pt x="10651" y="64564"/>
                    </a:cubicBezTo>
                    <a:cubicBezTo>
                      <a:pt x="11716" y="65629"/>
                      <a:pt x="12426" y="66960"/>
                      <a:pt x="13402" y="68025"/>
                    </a:cubicBezTo>
                    <a:cubicBezTo>
                      <a:pt x="15555" y="70635"/>
                      <a:pt x="18716" y="72046"/>
                      <a:pt x="22002" y="72046"/>
                    </a:cubicBezTo>
                    <a:cubicBezTo>
                      <a:pt x="23186" y="72046"/>
                      <a:pt x="24386" y="71863"/>
                      <a:pt x="25561" y="71486"/>
                    </a:cubicBezTo>
                    <a:cubicBezTo>
                      <a:pt x="26626" y="71043"/>
                      <a:pt x="27691" y="70688"/>
                      <a:pt x="28757" y="70421"/>
                    </a:cubicBezTo>
                    <a:cubicBezTo>
                      <a:pt x="29601" y="70291"/>
                      <a:pt x="30446" y="70209"/>
                      <a:pt x="31290" y="70209"/>
                    </a:cubicBezTo>
                    <a:cubicBezTo>
                      <a:pt x="31600" y="70209"/>
                      <a:pt x="31909" y="70220"/>
                      <a:pt x="32218" y="70244"/>
                    </a:cubicBezTo>
                    <a:cubicBezTo>
                      <a:pt x="42780" y="70244"/>
                      <a:pt x="52188" y="63587"/>
                      <a:pt x="55649" y="53647"/>
                    </a:cubicBezTo>
                    <a:cubicBezTo>
                      <a:pt x="56044" y="53728"/>
                      <a:pt x="56442" y="53767"/>
                      <a:pt x="56839" y="53767"/>
                    </a:cubicBezTo>
                    <a:cubicBezTo>
                      <a:pt x="59475" y="53767"/>
                      <a:pt x="62071" y="52056"/>
                      <a:pt x="63460" y="49742"/>
                    </a:cubicBezTo>
                    <a:cubicBezTo>
                      <a:pt x="65057" y="47079"/>
                      <a:pt x="65678" y="44061"/>
                      <a:pt x="65235" y="40955"/>
                    </a:cubicBezTo>
                    <a:cubicBezTo>
                      <a:pt x="65235" y="40955"/>
                      <a:pt x="65235" y="40866"/>
                      <a:pt x="65146" y="40777"/>
                    </a:cubicBezTo>
                    <a:cubicBezTo>
                      <a:pt x="65057" y="40777"/>
                      <a:pt x="65057" y="40689"/>
                      <a:pt x="64968" y="40689"/>
                    </a:cubicBezTo>
                    <a:cubicBezTo>
                      <a:pt x="62509" y="40176"/>
                      <a:pt x="60197" y="38835"/>
                      <a:pt x="58187" y="38835"/>
                    </a:cubicBezTo>
                    <a:cubicBezTo>
                      <a:pt x="56716" y="38835"/>
                      <a:pt x="55406" y="39554"/>
                      <a:pt x="54318" y="41842"/>
                    </a:cubicBezTo>
                    <a:cubicBezTo>
                      <a:pt x="53342" y="43795"/>
                      <a:pt x="53164" y="46813"/>
                      <a:pt x="51566" y="48499"/>
                    </a:cubicBezTo>
                    <a:cubicBezTo>
                      <a:pt x="50813" y="49252"/>
                      <a:pt x="49265" y="50119"/>
                      <a:pt x="47965" y="50119"/>
                    </a:cubicBezTo>
                    <a:cubicBezTo>
                      <a:pt x="46968" y="50119"/>
                      <a:pt x="46117" y="49608"/>
                      <a:pt x="45886" y="48144"/>
                    </a:cubicBezTo>
                    <a:cubicBezTo>
                      <a:pt x="45886" y="47256"/>
                      <a:pt x="46064" y="46458"/>
                      <a:pt x="46419" y="45748"/>
                    </a:cubicBezTo>
                    <a:cubicBezTo>
                      <a:pt x="48371" y="41221"/>
                      <a:pt x="50324" y="36783"/>
                      <a:pt x="52277" y="32257"/>
                    </a:cubicBezTo>
                    <a:cubicBezTo>
                      <a:pt x="52454" y="31813"/>
                      <a:pt x="52632" y="31369"/>
                      <a:pt x="52632" y="30926"/>
                    </a:cubicBezTo>
                    <a:cubicBezTo>
                      <a:pt x="52543" y="30393"/>
                      <a:pt x="52365" y="29860"/>
                      <a:pt x="52099" y="29417"/>
                    </a:cubicBezTo>
                    <a:cubicBezTo>
                      <a:pt x="51569" y="28534"/>
                      <a:pt x="44281" y="12818"/>
                      <a:pt x="46557" y="12818"/>
                    </a:cubicBezTo>
                    <a:cubicBezTo>
                      <a:pt x="46561" y="12818"/>
                      <a:pt x="46565" y="12818"/>
                      <a:pt x="46569" y="12818"/>
                    </a:cubicBezTo>
                    <a:lnTo>
                      <a:pt x="46569" y="12818"/>
                    </a:lnTo>
                    <a:cubicBezTo>
                      <a:pt x="44630" y="12715"/>
                      <a:pt x="43131" y="11036"/>
                      <a:pt x="42247" y="9269"/>
                    </a:cubicBezTo>
                    <a:cubicBezTo>
                      <a:pt x="41005" y="6607"/>
                      <a:pt x="40561" y="2879"/>
                      <a:pt x="41981" y="305"/>
                    </a:cubicBezTo>
                    <a:cubicBezTo>
                      <a:pt x="39425" y="136"/>
                      <a:pt x="36816" y="0"/>
                      <a:pt x="34217" y="0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6809556" y="1453946"/>
                <a:ext cx="66849" cy="108243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5894" extrusionOk="0">
                    <a:moveTo>
                      <a:pt x="2126" y="1"/>
                    </a:moveTo>
                    <a:cubicBezTo>
                      <a:pt x="1291" y="1"/>
                      <a:pt x="432" y="1110"/>
                      <a:pt x="267" y="2681"/>
                    </a:cubicBezTo>
                    <a:cubicBezTo>
                      <a:pt x="1" y="4279"/>
                      <a:pt x="533" y="5788"/>
                      <a:pt x="1332" y="5877"/>
                    </a:cubicBezTo>
                    <a:cubicBezTo>
                      <a:pt x="1389" y="5888"/>
                      <a:pt x="1446" y="5893"/>
                      <a:pt x="1502" y="5893"/>
                    </a:cubicBezTo>
                    <a:cubicBezTo>
                      <a:pt x="2331" y="5893"/>
                      <a:pt x="3124" y="4709"/>
                      <a:pt x="3373" y="3214"/>
                    </a:cubicBezTo>
                    <a:cubicBezTo>
                      <a:pt x="3640" y="1528"/>
                      <a:pt x="3107" y="108"/>
                      <a:pt x="2308" y="19"/>
                    </a:cubicBezTo>
                    <a:cubicBezTo>
                      <a:pt x="2248" y="7"/>
                      <a:pt x="2187" y="1"/>
                      <a:pt x="212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6465634" y="1411578"/>
                <a:ext cx="66849" cy="108225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5893" extrusionOk="0">
                    <a:moveTo>
                      <a:pt x="2054" y="0"/>
                    </a:moveTo>
                    <a:cubicBezTo>
                      <a:pt x="1291" y="0"/>
                      <a:pt x="426" y="1109"/>
                      <a:pt x="178" y="2681"/>
                    </a:cubicBezTo>
                    <a:cubicBezTo>
                      <a:pt x="0" y="4278"/>
                      <a:pt x="444" y="5787"/>
                      <a:pt x="1332" y="5876"/>
                    </a:cubicBezTo>
                    <a:cubicBezTo>
                      <a:pt x="1383" y="5887"/>
                      <a:pt x="1435" y="5893"/>
                      <a:pt x="1487" y="5893"/>
                    </a:cubicBezTo>
                    <a:cubicBezTo>
                      <a:pt x="2253" y="5893"/>
                      <a:pt x="3124" y="4709"/>
                      <a:pt x="3373" y="3213"/>
                    </a:cubicBezTo>
                    <a:cubicBezTo>
                      <a:pt x="3639" y="1527"/>
                      <a:pt x="3107" y="107"/>
                      <a:pt x="2219" y="18"/>
                    </a:cubicBezTo>
                    <a:cubicBezTo>
                      <a:pt x="2165" y="6"/>
                      <a:pt x="2110" y="0"/>
                      <a:pt x="205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6446076" y="1442964"/>
                <a:ext cx="215164" cy="408070"/>
              </a:xfrm>
              <a:custGeom>
                <a:avLst/>
                <a:gdLst/>
                <a:ahLst/>
                <a:cxnLst/>
                <a:rect l="l" t="t" r="r" b="b"/>
                <a:pathLst>
                  <a:path w="11716" h="22220" extrusionOk="0">
                    <a:moveTo>
                      <a:pt x="10115" y="1"/>
                    </a:moveTo>
                    <a:cubicBezTo>
                      <a:pt x="9730" y="1"/>
                      <a:pt x="9350" y="182"/>
                      <a:pt x="9053" y="528"/>
                    </a:cubicBezTo>
                    <a:cubicBezTo>
                      <a:pt x="8521" y="1238"/>
                      <a:pt x="8077" y="2037"/>
                      <a:pt x="7811" y="2924"/>
                    </a:cubicBezTo>
                    <a:cubicBezTo>
                      <a:pt x="7278" y="4078"/>
                      <a:pt x="6657" y="5232"/>
                      <a:pt x="6124" y="6386"/>
                    </a:cubicBezTo>
                    <a:cubicBezTo>
                      <a:pt x="4971" y="8605"/>
                      <a:pt x="3639" y="10824"/>
                      <a:pt x="2308" y="13042"/>
                    </a:cubicBezTo>
                    <a:cubicBezTo>
                      <a:pt x="1775" y="13841"/>
                      <a:pt x="1332" y="14640"/>
                      <a:pt x="888" y="15439"/>
                    </a:cubicBezTo>
                    <a:cubicBezTo>
                      <a:pt x="178" y="16593"/>
                      <a:pt x="0" y="18101"/>
                      <a:pt x="444" y="19433"/>
                    </a:cubicBezTo>
                    <a:cubicBezTo>
                      <a:pt x="977" y="20320"/>
                      <a:pt x="1775" y="21030"/>
                      <a:pt x="2840" y="21385"/>
                    </a:cubicBezTo>
                    <a:cubicBezTo>
                      <a:pt x="3795" y="21888"/>
                      <a:pt x="4921" y="22220"/>
                      <a:pt x="6008" y="22220"/>
                    </a:cubicBezTo>
                    <a:cubicBezTo>
                      <a:pt x="6840" y="22220"/>
                      <a:pt x="7650" y="22025"/>
                      <a:pt x="8343" y="21563"/>
                    </a:cubicBezTo>
                    <a:cubicBezTo>
                      <a:pt x="9763" y="20587"/>
                      <a:pt x="10296" y="18723"/>
                      <a:pt x="10562" y="17125"/>
                    </a:cubicBezTo>
                    <a:cubicBezTo>
                      <a:pt x="10828" y="15705"/>
                      <a:pt x="11006" y="14374"/>
                      <a:pt x="11095" y="13042"/>
                    </a:cubicBezTo>
                    <a:cubicBezTo>
                      <a:pt x="11538" y="9581"/>
                      <a:pt x="11716" y="6120"/>
                      <a:pt x="11716" y="2658"/>
                    </a:cubicBezTo>
                    <a:cubicBezTo>
                      <a:pt x="11716" y="1771"/>
                      <a:pt x="11450" y="972"/>
                      <a:pt x="11006" y="350"/>
                    </a:cubicBezTo>
                    <a:cubicBezTo>
                      <a:pt x="10731" y="115"/>
                      <a:pt x="10421" y="1"/>
                      <a:pt x="10115" y="1"/>
                    </a:cubicBezTo>
                    <a:close/>
                  </a:path>
                </a:pathLst>
              </a:custGeom>
              <a:solidFill>
                <a:srgbClr val="EEC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6483430" y="1880693"/>
                <a:ext cx="342452" cy="60972"/>
              </a:xfrm>
              <a:custGeom>
                <a:avLst/>
                <a:gdLst/>
                <a:ahLst/>
                <a:cxnLst/>
                <a:rect l="l" t="t" r="r" b="b"/>
                <a:pathLst>
                  <a:path w="18647" h="3320" extrusionOk="0">
                    <a:moveTo>
                      <a:pt x="18182" y="1"/>
                    </a:moveTo>
                    <a:cubicBezTo>
                      <a:pt x="18126" y="1"/>
                      <a:pt x="18072" y="12"/>
                      <a:pt x="18025" y="36"/>
                    </a:cubicBezTo>
                    <a:cubicBezTo>
                      <a:pt x="15273" y="1012"/>
                      <a:pt x="12345" y="1544"/>
                      <a:pt x="9416" y="1633"/>
                    </a:cubicBezTo>
                    <a:cubicBezTo>
                      <a:pt x="9061" y="1655"/>
                      <a:pt x="8700" y="1666"/>
                      <a:pt x="8337" y="1666"/>
                    </a:cubicBezTo>
                    <a:cubicBezTo>
                      <a:pt x="7247" y="1666"/>
                      <a:pt x="6132" y="1567"/>
                      <a:pt x="5067" y="1367"/>
                    </a:cubicBezTo>
                    <a:cubicBezTo>
                      <a:pt x="3647" y="1189"/>
                      <a:pt x="2138" y="923"/>
                      <a:pt x="806" y="479"/>
                    </a:cubicBezTo>
                    <a:lnTo>
                      <a:pt x="718" y="568"/>
                    </a:lnTo>
                    <a:cubicBezTo>
                      <a:pt x="650" y="527"/>
                      <a:pt x="584" y="509"/>
                      <a:pt x="522" y="509"/>
                    </a:cubicBezTo>
                    <a:cubicBezTo>
                      <a:pt x="186" y="509"/>
                      <a:pt x="1" y="1053"/>
                      <a:pt x="451" y="1278"/>
                    </a:cubicBezTo>
                    <a:cubicBezTo>
                      <a:pt x="1783" y="1988"/>
                      <a:pt x="3292" y="2521"/>
                      <a:pt x="4800" y="2876"/>
                    </a:cubicBezTo>
                    <a:cubicBezTo>
                      <a:pt x="6398" y="3231"/>
                      <a:pt x="7907" y="3319"/>
                      <a:pt x="9504" y="3319"/>
                    </a:cubicBezTo>
                    <a:cubicBezTo>
                      <a:pt x="12611" y="3231"/>
                      <a:pt x="15717" y="2343"/>
                      <a:pt x="18380" y="746"/>
                    </a:cubicBezTo>
                    <a:cubicBezTo>
                      <a:pt x="18557" y="657"/>
                      <a:pt x="18646" y="391"/>
                      <a:pt x="18557" y="213"/>
                    </a:cubicBezTo>
                    <a:cubicBezTo>
                      <a:pt x="18492" y="83"/>
                      <a:pt x="18332" y="1"/>
                      <a:pt x="18182" y="1"/>
                    </a:cubicBezTo>
                    <a:close/>
                  </a:path>
                </a:pathLst>
              </a:custGeom>
              <a:solidFill>
                <a:srgbClr val="EEC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6597660" y="1981976"/>
                <a:ext cx="129547" cy="31827"/>
              </a:xfrm>
              <a:custGeom>
                <a:avLst/>
                <a:gdLst/>
                <a:ahLst/>
                <a:cxnLst/>
                <a:rect l="l" t="t" r="r" b="b"/>
                <a:pathLst>
                  <a:path w="7054" h="1733" extrusionOk="0">
                    <a:moveTo>
                      <a:pt x="6372" y="0"/>
                    </a:moveTo>
                    <a:cubicBezTo>
                      <a:pt x="6322" y="0"/>
                      <a:pt x="6269" y="7"/>
                      <a:pt x="6213" y="23"/>
                    </a:cubicBezTo>
                    <a:cubicBezTo>
                      <a:pt x="5326" y="201"/>
                      <a:pt x="4438" y="378"/>
                      <a:pt x="3462" y="378"/>
                    </a:cubicBezTo>
                    <a:cubicBezTo>
                      <a:pt x="2574" y="378"/>
                      <a:pt x="1598" y="290"/>
                      <a:pt x="710" y="201"/>
                    </a:cubicBezTo>
                    <a:lnTo>
                      <a:pt x="622" y="201"/>
                    </a:lnTo>
                    <a:cubicBezTo>
                      <a:pt x="444" y="201"/>
                      <a:pt x="178" y="290"/>
                      <a:pt x="89" y="556"/>
                    </a:cubicBezTo>
                    <a:cubicBezTo>
                      <a:pt x="0" y="822"/>
                      <a:pt x="89" y="1177"/>
                      <a:pt x="355" y="1266"/>
                    </a:cubicBezTo>
                    <a:cubicBezTo>
                      <a:pt x="1164" y="1560"/>
                      <a:pt x="2034" y="1732"/>
                      <a:pt x="2965" y="1732"/>
                    </a:cubicBezTo>
                    <a:cubicBezTo>
                      <a:pt x="3157" y="1732"/>
                      <a:pt x="3353" y="1725"/>
                      <a:pt x="3551" y="1710"/>
                    </a:cubicBezTo>
                    <a:cubicBezTo>
                      <a:pt x="4616" y="1710"/>
                      <a:pt x="5592" y="1443"/>
                      <a:pt x="6568" y="1000"/>
                    </a:cubicBezTo>
                    <a:cubicBezTo>
                      <a:pt x="7053" y="757"/>
                      <a:pt x="6876" y="0"/>
                      <a:pt x="6372" y="0"/>
                    </a:cubicBezTo>
                    <a:close/>
                  </a:path>
                </a:pathLst>
              </a:custGeom>
              <a:solidFill>
                <a:srgbClr val="EEC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6799786" y="1261371"/>
                <a:ext cx="202125" cy="171731"/>
              </a:xfrm>
              <a:custGeom>
                <a:avLst/>
                <a:gdLst/>
                <a:ahLst/>
                <a:cxnLst/>
                <a:rect l="l" t="t" r="r" b="b"/>
                <a:pathLst>
                  <a:path w="11006" h="9351" extrusionOk="0">
                    <a:moveTo>
                      <a:pt x="4817" y="1"/>
                    </a:moveTo>
                    <a:cubicBezTo>
                      <a:pt x="4132" y="1"/>
                      <a:pt x="3459" y="131"/>
                      <a:pt x="2840" y="475"/>
                    </a:cubicBezTo>
                    <a:cubicBezTo>
                      <a:pt x="1509" y="1097"/>
                      <a:pt x="444" y="2339"/>
                      <a:pt x="89" y="3759"/>
                    </a:cubicBezTo>
                    <a:cubicBezTo>
                      <a:pt x="0" y="3937"/>
                      <a:pt x="0" y="4026"/>
                      <a:pt x="89" y="4114"/>
                    </a:cubicBezTo>
                    <a:cubicBezTo>
                      <a:pt x="89" y="4409"/>
                      <a:pt x="332" y="4581"/>
                      <a:pt x="618" y="4581"/>
                    </a:cubicBezTo>
                    <a:cubicBezTo>
                      <a:pt x="677" y="4581"/>
                      <a:pt x="738" y="4573"/>
                      <a:pt x="799" y="4558"/>
                    </a:cubicBezTo>
                    <a:cubicBezTo>
                      <a:pt x="2130" y="4203"/>
                      <a:pt x="3195" y="3671"/>
                      <a:pt x="3994" y="3582"/>
                    </a:cubicBezTo>
                    <a:cubicBezTo>
                      <a:pt x="4349" y="3493"/>
                      <a:pt x="4704" y="3493"/>
                      <a:pt x="4970" y="3493"/>
                    </a:cubicBezTo>
                    <a:cubicBezTo>
                      <a:pt x="5237" y="3493"/>
                      <a:pt x="5503" y="3582"/>
                      <a:pt x="5769" y="3759"/>
                    </a:cubicBezTo>
                    <a:cubicBezTo>
                      <a:pt x="6479" y="4469"/>
                      <a:pt x="7189" y="5357"/>
                      <a:pt x="7810" y="6245"/>
                    </a:cubicBezTo>
                    <a:cubicBezTo>
                      <a:pt x="8520" y="7221"/>
                      <a:pt x="9231" y="8197"/>
                      <a:pt x="10029" y="9173"/>
                    </a:cubicBezTo>
                    <a:cubicBezTo>
                      <a:pt x="10118" y="9262"/>
                      <a:pt x="10296" y="9351"/>
                      <a:pt x="10473" y="9351"/>
                    </a:cubicBezTo>
                    <a:cubicBezTo>
                      <a:pt x="10828" y="9351"/>
                      <a:pt x="11006" y="9085"/>
                      <a:pt x="11006" y="8818"/>
                    </a:cubicBezTo>
                    <a:cubicBezTo>
                      <a:pt x="10917" y="7487"/>
                      <a:pt x="10651" y="6156"/>
                      <a:pt x="10207" y="5002"/>
                    </a:cubicBezTo>
                    <a:cubicBezTo>
                      <a:pt x="9941" y="4381"/>
                      <a:pt x="9674" y="3759"/>
                      <a:pt x="9408" y="3138"/>
                    </a:cubicBezTo>
                    <a:cubicBezTo>
                      <a:pt x="9053" y="2428"/>
                      <a:pt x="8609" y="1807"/>
                      <a:pt x="8077" y="1274"/>
                    </a:cubicBezTo>
                    <a:cubicBezTo>
                      <a:pt x="7367" y="564"/>
                      <a:pt x="6390" y="120"/>
                      <a:pt x="5414" y="32"/>
                    </a:cubicBezTo>
                    <a:cubicBezTo>
                      <a:pt x="5215" y="12"/>
                      <a:pt x="5015" y="1"/>
                      <a:pt x="48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6391109" y="1234007"/>
                <a:ext cx="200050" cy="119556"/>
              </a:xfrm>
              <a:custGeom>
                <a:avLst/>
                <a:gdLst/>
                <a:ahLst/>
                <a:cxnLst/>
                <a:rect l="l" t="t" r="r" b="b"/>
                <a:pathLst>
                  <a:path w="10893" h="6510" extrusionOk="0">
                    <a:moveTo>
                      <a:pt x="6520" y="1"/>
                    </a:moveTo>
                    <a:cubicBezTo>
                      <a:pt x="6031" y="1"/>
                      <a:pt x="5551" y="89"/>
                      <a:pt x="5123" y="279"/>
                    </a:cubicBezTo>
                    <a:cubicBezTo>
                      <a:pt x="3792" y="723"/>
                      <a:pt x="2638" y="1522"/>
                      <a:pt x="1751" y="2587"/>
                    </a:cubicBezTo>
                    <a:cubicBezTo>
                      <a:pt x="863" y="3474"/>
                      <a:pt x="242" y="4717"/>
                      <a:pt x="64" y="5959"/>
                    </a:cubicBezTo>
                    <a:cubicBezTo>
                      <a:pt x="0" y="6281"/>
                      <a:pt x="215" y="6509"/>
                      <a:pt x="474" y="6509"/>
                    </a:cubicBezTo>
                    <a:cubicBezTo>
                      <a:pt x="572" y="6509"/>
                      <a:pt x="677" y="6477"/>
                      <a:pt x="774" y="6403"/>
                    </a:cubicBezTo>
                    <a:cubicBezTo>
                      <a:pt x="1573" y="5693"/>
                      <a:pt x="2461" y="4983"/>
                      <a:pt x="3348" y="4451"/>
                    </a:cubicBezTo>
                    <a:cubicBezTo>
                      <a:pt x="4236" y="3918"/>
                      <a:pt x="5123" y="3563"/>
                      <a:pt x="6011" y="3297"/>
                    </a:cubicBezTo>
                    <a:cubicBezTo>
                      <a:pt x="6144" y="3252"/>
                      <a:pt x="6277" y="3230"/>
                      <a:pt x="6399" y="3230"/>
                    </a:cubicBezTo>
                    <a:cubicBezTo>
                      <a:pt x="6521" y="3230"/>
                      <a:pt x="6632" y="3252"/>
                      <a:pt x="6721" y="3297"/>
                    </a:cubicBezTo>
                    <a:cubicBezTo>
                      <a:pt x="7076" y="3386"/>
                      <a:pt x="7342" y="3474"/>
                      <a:pt x="7609" y="3741"/>
                    </a:cubicBezTo>
                    <a:cubicBezTo>
                      <a:pt x="8407" y="4362"/>
                      <a:pt x="9206" y="5072"/>
                      <a:pt x="10005" y="5871"/>
                    </a:cubicBezTo>
                    <a:lnTo>
                      <a:pt x="10094" y="5782"/>
                    </a:lnTo>
                    <a:cubicBezTo>
                      <a:pt x="10094" y="5871"/>
                      <a:pt x="10182" y="5871"/>
                      <a:pt x="10271" y="5871"/>
                    </a:cubicBezTo>
                    <a:cubicBezTo>
                      <a:pt x="10318" y="5886"/>
                      <a:pt x="10365" y="5894"/>
                      <a:pt x="10411" y="5894"/>
                    </a:cubicBezTo>
                    <a:cubicBezTo>
                      <a:pt x="10623" y="5894"/>
                      <a:pt x="10804" y="5735"/>
                      <a:pt x="10804" y="5516"/>
                    </a:cubicBezTo>
                    <a:cubicBezTo>
                      <a:pt x="10892" y="4806"/>
                      <a:pt x="10892" y="4184"/>
                      <a:pt x="10715" y="3563"/>
                    </a:cubicBezTo>
                    <a:cubicBezTo>
                      <a:pt x="10537" y="2853"/>
                      <a:pt x="10182" y="2232"/>
                      <a:pt x="9739" y="1699"/>
                    </a:cubicBezTo>
                    <a:cubicBezTo>
                      <a:pt x="9295" y="989"/>
                      <a:pt x="8585" y="457"/>
                      <a:pt x="7786" y="190"/>
                    </a:cubicBezTo>
                    <a:cubicBezTo>
                      <a:pt x="7374" y="67"/>
                      <a:pt x="6943" y="1"/>
                      <a:pt x="65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6477039" y="2354033"/>
                <a:ext cx="394480" cy="142476"/>
              </a:xfrm>
              <a:custGeom>
                <a:avLst/>
                <a:gdLst/>
                <a:ahLst/>
                <a:cxnLst/>
                <a:rect l="l" t="t" r="r" b="b"/>
                <a:pathLst>
                  <a:path w="21480" h="7758" extrusionOk="0">
                    <a:moveTo>
                      <a:pt x="267" y="0"/>
                    </a:moveTo>
                    <a:cubicBezTo>
                      <a:pt x="89" y="89"/>
                      <a:pt x="1" y="178"/>
                      <a:pt x="1" y="355"/>
                    </a:cubicBezTo>
                    <a:cubicBezTo>
                      <a:pt x="356" y="2486"/>
                      <a:pt x="1509" y="4349"/>
                      <a:pt x="3373" y="5592"/>
                    </a:cubicBezTo>
                    <a:cubicBezTo>
                      <a:pt x="5148" y="6746"/>
                      <a:pt x="7190" y="7456"/>
                      <a:pt x="9320" y="7633"/>
                    </a:cubicBezTo>
                    <a:cubicBezTo>
                      <a:pt x="10198" y="7713"/>
                      <a:pt x="11093" y="7757"/>
                      <a:pt x="11999" y="7757"/>
                    </a:cubicBezTo>
                    <a:cubicBezTo>
                      <a:pt x="13108" y="7757"/>
                      <a:pt x="14231" y="7691"/>
                      <a:pt x="15355" y="7545"/>
                    </a:cubicBezTo>
                    <a:cubicBezTo>
                      <a:pt x="17308" y="7367"/>
                      <a:pt x="19260" y="7012"/>
                      <a:pt x="21213" y="6479"/>
                    </a:cubicBezTo>
                    <a:cubicBezTo>
                      <a:pt x="21302" y="6479"/>
                      <a:pt x="21479" y="6302"/>
                      <a:pt x="21479" y="6213"/>
                    </a:cubicBezTo>
                    <a:cubicBezTo>
                      <a:pt x="21479" y="5947"/>
                      <a:pt x="21302" y="5769"/>
                      <a:pt x="21124" y="5769"/>
                    </a:cubicBezTo>
                    <a:cubicBezTo>
                      <a:pt x="19172" y="5592"/>
                      <a:pt x="17130" y="5592"/>
                      <a:pt x="15266" y="5592"/>
                    </a:cubicBezTo>
                    <a:cubicBezTo>
                      <a:pt x="13314" y="5592"/>
                      <a:pt x="11450" y="5503"/>
                      <a:pt x="9586" y="5326"/>
                    </a:cubicBezTo>
                    <a:cubicBezTo>
                      <a:pt x="7722" y="5148"/>
                      <a:pt x="6036" y="4704"/>
                      <a:pt x="4350" y="3906"/>
                    </a:cubicBezTo>
                    <a:cubicBezTo>
                      <a:pt x="2752" y="3018"/>
                      <a:pt x="1421" y="1775"/>
                      <a:pt x="444" y="178"/>
                    </a:cubicBezTo>
                    <a:cubicBezTo>
                      <a:pt x="444" y="89"/>
                      <a:pt x="356" y="0"/>
                      <a:pt x="267" y="0"/>
                    </a:cubicBezTo>
                    <a:close/>
                  </a:path>
                </a:pathLst>
              </a:custGeom>
              <a:solidFill>
                <a:srgbClr val="FDDE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6481924" y="2197967"/>
                <a:ext cx="293418" cy="119813"/>
              </a:xfrm>
              <a:custGeom>
                <a:avLst/>
                <a:gdLst/>
                <a:ahLst/>
                <a:cxnLst/>
                <a:rect l="l" t="t" r="r" b="b"/>
                <a:pathLst>
                  <a:path w="15977" h="6524" extrusionOk="0">
                    <a:moveTo>
                      <a:pt x="400" y="0"/>
                    </a:moveTo>
                    <a:cubicBezTo>
                      <a:pt x="356" y="0"/>
                      <a:pt x="312" y="22"/>
                      <a:pt x="267" y="67"/>
                    </a:cubicBezTo>
                    <a:cubicBezTo>
                      <a:pt x="90" y="155"/>
                      <a:pt x="1" y="333"/>
                      <a:pt x="90" y="422"/>
                    </a:cubicBezTo>
                    <a:cubicBezTo>
                      <a:pt x="800" y="1753"/>
                      <a:pt x="1776" y="2907"/>
                      <a:pt x="3019" y="3794"/>
                    </a:cubicBezTo>
                    <a:cubicBezTo>
                      <a:pt x="4172" y="4771"/>
                      <a:pt x="5504" y="5481"/>
                      <a:pt x="7012" y="5925"/>
                    </a:cubicBezTo>
                    <a:cubicBezTo>
                      <a:pt x="8433" y="6324"/>
                      <a:pt x="9897" y="6524"/>
                      <a:pt x="11361" y="6524"/>
                    </a:cubicBezTo>
                    <a:cubicBezTo>
                      <a:pt x="12826" y="6524"/>
                      <a:pt x="14290" y="6324"/>
                      <a:pt x="15710" y="5925"/>
                    </a:cubicBezTo>
                    <a:cubicBezTo>
                      <a:pt x="15799" y="5925"/>
                      <a:pt x="15888" y="5836"/>
                      <a:pt x="15977" y="5658"/>
                    </a:cubicBezTo>
                    <a:cubicBezTo>
                      <a:pt x="15977" y="5481"/>
                      <a:pt x="15799" y="5392"/>
                      <a:pt x="15710" y="5392"/>
                    </a:cubicBezTo>
                    <a:cubicBezTo>
                      <a:pt x="12870" y="5303"/>
                      <a:pt x="10208" y="4859"/>
                      <a:pt x="7545" y="4238"/>
                    </a:cubicBezTo>
                    <a:cubicBezTo>
                      <a:pt x="4882" y="3439"/>
                      <a:pt x="2486" y="2019"/>
                      <a:pt x="533" y="155"/>
                    </a:cubicBezTo>
                    <a:lnTo>
                      <a:pt x="533" y="67"/>
                    </a:lnTo>
                    <a:cubicBezTo>
                      <a:pt x="489" y="22"/>
                      <a:pt x="445" y="0"/>
                      <a:pt x="400" y="0"/>
                    </a:cubicBezTo>
                    <a:close/>
                  </a:path>
                </a:pathLst>
              </a:custGeom>
              <a:solidFill>
                <a:srgbClr val="FDDE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6692203" y="2132478"/>
                <a:ext cx="522135" cy="271673"/>
              </a:xfrm>
              <a:custGeom>
                <a:avLst/>
                <a:gdLst/>
                <a:ahLst/>
                <a:cxnLst/>
                <a:rect l="l" t="t" r="r" b="b"/>
                <a:pathLst>
                  <a:path w="28431" h="14793" extrusionOk="0">
                    <a:moveTo>
                      <a:pt x="27798" y="0"/>
                    </a:moveTo>
                    <a:cubicBezTo>
                      <a:pt x="27630" y="0"/>
                      <a:pt x="27458" y="79"/>
                      <a:pt x="27337" y="260"/>
                    </a:cubicBezTo>
                    <a:cubicBezTo>
                      <a:pt x="24763" y="4875"/>
                      <a:pt x="20858" y="8603"/>
                      <a:pt x="16065" y="10733"/>
                    </a:cubicBezTo>
                    <a:cubicBezTo>
                      <a:pt x="13580" y="11887"/>
                      <a:pt x="11095" y="12597"/>
                      <a:pt x="8432" y="13041"/>
                    </a:cubicBezTo>
                    <a:cubicBezTo>
                      <a:pt x="6226" y="13335"/>
                      <a:pt x="4020" y="13507"/>
                      <a:pt x="1815" y="13507"/>
                    </a:cubicBezTo>
                    <a:cubicBezTo>
                      <a:pt x="1358" y="13507"/>
                      <a:pt x="901" y="13500"/>
                      <a:pt x="444" y="13484"/>
                    </a:cubicBezTo>
                    <a:cubicBezTo>
                      <a:pt x="89" y="13484"/>
                      <a:pt x="0" y="14017"/>
                      <a:pt x="355" y="14106"/>
                    </a:cubicBezTo>
                    <a:cubicBezTo>
                      <a:pt x="2439" y="14576"/>
                      <a:pt x="4523" y="14792"/>
                      <a:pt x="6645" y="14792"/>
                    </a:cubicBezTo>
                    <a:cubicBezTo>
                      <a:pt x="7325" y="14792"/>
                      <a:pt x="8009" y="14770"/>
                      <a:pt x="8698" y="14727"/>
                    </a:cubicBezTo>
                    <a:cubicBezTo>
                      <a:pt x="11450" y="14461"/>
                      <a:pt x="14290" y="13839"/>
                      <a:pt x="16864" y="12686"/>
                    </a:cubicBezTo>
                    <a:cubicBezTo>
                      <a:pt x="19438" y="11532"/>
                      <a:pt x="21834" y="9846"/>
                      <a:pt x="23875" y="7893"/>
                    </a:cubicBezTo>
                    <a:cubicBezTo>
                      <a:pt x="25917" y="5852"/>
                      <a:pt x="27425" y="3366"/>
                      <a:pt x="28313" y="704"/>
                    </a:cubicBezTo>
                    <a:cubicBezTo>
                      <a:pt x="28430" y="294"/>
                      <a:pt x="28123" y="0"/>
                      <a:pt x="27798" y="0"/>
                    </a:cubicBezTo>
                    <a:close/>
                  </a:path>
                </a:pathLst>
              </a:custGeom>
              <a:solidFill>
                <a:srgbClr val="FDDE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7380046" y="2496949"/>
                <a:ext cx="585182" cy="1853818"/>
              </a:xfrm>
              <a:custGeom>
                <a:avLst/>
                <a:gdLst/>
                <a:ahLst/>
                <a:cxnLst/>
                <a:rect l="l" t="t" r="r" b="b"/>
                <a:pathLst>
                  <a:path w="31864" h="100943" extrusionOk="0">
                    <a:moveTo>
                      <a:pt x="10680" y="1"/>
                    </a:moveTo>
                    <a:cubicBezTo>
                      <a:pt x="5223" y="1"/>
                      <a:pt x="897" y="4750"/>
                      <a:pt x="267" y="10768"/>
                    </a:cubicBezTo>
                    <a:cubicBezTo>
                      <a:pt x="1" y="14407"/>
                      <a:pt x="178" y="18135"/>
                      <a:pt x="622" y="21774"/>
                    </a:cubicBezTo>
                    <a:cubicBezTo>
                      <a:pt x="2841" y="46448"/>
                      <a:pt x="1598" y="76180"/>
                      <a:pt x="267" y="100943"/>
                    </a:cubicBezTo>
                    <a:lnTo>
                      <a:pt x="30799" y="100943"/>
                    </a:lnTo>
                    <a:cubicBezTo>
                      <a:pt x="31420" y="85145"/>
                      <a:pt x="31864" y="66417"/>
                      <a:pt x="30444" y="50708"/>
                    </a:cubicBezTo>
                    <a:cubicBezTo>
                      <a:pt x="29645" y="40678"/>
                      <a:pt x="27958" y="30738"/>
                      <a:pt x="25385" y="20975"/>
                    </a:cubicBezTo>
                    <a:cubicBezTo>
                      <a:pt x="23609" y="14230"/>
                      <a:pt x="22278" y="4467"/>
                      <a:pt x="15267" y="1094"/>
                    </a:cubicBezTo>
                    <a:cubicBezTo>
                      <a:pt x="13689" y="343"/>
                      <a:pt x="12144" y="1"/>
                      <a:pt x="106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6384131" y="3299426"/>
                <a:ext cx="123890" cy="1031782"/>
              </a:xfrm>
              <a:custGeom>
                <a:avLst/>
                <a:gdLst/>
                <a:ahLst/>
                <a:cxnLst/>
                <a:rect l="l" t="t" r="r" b="b"/>
                <a:pathLst>
                  <a:path w="6746" h="56182" fill="none" extrusionOk="0">
                    <a:moveTo>
                      <a:pt x="6746" y="0"/>
                    </a:moveTo>
                    <a:cubicBezTo>
                      <a:pt x="6746" y="0"/>
                      <a:pt x="1" y="20059"/>
                      <a:pt x="3551" y="56182"/>
                    </a:cubicBezTo>
                  </a:path>
                </a:pathLst>
              </a:custGeom>
              <a:solidFill>
                <a:schemeClr val="accent3"/>
              </a:solidFill>
              <a:ln w="26625" cap="rnd" cmpd="sng">
                <a:solidFill>
                  <a:srgbClr val="171E4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7285503" y="1620535"/>
                <a:ext cx="153238" cy="181593"/>
              </a:xfrm>
              <a:custGeom>
                <a:avLst/>
                <a:gdLst/>
                <a:ahLst/>
                <a:cxnLst/>
                <a:rect l="l" t="t" r="r" b="b"/>
                <a:pathLst>
                  <a:path w="8344" h="9888" extrusionOk="0">
                    <a:moveTo>
                      <a:pt x="6391" y="1"/>
                    </a:moveTo>
                    <a:lnTo>
                      <a:pt x="6391" y="90"/>
                    </a:lnTo>
                    <a:cubicBezTo>
                      <a:pt x="6746" y="1066"/>
                      <a:pt x="6746" y="2131"/>
                      <a:pt x="6658" y="3107"/>
                    </a:cubicBezTo>
                    <a:cubicBezTo>
                      <a:pt x="6569" y="3107"/>
                      <a:pt x="6569" y="3107"/>
                      <a:pt x="6480" y="3196"/>
                    </a:cubicBezTo>
                    <a:cubicBezTo>
                      <a:pt x="5270" y="3960"/>
                      <a:pt x="3876" y="4359"/>
                      <a:pt x="2464" y="4359"/>
                    </a:cubicBezTo>
                    <a:cubicBezTo>
                      <a:pt x="1909" y="4359"/>
                      <a:pt x="1351" y="4297"/>
                      <a:pt x="800" y="4172"/>
                    </a:cubicBezTo>
                    <a:cubicBezTo>
                      <a:pt x="753" y="4156"/>
                      <a:pt x="705" y="4149"/>
                      <a:pt x="659" y="4149"/>
                    </a:cubicBezTo>
                    <a:cubicBezTo>
                      <a:pt x="445" y="4149"/>
                      <a:pt x="251" y="4308"/>
                      <a:pt x="178" y="4527"/>
                    </a:cubicBezTo>
                    <a:cubicBezTo>
                      <a:pt x="1" y="4794"/>
                      <a:pt x="178" y="5149"/>
                      <a:pt x="445" y="5237"/>
                    </a:cubicBezTo>
                    <a:cubicBezTo>
                      <a:pt x="1395" y="5570"/>
                      <a:pt x="2422" y="5750"/>
                      <a:pt x="3444" y="5750"/>
                    </a:cubicBezTo>
                    <a:cubicBezTo>
                      <a:pt x="4330" y="5750"/>
                      <a:pt x="5212" y="5615"/>
                      <a:pt x="6036" y="5326"/>
                    </a:cubicBezTo>
                    <a:lnTo>
                      <a:pt x="6036" y="5326"/>
                    </a:lnTo>
                    <a:cubicBezTo>
                      <a:pt x="5415" y="6924"/>
                      <a:pt x="4350" y="8255"/>
                      <a:pt x="2930" y="9142"/>
                    </a:cubicBezTo>
                    <a:cubicBezTo>
                      <a:pt x="2664" y="9231"/>
                      <a:pt x="2664" y="9498"/>
                      <a:pt x="2752" y="9675"/>
                    </a:cubicBezTo>
                    <a:cubicBezTo>
                      <a:pt x="2817" y="9805"/>
                      <a:pt x="2977" y="9887"/>
                      <a:pt x="3128" y="9887"/>
                    </a:cubicBezTo>
                    <a:cubicBezTo>
                      <a:pt x="3183" y="9887"/>
                      <a:pt x="3237" y="9876"/>
                      <a:pt x="3285" y="9853"/>
                    </a:cubicBezTo>
                    <a:cubicBezTo>
                      <a:pt x="5415" y="8699"/>
                      <a:pt x="7013" y="6835"/>
                      <a:pt x="7811" y="4527"/>
                    </a:cubicBezTo>
                    <a:cubicBezTo>
                      <a:pt x="7900" y="4350"/>
                      <a:pt x="7989" y="4083"/>
                      <a:pt x="7989" y="3906"/>
                    </a:cubicBezTo>
                    <a:cubicBezTo>
                      <a:pt x="8255" y="2841"/>
                      <a:pt x="8344" y="1687"/>
                      <a:pt x="8255" y="533"/>
                    </a:cubicBezTo>
                    <a:cubicBezTo>
                      <a:pt x="7634" y="445"/>
                      <a:pt x="7013" y="178"/>
                      <a:pt x="6391" y="1"/>
                    </a:cubicBezTo>
                    <a:close/>
                  </a:path>
                </a:pathLst>
              </a:custGeom>
              <a:solidFill>
                <a:srgbClr val="EEC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Topic</a:t>
            </a:r>
            <a:endParaRPr/>
          </a:p>
        </p:txBody>
      </p:sp>
      <p:sp>
        <p:nvSpPr>
          <p:cNvPr id="780" name="Google Shape;780;p34"/>
          <p:cNvSpPr txBox="1">
            <a:spLocks noGrp="1"/>
          </p:cNvSpPr>
          <p:nvPr>
            <p:ph type="title" idx="2"/>
          </p:nvPr>
        </p:nvSpPr>
        <p:spPr>
          <a:xfrm>
            <a:off x="7132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subTitle" idx="1"/>
          </p:nvPr>
        </p:nvSpPr>
        <p:spPr>
          <a:xfrm>
            <a:off x="7132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</a:t>
            </a:r>
            <a:endParaRPr/>
          </a:p>
        </p:txBody>
      </p:sp>
      <p:sp>
        <p:nvSpPr>
          <p:cNvPr id="782" name="Google Shape;782;p34"/>
          <p:cNvSpPr txBox="1">
            <a:spLocks noGrp="1"/>
          </p:cNvSpPr>
          <p:nvPr>
            <p:ph type="title" idx="3"/>
          </p:nvPr>
        </p:nvSpPr>
        <p:spPr>
          <a:xfrm>
            <a:off x="34861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783" name="Google Shape;783;p34"/>
          <p:cNvSpPr txBox="1">
            <a:spLocks noGrp="1"/>
          </p:cNvSpPr>
          <p:nvPr>
            <p:ph type="subTitle" idx="4"/>
          </p:nvPr>
        </p:nvSpPr>
        <p:spPr>
          <a:xfrm>
            <a:off x="3486178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gas giant and </a:t>
            </a:r>
            <a:br>
              <a:rPr lang="en"/>
            </a:br>
            <a:r>
              <a:rPr lang="en"/>
              <a:t>the biggest planet </a:t>
            </a:r>
            <a:endParaRPr/>
          </a:p>
        </p:txBody>
      </p:sp>
      <p:sp>
        <p:nvSpPr>
          <p:cNvPr id="784" name="Google Shape;784;p34"/>
          <p:cNvSpPr txBox="1">
            <a:spLocks noGrp="1"/>
          </p:cNvSpPr>
          <p:nvPr>
            <p:ph type="title" idx="5"/>
          </p:nvPr>
        </p:nvSpPr>
        <p:spPr>
          <a:xfrm>
            <a:off x="62590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85" name="Google Shape;785;p34"/>
          <p:cNvSpPr txBox="1">
            <a:spLocks noGrp="1"/>
          </p:cNvSpPr>
          <p:nvPr>
            <p:ph type="subTitle" idx="6"/>
          </p:nvPr>
        </p:nvSpPr>
        <p:spPr>
          <a:xfrm>
            <a:off x="62590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nice name, but it’s hot</a:t>
            </a:r>
            <a:endParaRPr/>
          </a:p>
        </p:txBody>
      </p:sp>
      <p:sp>
        <p:nvSpPr>
          <p:cNvPr id="786" name="Google Shape;786;p34"/>
          <p:cNvSpPr txBox="1">
            <a:spLocks noGrp="1"/>
          </p:cNvSpPr>
          <p:nvPr>
            <p:ph type="title" idx="7"/>
          </p:nvPr>
        </p:nvSpPr>
        <p:spPr>
          <a:xfrm>
            <a:off x="713250" y="3708468"/>
            <a:ext cx="2171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787" name="Google Shape;787;p34"/>
          <p:cNvSpPr txBox="1">
            <a:spLocks noGrp="1"/>
          </p:cNvSpPr>
          <p:nvPr>
            <p:ph type="subTitle" idx="8"/>
          </p:nvPr>
        </p:nvSpPr>
        <p:spPr>
          <a:xfrm>
            <a:off x="7132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788" name="Google Shape;788;p34"/>
          <p:cNvSpPr txBox="1">
            <a:spLocks noGrp="1"/>
          </p:cNvSpPr>
          <p:nvPr>
            <p:ph type="title" idx="9"/>
          </p:nvPr>
        </p:nvSpPr>
        <p:spPr>
          <a:xfrm>
            <a:off x="3486178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789" name="Google Shape;789;p34"/>
          <p:cNvSpPr txBox="1">
            <a:spLocks noGrp="1"/>
          </p:cNvSpPr>
          <p:nvPr>
            <p:ph type="subTitle" idx="13"/>
          </p:nvPr>
        </p:nvSpPr>
        <p:spPr>
          <a:xfrm>
            <a:off x="3486178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790" name="Google Shape;790;p34"/>
          <p:cNvSpPr txBox="1">
            <a:spLocks noGrp="1"/>
          </p:cNvSpPr>
          <p:nvPr>
            <p:ph type="title" idx="14"/>
          </p:nvPr>
        </p:nvSpPr>
        <p:spPr>
          <a:xfrm>
            <a:off x="6259050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791" name="Google Shape;791;p34"/>
          <p:cNvSpPr txBox="1">
            <a:spLocks noGrp="1"/>
          </p:cNvSpPr>
          <p:nvPr>
            <p:ph type="subTitle" idx="15"/>
          </p:nvPr>
        </p:nvSpPr>
        <p:spPr>
          <a:xfrm>
            <a:off x="62590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farthest planet from the Sun</a:t>
            </a:r>
            <a:endParaRPr/>
          </a:p>
        </p:txBody>
      </p:sp>
      <p:grpSp>
        <p:nvGrpSpPr>
          <p:cNvPr id="792" name="Google Shape;792;p34"/>
          <p:cNvGrpSpPr/>
          <p:nvPr/>
        </p:nvGrpSpPr>
        <p:grpSpPr>
          <a:xfrm rot="5400000">
            <a:off x="880597" y="1496286"/>
            <a:ext cx="372825" cy="504663"/>
            <a:chOff x="-338750" y="1755075"/>
            <a:chExt cx="607800" cy="440100"/>
          </a:xfrm>
        </p:grpSpPr>
        <p:sp>
          <p:nvSpPr>
            <p:cNvPr id="793" name="Google Shape;793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34"/>
          <p:cNvGrpSpPr/>
          <p:nvPr/>
        </p:nvGrpSpPr>
        <p:grpSpPr>
          <a:xfrm rot="5400000">
            <a:off x="3653522" y="1496286"/>
            <a:ext cx="372825" cy="504663"/>
            <a:chOff x="-338750" y="1755075"/>
            <a:chExt cx="607800" cy="440100"/>
          </a:xfrm>
        </p:grpSpPr>
        <p:sp>
          <p:nvSpPr>
            <p:cNvPr id="797" name="Google Shape;797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34"/>
          <p:cNvGrpSpPr/>
          <p:nvPr/>
        </p:nvGrpSpPr>
        <p:grpSpPr>
          <a:xfrm rot="5400000">
            <a:off x="6426397" y="1496286"/>
            <a:ext cx="372825" cy="504663"/>
            <a:chOff x="-338750" y="1755075"/>
            <a:chExt cx="607800" cy="440100"/>
          </a:xfrm>
        </p:grpSpPr>
        <p:sp>
          <p:nvSpPr>
            <p:cNvPr id="801" name="Google Shape;801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4"/>
          <p:cNvGrpSpPr/>
          <p:nvPr/>
        </p:nvGrpSpPr>
        <p:grpSpPr>
          <a:xfrm rot="5400000">
            <a:off x="880572" y="3261086"/>
            <a:ext cx="372825" cy="504663"/>
            <a:chOff x="-338750" y="1755075"/>
            <a:chExt cx="607800" cy="440100"/>
          </a:xfrm>
        </p:grpSpPr>
        <p:sp>
          <p:nvSpPr>
            <p:cNvPr id="805" name="Google Shape;805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4"/>
          <p:cNvGrpSpPr/>
          <p:nvPr/>
        </p:nvGrpSpPr>
        <p:grpSpPr>
          <a:xfrm rot="5400000">
            <a:off x="3653497" y="3261086"/>
            <a:ext cx="372825" cy="504663"/>
            <a:chOff x="-338750" y="1755075"/>
            <a:chExt cx="607800" cy="440100"/>
          </a:xfrm>
        </p:grpSpPr>
        <p:sp>
          <p:nvSpPr>
            <p:cNvPr id="809" name="Google Shape;809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4"/>
          <p:cNvGrpSpPr/>
          <p:nvPr/>
        </p:nvGrpSpPr>
        <p:grpSpPr>
          <a:xfrm rot="5400000">
            <a:off x="6426372" y="3261086"/>
            <a:ext cx="372825" cy="504663"/>
            <a:chOff x="-338750" y="1755075"/>
            <a:chExt cx="607800" cy="440100"/>
          </a:xfrm>
        </p:grpSpPr>
        <p:sp>
          <p:nvSpPr>
            <p:cNvPr id="813" name="Google Shape;813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0"/>
          <p:cNvSpPr/>
          <p:nvPr/>
        </p:nvSpPr>
        <p:spPr>
          <a:xfrm>
            <a:off x="1512750" y="2189843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40"/>
          <p:cNvSpPr/>
          <p:nvPr/>
        </p:nvSpPr>
        <p:spPr>
          <a:xfrm>
            <a:off x="4285650" y="2189843"/>
            <a:ext cx="572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40"/>
          <p:cNvSpPr/>
          <p:nvPr/>
        </p:nvSpPr>
        <p:spPr>
          <a:xfrm>
            <a:off x="7058550" y="2189843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French Society</a:t>
            </a:r>
            <a:endParaRPr/>
          </a:p>
        </p:txBody>
      </p:sp>
      <p:sp>
        <p:nvSpPr>
          <p:cNvPr id="1072" name="Google Shape;1072;p40"/>
          <p:cNvSpPr txBox="1">
            <a:spLocks noGrp="1"/>
          </p:cNvSpPr>
          <p:nvPr>
            <p:ph type="title" idx="2"/>
          </p:nvPr>
        </p:nvSpPr>
        <p:spPr>
          <a:xfrm>
            <a:off x="713250" y="2774132"/>
            <a:ext cx="2171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073" name="Google Shape;1073;p40"/>
          <p:cNvSpPr txBox="1">
            <a:spLocks noGrp="1"/>
          </p:cNvSpPr>
          <p:nvPr>
            <p:ph type="subTitle" idx="1"/>
          </p:nvPr>
        </p:nvSpPr>
        <p:spPr>
          <a:xfrm>
            <a:off x="713250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</a:t>
            </a:r>
            <a:endParaRPr/>
          </a:p>
        </p:txBody>
      </p:sp>
      <p:sp>
        <p:nvSpPr>
          <p:cNvPr id="1074" name="Google Shape;1074;p40"/>
          <p:cNvSpPr txBox="1">
            <a:spLocks noGrp="1"/>
          </p:cNvSpPr>
          <p:nvPr>
            <p:ph type="title" idx="3"/>
          </p:nvPr>
        </p:nvSpPr>
        <p:spPr>
          <a:xfrm>
            <a:off x="3486178" y="2774132"/>
            <a:ext cx="2171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075" name="Google Shape;1075;p40"/>
          <p:cNvSpPr txBox="1">
            <a:spLocks noGrp="1"/>
          </p:cNvSpPr>
          <p:nvPr>
            <p:ph type="subTitle" idx="4"/>
          </p:nvPr>
        </p:nvSpPr>
        <p:spPr>
          <a:xfrm>
            <a:off x="3486178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gas giant and the biggest planet in the Solar System</a:t>
            </a:r>
            <a:endParaRPr/>
          </a:p>
        </p:txBody>
      </p:sp>
      <p:sp>
        <p:nvSpPr>
          <p:cNvPr id="1076" name="Google Shape;1076;p40"/>
          <p:cNvSpPr txBox="1">
            <a:spLocks noGrp="1"/>
          </p:cNvSpPr>
          <p:nvPr>
            <p:ph type="title" idx="5"/>
          </p:nvPr>
        </p:nvSpPr>
        <p:spPr>
          <a:xfrm>
            <a:off x="6259050" y="2774132"/>
            <a:ext cx="2171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077" name="Google Shape;1077;p40"/>
          <p:cNvSpPr txBox="1">
            <a:spLocks noGrp="1"/>
          </p:cNvSpPr>
          <p:nvPr>
            <p:ph type="subTitle" idx="6"/>
          </p:nvPr>
        </p:nvSpPr>
        <p:spPr>
          <a:xfrm>
            <a:off x="6259050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nice name and is the second planet from the Sun</a:t>
            </a:r>
            <a:endParaRPr/>
          </a:p>
        </p:txBody>
      </p:sp>
      <p:sp>
        <p:nvSpPr>
          <p:cNvPr id="1078" name="Google Shape;1078;p40"/>
          <p:cNvSpPr txBox="1">
            <a:spLocks noGrp="1"/>
          </p:cNvSpPr>
          <p:nvPr>
            <p:ph type="title" idx="7"/>
          </p:nvPr>
        </p:nvSpPr>
        <p:spPr>
          <a:xfrm>
            <a:off x="1512750" y="225614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01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79" name="Google Shape;1079;p40"/>
          <p:cNvSpPr txBox="1">
            <a:spLocks noGrp="1"/>
          </p:cNvSpPr>
          <p:nvPr>
            <p:ph type="title" idx="8"/>
          </p:nvPr>
        </p:nvSpPr>
        <p:spPr>
          <a:xfrm>
            <a:off x="4285650" y="225614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80" name="Google Shape;1080;p40"/>
          <p:cNvSpPr txBox="1">
            <a:spLocks noGrp="1"/>
          </p:cNvSpPr>
          <p:nvPr>
            <p:ph type="title" idx="9"/>
          </p:nvPr>
        </p:nvSpPr>
        <p:spPr>
          <a:xfrm>
            <a:off x="7058550" y="225614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9" name="Google Shape;1159;p42"/>
          <p:cNvGrpSpPr/>
          <p:nvPr/>
        </p:nvGrpSpPr>
        <p:grpSpPr>
          <a:xfrm>
            <a:off x="1971257" y="1681542"/>
            <a:ext cx="5979400" cy="474900"/>
            <a:chOff x="2286025" y="1817550"/>
            <a:chExt cx="5979400" cy="474900"/>
          </a:xfrm>
        </p:grpSpPr>
        <p:sp>
          <p:nvSpPr>
            <p:cNvPr id="1160" name="Google Shape;1160;p42"/>
            <p:cNvSpPr/>
            <p:nvPr/>
          </p:nvSpPr>
          <p:spPr>
            <a:xfrm>
              <a:off x="4389363" y="1817550"/>
              <a:ext cx="1772700" cy="47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6492725" y="1817550"/>
              <a:ext cx="1772700" cy="47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2286025" y="1817550"/>
              <a:ext cx="1772700" cy="47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163" name="Google Shape;1163;p42"/>
          <p:cNvGraphicFramePr/>
          <p:nvPr/>
        </p:nvGraphicFramePr>
        <p:xfrm>
          <a:off x="1805944" y="1564960"/>
          <a:ext cx="6309975" cy="2836700"/>
        </p:xfrm>
        <a:graphic>
          <a:graphicData uri="http://schemas.openxmlformats.org/drawingml/2006/table">
            <a:tbl>
              <a:tblPr>
                <a:noFill/>
                <a:tableStyleId>{96FD548E-C0BA-4197-A146-5B6B9349B4C7}</a:tableStyleId>
              </a:tblPr>
              <a:tblGrid>
                <a:gridCol w="21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9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Mars</a:t>
                      </a:r>
                      <a:endParaRPr sz="1800">
                        <a:solidFill>
                          <a:srgbClr val="FFFFFF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4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Venus</a:t>
                      </a:r>
                      <a:endParaRPr sz="1800">
                        <a:solidFill>
                          <a:schemeClr val="accent4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Jupiter</a:t>
                      </a:r>
                      <a:endParaRPr sz="1800">
                        <a:solidFill>
                          <a:srgbClr val="FFFFFF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0.06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0.38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0.38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0.11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0.53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0.38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95.2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9.4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1.16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64" name="Google Shape;1164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Old France</a:t>
            </a:r>
            <a:endParaRPr/>
          </a:p>
        </p:txBody>
      </p:sp>
      <p:grpSp>
        <p:nvGrpSpPr>
          <p:cNvPr id="1165" name="Google Shape;1165;p42"/>
          <p:cNvGrpSpPr/>
          <p:nvPr/>
        </p:nvGrpSpPr>
        <p:grpSpPr>
          <a:xfrm>
            <a:off x="1018790" y="3093035"/>
            <a:ext cx="557514" cy="489599"/>
            <a:chOff x="6819586" y="3586009"/>
            <a:chExt cx="288733" cy="253586"/>
          </a:xfrm>
        </p:grpSpPr>
        <p:sp>
          <p:nvSpPr>
            <p:cNvPr id="1166" name="Google Shape;1166;p42"/>
            <p:cNvSpPr/>
            <p:nvPr/>
          </p:nvSpPr>
          <p:spPr>
            <a:xfrm>
              <a:off x="6819586" y="3586009"/>
              <a:ext cx="280673" cy="253586"/>
            </a:xfrm>
            <a:custGeom>
              <a:avLst/>
              <a:gdLst/>
              <a:ahLst/>
              <a:cxnLst/>
              <a:rect l="l" t="t" r="r" b="b"/>
              <a:pathLst>
                <a:path w="12455" h="11253" extrusionOk="0">
                  <a:moveTo>
                    <a:pt x="8287" y="1"/>
                  </a:moveTo>
                  <a:cubicBezTo>
                    <a:pt x="8226" y="1"/>
                    <a:pt x="8164" y="2"/>
                    <a:pt x="8103" y="4"/>
                  </a:cubicBezTo>
                  <a:cubicBezTo>
                    <a:pt x="8036" y="4"/>
                    <a:pt x="7991" y="26"/>
                    <a:pt x="7924" y="26"/>
                  </a:cubicBezTo>
                  <a:cubicBezTo>
                    <a:pt x="4800" y="227"/>
                    <a:pt x="2300" y="2972"/>
                    <a:pt x="2300" y="6231"/>
                  </a:cubicBezTo>
                  <a:lnTo>
                    <a:pt x="2300" y="6610"/>
                  </a:lnTo>
                  <a:cubicBezTo>
                    <a:pt x="2300" y="8306"/>
                    <a:pt x="2032" y="8507"/>
                    <a:pt x="871" y="9891"/>
                  </a:cubicBezTo>
                  <a:lnTo>
                    <a:pt x="1" y="10739"/>
                  </a:lnTo>
                  <a:lnTo>
                    <a:pt x="537" y="11252"/>
                  </a:lnTo>
                  <a:lnTo>
                    <a:pt x="1407" y="10404"/>
                  </a:lnTo>
                  <a:cubicBezTo>
                    <a:pt x="1675" y="10226"/>
                    <a:pt x="2635" y="9154"/>
                    <a:pt x="4353" y="8596"/>
                  </a:cubicBezTo>
                  <a:lnTo>
                    <a:pt x="7924" y="5583"/>
                  </a:lnTo>
                  <a:lnTo>
                    <a:pt x="11607" y="2481"/>
                  </a:lnTo>
                  <a:lnTo>
                    <a:pt x="12455" y="1633"/>
                  </a:lnTo>
                  <a:lnTo>
                    <a:pt x="12143" y="1410"/>
                  </a:lnTo>
                  <a:cubicBezTo>
                    <a:pt x="11052" y="490"/>
                    <a:pt x="9695" y="1"/>
                    <a:pt x="8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6998144" y="3586009"/>
              <a:ext cx="102106" cy="125835"/>
            </a:xfrm>
            <a:custGeom>
              <a:avLst/>
              <a:gdLst/>
              <a:ahLst/>
              <a:cxnLst/>
              <a:rect l="l" t="t" r="r" b="b"/>
              <a:pathLst>
                <a:path w="4531" h="5584" extrusionOk="0">
                  <a:moveTo>
                    <a:pt x="363" y="1"/>
                  </a:moveTo>
                  <a:cubicBezTo>
                    <a:pt x="302" y="1"/>
                    <a:pt x="240" y="2"/>
                    <a:pt x="179" y="4"/>
                  </a:cubicBezTo>
                  <a:lnTo>
                    <a:pt x="0" y="4"/>
                  </a:lnTo>
                  <a:lnTo>
                    <a:pt x="0" y="5583"/>
                  </a:lnTo>
                  <a:lnTo>
                    <a:pt x="3683" y="2481"/>
                  </a:lnTo>
                  <a:lnTo>
                    <a:pt x="4531" y="1633"/>
                  </a:lnTo>
                  <a:lnTo>
                    <a:pt x="4219" y="1387"/>
                  </a:lnTo>
                  <a:cubicBezTo>
                    <a:pt x="3128" y="489"/>
                    <a:pt x="1771" y="1"/>
                    <a:pt x="363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6905102" y="3619765"/>
              <a:ext cx="176043" cy="159976"/>
            </a:xfrm>
            <a:custGeom>
              <a:avLst/>
              <a:gdLst/>
              <a:ahLst/>
              <a:cxnLst/>
              <a:rect l="l" t="t" r="r" b="b"/>
              <a:pathLst>
                <a:path w="7812" h="7099" extrusionOk="0">
                  <a:moveTo>
                    <a:pt x="7812" y="983"/>
                  </a:moveTo>
                  <a:lnTo>
                    <a:pt x="7799" y="996"/>
                  </a:lnTo>
                  <a:lnTo>
                    <a:pt x="7799" y="996"/>
                  </a:lnTo>
                  <a:cubicBezTo>
                    <a:pt x="7803" y="999"/>
                    <a:pt x="7808" y="1002"/>
                    <a:pt x="7812" y="1005"/>
                  </a:cubicBezTo>
                  <a:lnTo>
                    <a:pt x="7812" y="983"/>
                  </a:lnTo>
                  <a:close/>
                  <a:moveTo>
                    <a:pt x="4866" y="1"/>
                  </a:moveTo>
                  <a:cubicBezTo>
                    <a:pt x="4620" y="1"/>
                    <a:pt x="4375" y="23"/>
                    <a:pt x="4129" y="68"/>
                  </a:cubicBezTo>
                  <a:cubicBezTo>
                    <a:pt x="1741" y="447"/>
                    <a:pt x="0" y="2478"/>
                    <a:pt x="0" y="4889"/>
                  </a:cubicBezTo>
                  <a:cubicBezTo>
                    <a:pt x="0" y="5670"/>
                    <a:pt x="179" y="6429"/>
                    <a:pt x="558" y="7098"/>
                  </a:cubicBezTo>
                  <a:cubicBezTo>
                    <a:pt x="804" y="7031"/>
                    <a:pt x="1049" y="6964"/>
                    <a:pt x="1295" y="6920"/>
                  </a:cubicBezTo>
                  <a:cubicBezTo>
                    <a:pt x="1496" y="6875"/>
                    <a:pt x="1719" y="6831"/>
                    <a:pt x="1942" y="6808"/>
                  </a:cubicBezTo>
                  <a:lnTo>
                    <a:pt x="4129" y="4643"/>
                  </a:lnTo>
                  <a:lnTo>
                    <a:pt x="6383" y="2411"/>
                  </a:lnTo>
                  <a:lnTo>
                    <a:pt x="7276" y="1519"/>
                  </a:lnTo>
                  <a:lnTo>
                    <a:pt x="7799" y="996"/>
                  </a:lnTo>
                  <a:lnTo>
                    <a:pt x="7799" y="996"/>
                  </a:lnTo>
                  <a:cubicBezTo>
                    <a:pt x="6954" y="354"/>
                    <a:pt x="5932" y="1"/>
                    <a:pt x="4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6998144" y="3619765"/>
              <a:ext cx="82996" cy="104653"/>
            </a:xfrm>
            <a:custGeom>
              <a:avLst/>
              <a:gdLst/>
              <a:ahLst/>
              <a:cxnLst/>
              <a:rect l="l" t="t" r="r" b="b"/>
              <a:pathLst>
                <a:path w="3683" h="4644" extrusionOk="0">
                  <a:moveTo>
                    <a:pt x="759" y="1"/>
                  </a:moveTo>
                  <a:cubicBezTo>
                    <a:pt x="491" y="1"/>
                    <a:pt x="246" y="23"/>
                    <a:pt x="0" y="68"/>
                  </a:cubicBezTo>
                  <a:lnTo>
                    <a:pt x="0" y="4643"/>
                  </a:lnTo>
                  <a:lnTo>
                    <a:pt x="2254" y="2411"/>
                  </a:lnTo>
                  <a:lnTo>
                    <a:pt x="3147" y="1519"/>
                  </a:lnTo>
                  <a:lnTo>
                    <a:pt x="3683" y="983"/>
                  </a:lnTo>
                  <a:cubicBezTo>
                    <a:pt x="2835" y="336"/>
                    <a:pt x="1808" y="1"/>
                    <a:pt x="7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6917675" y="3653971"/>
              <a:ext cx="155942" cy="185621"/>
            </a:xfrm>
            <a:custGeom>
              <a:avLst/>
              <a:gdLst/>
              <a:ahLst/>
              <a:cxnLst/>
              <a:rect l="l" t="t" r="r" b="b"/>
              <a:pathLst>
                <a:path w="6920" h="8237" extrusionOk="0">
                  <a:moveTo>
                    <a:pt x="4330" y="1"/>
                  </a:moveTo>
                  <a:cubicBezTo>
                    <a:pt x="4062" y="1"/>
                    <a:pt x="3817" y="23"/>
                    <a:pt x="3571" y="90"/>
                  </a:cubicBezTo>
                  <a:cubicBezTo>
                    <a:pt x="2031" y="425"/>
                    <a:pt x="938" y="1808"/>
                    <a:pt x="938" y="3371"/>
                  </a:cubicBezTo>
                  <a:lnTo>
                    <a:pt x="938" y="4219"/>
                  </a:lnTo>
                  <a:cubicBezTo>
                    <a:pt x="938" y="4621"/>
                    <a:pt x="982" y="4955"/>
                    <a:pt x="1005" y="5268"/>
                  </a:cubicBezTo>
                  <a:cubicBezTo>
                    <a:pt x="1138" y="7009"/>
                    <a:pt x="625" y="6964"/>
                    <a:pt x="0" y="8236"/>
                  </a:cubicBezTo>
                  <a:cubicBezTo>
                    <a:pt x="497" y="8071"/>
                    <a:pt x="1899" y="7193"/>
                    <a:pt x="3258" y="7193"/>
                  </a:cubicBezTo>
                  <a:cubicBezTo>
                    <a:pt x="3362" y="7193"/>
                    <a:pt x="3467" y="7198"/>
                    <a:pt x="3571" y="7210"/>
                  </a:cubicBezTo>
                  <a:cubicBezTo>
                    <a:pt x="3928" y="7232"/>
                    <a:pt x="4285" y="7344"/>
                    <a:pt x="4598" y="7544"/>
                  </a:cubicBezTo>
                  <a:lnTo>
                    <a:pt x="6919" y="1228"/>
                  </a:lnTo>
                  <a:cubicBezTo>
                    <a:pt x="6272" y="447"/>
                    <a:pt x="5334" y="1"/>
                    <a:pt x="4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6998144" y="3653476"/>
              <a:ext cx="75470" cy="170522"/>
            </a:xfrm>
            <a:custGeom>
              <a:avLst/>
              <a:gdLst/>
              <a:ahLst/>
              <a:cxnLst/>
              <a:rect l="l" t="t" r="r" b="b"/>
              <a:pathLst>
                <a:path w="3349" h="7567" extrusionOk="0">
                  <a:moveTo>
                    <a:pt x="759" y="0"/>
                  </a:moveTo>
                  <a:cubicBezTo>
                    <a:pt x="491" y="0"/>
                    <a:pt x="246" y="45"/>
                    <a:pt x="0" y="90"/>
                  </a:cubicBezTo>
                  <a:lnTo>
                    <a:pt x="0" y="7232"/>
                  </a:lnTo>
                  <a:cubicBezTo>
                    <a:pt x="357" y="7254"/>
                    <a:pt x="714" y="7366"/>
                    <a:pt x="1027" y="7566"/>
                  </a:cubicBezTo>
                  <a:lnTo>
                    <a:pt x="3348" y="1250"/>
                  </a:lnTo>
                  <a:cubicBezTo>
                    <a:pt x="2701" y="469"/>
                    <a:pt x="1763" y="0"/>
                    <a:pt x="759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6976015" y="3681643"/>
              <a:ext cx="132303" cy="157948"/>
            </a:xfrm>
            <a:custGeom>
              <a:avLst/>
              <a:gdLst/>
              <a:ahLst/>
              <a:cxnLst/>
              <a:rect l="l" t="t" r="r" b="b"/>
              <a:pathLst>
                <a:path w="5871" h="7009" extrusionOk="0">
                  <a:moveTo>
                    <a:pt x="4330" y="0"/>
                  </a:moveTo>
                  <a:cubicBezTo>
                    <a:pt x="2678" y="112"/>
                    <a:pt x="1161" y="915"/>
                    <a:pt x="112" y="2165"/>
                  </a:cubicBezTo>
                  <a:lnTo>
                    <a:pt x="0" y="3460"/>
                  </a:lnTo>
                  <a:lnTo>
                    <a:pt x="982" y="4843"/>
                  </a:lnTo>
                  <a:lnTo>
                    <a:pt x="2009" y="6316"/>
                  </a:lnTo>
                  <a:cubicBezTo>
                    <a:pt x="2388" y="6651"/>
                    <a:pt x="2857" y="6852"/>
                    <a:pt x="3370" y="6919"/>
                  </a:cubicBezTo>
                  <a:cubicBezTo>
                    <a:pt x="3616" y="6956"/>
                    <a:pt x="3862" y="6972"/>
                    <a:pt x="4108" y="6972"/>
                  </a:cubicBezTo>
                  <a:cubicBezTo>
                    <a:pt x="4308" y="6972"/>
                    <a:pt x="4509" y="6961"/>
                    <a:pt x="4710" y="6941"/>
                  </a:cubicBezTo>
                  <a:cubicBezTo>
                    <a:pt x="4821" y="6930"/>
                    <a:pt x="4933" y="6925"/>
                    <a:pt x="5044" y="6925"/>
                  </a:cubicBezTo>
                  <a:cubicBezTo>
                    <a:pt x="5156" y="6925"/>
                    <a:pt x="5267" y="6930"/>
                    <a:pt x="5379" y="6941"/>
                  </a:cubicBezTo>
                  <a:lnTo>
                    <a:pt x="5870" y="7008"/>
                  </a:lnTo>
                  <a:lnTo>
                    <a:pt x="5379" y="3259"/>
                  </a:lnTo>
                  <a:lnTo>
                    <a:pt x="4732" y="3259"/>
                  </a:lnTo>
                  <a:cubicBezTo>
                    <a:pt x="4263" y="3259"/>
                    <a:pt x="3839" y="2946"/>
                    <a:pt x="3683" y="2500"/>
                  </a:cubicBezTo>
                  <a:lnTo>
                    <a:pt x="5111" y="2500"/>
                  </a:lnTo>
                  <a:lnTo>
                    <a:pt x="5111" y="2120"/>
                  </a:lnTo>
                  <a:cubicBezTo>
                    <a:pt x="5111" y="1652"/>
                    <a:pt x="5000" y="1161"/>
                    <a:pt x="4799" y="737"/>
                  </a:cubicBezTo>
                  <a:cubicBezTo>
                    <a:pt x="4665" y="469"/>
                    <a:pt x="4509" y="223"/>
                    <a:pt x="4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6998144" y="3681643"/>
              <a:ext cx="110174" cy="157948"/>
            </a:xfrm>
            <a:custGeom>
              <a:avLst/>
              <a:gdLst/>
              <a:ahLst/>
              <a:cxnLst/>
              <a:rect l="l" t="t" r="r" b="b"/>
              <a:pathLst>
                <a:path w="4889" h="7009" extrusionOk="0">
                  <a:moveTo>
                    <a:pt x="3348" y="0"/>
                  </a:moveTo>
                  <a:cubicBezTo>
                    <a:pt x="2121" y="67"/>
                    <a:pt x="960" y="536"/>
                    <a:pt x="0" y="1317"/>
                  </a:cubicBezTo>
                  <a:lnTo>
                    <a:pt x="0" y="4843"/>
                  </a:lnTo>
                  <a:lnTo>
                    <a:pt x="1027" y="6316"/>
                  </a:lnTo>
                  <a:cubicBezTo>
                    <a:pt x="1406" y="6651"/>
                    <a:pt x="1875" y="6852"/>
                    <a:pt x="2388" y="6919"/>
                  </a:cubicBezTo>
                  <a:cubicBezTo>
                    <a:pt x="2634" y="6956"/>
                    <a:pt x="2880" y="6972"/>
                    <a:pt x="3126" y="6972"/>
                  </a:cubicBezTo>
                  <a:cubicBezTo>
                    <a:pt x="3326" y="6972"/>
                    <a:pt x="3527" y="6961"/>
                    <a:pt x="3728" y="6941"/>
                  </a:cubicBezTo>
                  <a:cubicBezTo>
                    <a:pt x="3839" y="6930"/>
                    <a:pt x="3951" y="6925"/>
                    <a:pt x="4062" y="6925"/>
                  </a:cubicBezTo>
                  <a:cubicBezTo>
                    <a:pt x="4174" y="6925"/>
                    <a:pt x="4285" y="6930"/>
                    <a:pt x="4397" y="6941"/>
                  </a:cubicBezTo>
                  <a:lnTo>
                    <a:pt x="4888" y="7008"/>
                  </a:lnTo>
                  <a:lnTo>
                    <a:pt x="4397" y="3259"/>
                  </a:lnTo>
                  <a:lnTo>
                    <a:pt x="3772" y="3259"/>
                  </a:lnTo>
                  <a:cubicBezTo>
                    <a:pt x="3303" y="3259"/>
                    <a:pt x="2857" y="2946"/>
                    <a:pt x="2723" y="2500"/>
                  </a:cubicBezTo>
                  <a:lnTo>
                    <a:pt x="4152" y="2500"/>
                  </a:lnTo>
                  <a:lnTo>
                    <a:pt x="4152" y="2120"/>
                  </a:lnTo>
                  <a:cubicBezTo>
                    <a:pt x="4152" y="1652"/>
                    <a:pt x="4040" y="1161"/>
                    <a:pt x="3839" y="737"/>
                  </a:cubicBezTo>
                  <a:cubicBezTo>
                    <a:pt x="3705" y="469"/>
                    <a:pt x="3549" y="223"/>
                    <a:pt x="3348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6964433" y="3721370"/>
              <a:ext cx="58884" cy="50276"/>
            </a:xfrm>
            <a:custGeom>
              <a:avLst/>
              <a:gdLst/>
              <a:ahLst/>
              <a:cxnLst/>
              <a:rect l="l" t="t" r="r" b="b"/>
              <a:pathLst>
                <a:path w="2613" h="2231" extrusionOk="0">
                  <a:moveTo>
                    <a:pt x="1496" y="0"/>
                  </a:moveTo>
                  <a:cubicBezTo>
                    <a:pt x="514" y="0"/>
                    <a:pt x="1" y="1206"/>
                    <a:pt x="715" y="1897"/>
                  </a:cubicBezTo>
                  <a:cubicBezTo>
                    <a:pt x="939" y="2128"/>
                    <a:pt x="1216" y="2231"/>
                    <a:pt x="1489" y="2231"/>
                  </a:cubicBezTo>
                  <a:cubicBezTo>
                    <a:pt x="2060" y="2231"/>
                    <a:pt x="2612" y="1781"/>
                    <a:pt x="2612" y="1116"/>
                  </a:cubicBezTo>
                  <a:cubicBezTo>
                    <a:pt x="2612" y="491"/>
                    <a:pt x="2121" y="0"/>
                    <a:pt x="1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42"/>
          <p:cNvGrpSpPr/>
          <p:nvPr/>
        </p:nvGrpSpPr>
        <p:grpSpPr>
          <a:xfrm>
            <a:off x="1056688" y="3772405"/>
            <a:ext cx="481718" cy="558361"/>
            <a:chOff x="7552362" y="4319351"/>
            <a:chExt cx="249478" cy="289201"/>
          </a:xfrm>
        </p:grpSpPr>
        <p:sp>
          <p:nvSpPr>
            <p:cNvPr id="1176" name="Google Shape;1176;p42"/>
            <p:cNvSpPr/>
            <p:nvPr/>
          </p:nvSpPr>
          <p:spPr>
            <a:xfrm>
              <a:off x="7600652" y="4370142"/>
              <a:ext cx="152923" cy="221339"/>
            </a:xfrm>
            <a:custGeom>
              <a:avLst/>
              <a:gdLst/>
              <a:ahLst/>
              <a:cxnLst/>
              <a:rect l="l" t="t" r="r" b="b"/>
              <a:pathLst>
                <a:path w="6786" h="9822" extrusionOk="0">
                  <a:moveTo>
                    <a:pt x="0" y="1"/>
                  </a:moveTo>
                  <a:lnTo>
                    <a:pt x="0" y="9821"/>
                  </a:lnTo>
                  <a:lnTo>
                    <a:pt x="6785" y="9821"/>
                  </a:lnTo>
                  <a:lnTo>
                    <a:pt x="67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7677087" y="4370142"/>
              <a:ext cx="76484" cy="221339"/>
            </a:xfrm>
            <a:custGeom>
              <a:avLst/>
              <a:gdLst/>
              <a:ahLst/>
              <a:cxnLst/>
              <a:rect l="l" t="t" r="r" b="b"/>
              <a:pathLst>
                <a:path w="3394" h="9822" extrusionOk="0">
                  <a:moveTo>
                    <a:pt x="1" y="1"/>
                  </a:moveTo>
                  <a:lnTo>
                    <a:pt x="1" y="9821"/>
                  </a:lnTo>
                  <a:lnTo>
                    <a:pt x="3393" y="9821"/>
                  </a:lnTo>
                  <a:lnTo>
                    <a:pt x="3393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7552362" y="4319351"/>
              <a:ext cx="239434" cy="84889"/>
            </a:xfrm>
            <a:custGeom>
              <a:avLst/>
              <a:gdLst/>
              <a:ahLst/>
              <a:cxnLst/>
              <a:rect l="l" t="t" r="r" b="b"/>
              <a:pathLst>
                <a:path w="10625" h="3767" extrusionOk="0">
                  <a:moveTo>
                    <a:pt x="2523" y="1"/>
                  </a:moveTo>
                  <a:cubicBezTo>
                    <a:pt x="849" y="1"/>
                    <a:pt x="1" y="2032"/>
                    <a:pt x="1206" y="3214"/>
                  </a:cubicBezTo>
                  <a:cubicBezTo>
                    <a:pt x="1574" y="3572"/>
                    <a:pt x="2049" y="3750"/>
                    <a:pt x="2526" y="3750"/>
                  </a:cubicBezTo>
                  <a:cubicBezTo>
                    <a:pt x="3003" y="3750"/>
                    <a:pt x="3483" y="3572"/>
                    <a:pt x="3862" y="3214"/>
                  </a:cubicBezTo>
                  <a:cubicBezTo>
                    <a:pt x="3907" y="3147"/>
                    <a:pt x="3974" y="3081"/>
                    <a:pt x="4018" y="3014"/>
                  </a:cubicBezTo>
                  <a:lnTo>
                    <a:pt x="7054" y="3014"/>
                  </a:lnTo>
                  <a:cubicBezTo>
                    <a:pt x="7098" y="3081"/>
                    <a:pt x="7143" y="3147"/>
                    <a:pt x="7210" y="3214"/>
                  </a:cubicBezTo>
                  <a:cubicBezTo>
                    <a:pt x="7578" y="3583"/>
                    <a:pt x="8058" y="3767"/>
                    <a:pt x="8538" y="3767"/>
                  </a:cubicBezTo>
                  <a:cubicBezTo>
                    <a:pt x="9018" y="3767"/>
                    <a:pt x="9498" y="3583"/>
                    <a:pt x="9866" y="3214"/>
                  </a:cubicBezTo>
                  <a:cubicBezTo>
                    <a:pt x="10625" y="2500"/>
                    <a:pt x="10625" y="1295"/>
                    <a:pt x="9888" y="559"/>
                  </a:cubicBezTo>
                  <a:cubicBezTo>
                    <a:pt x="9531" y="201"/>
                    <a:pt x="9062" y="1"/>
                    <a:pt x="8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7677605" y="4319351"/>
              <a:ext cx="124235" cy="84889"/>
            </a:xfrm>
            <a:custGeom>
              <a:avLst/>
              <a:gdLst/>
              <a:ahLst/>
              <a:cxnLst/>
              <a:rect l="l" t="t" r="r" b="b"/>
              <a:pathLst>
                <a:path w="5513" h="3767" extrusionOk="0">
                  <a:moveTo>
                    <a:pt x="0" y="1"/>
                  </a:moveTo>
                  <a:lnTo>
                    <a:pt x="0" y="3014"/>
                  </a:lnTo>
                  <a:lnTo>
                    <a:pt x="1496" y="3014"/>
                  </a:lnTo>
                  <a:cubicBezTo>
                    <a:pt x="1563" y="3081"/>
                    <a:pt x="1607" y="3147"/>
                    <a:pt x="1674" y="3214"/>
                  </a:cubicBezTo>
                  <a:cubicBezTo>
                    <a:pt x="2042" y="3583"/>
                    <a:pt x="2522" y="3767"/>
                    <a:pt x="3002" y="3767"/>
                  </a:cubicBezTo>
                  <a:cubicBezTo>
                    <a:pt x="3482" y="3767"/>
                    <a:pt x="3962" y="3583"/>
                    <a:pt x="4330" y="3214"/>
                  </a:cubicBezTo>
                  <a:cubicBezTo>
                    <a:pt x="5513" y="2032"/>
                    <a:pt x="4687" y="1"/>
                    <a:pt x="2991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7702753" y="4420933"/>
              <a:ext cx="16608" cy="162477"/>
            </a:xfrm>
            <a:custGeom>
              <a:avLst/>
              <a:gdLst/>
              <a:ahLst/>
              <a:cxnLst/>
              <a:rect l="l" t="t" r="r" b="b"/>
              <a:pathLst>
                <a:path w="737" h="7210" extrusionOk="0">
                  <a:moveTo>
                    <a:pt x="0" y="1"/>
                  </a:moveTo>
                  <a:lnTo>
                    <a:pt x="0" y="7210"/>
                  </a:lnTo>
                  <a:lnTo>
                    <a:pt x="737" y="7210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7668547" y="4420933"/>
              <a:ext cx="17127" cy="162477"/>
            </a:xfrm>
            <a:custGeom>
              <a:avLst/>
              <a:gdLst/>
              <a:ahLst/>
              <a:cxnLst/>
              <a:rect l="l" t="t" r="r" b="b"/>
              <a:pathLst>
                <a:path w="760" h="7210" extrusionOk="0">
                  <a:moveTo>
                    <a:pt x="0" y="1"/>
                  </a:moveTo>
                  <a:lnTo>
                    <a:pt x="0" y="7210"/>
                  </a:lnTo>
                  <a:lnTo>
                    <a:pt x="759" y="7210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7634859" y="4420933"/>
              <a:ext cx="16608" cy="162477"/>
            </a:xfrm>
            <a:custGeom>
              <a:avLst/>
              <a:gdLst/>
              <a:ahLst/>
              <a:cxnLst/>
              <a:rect l="l" t="t" r="r" b="b"/>
              <a:pathLst>
                <a:path w="737" h="7210" extrusionOk="0">
                  <a:moveTo>
                    <a:pt x="0" y="1"/>
                  </a:moveTo>
                  <a:lnTo>
                    <a:pt x="0" y="7210"/>
                  </a:lnTo>
                  <a:lnTo>
                    <a:pt x="737" y="7210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7677087" y="4420933"/>
              <a:ext cx="8586" cy="162477"/>
            </a:xfrm>
            <a:custGeom>
              <a:avLst/>
              <a:gdLst/>
              <a:ahLst/>
              <a:cxnLst/>
              <a:rect l="l" t="t" r="r" b="b"/>
              <a:pathLst>
                <a:path w="381" h="7210" extrusionOk="0">
                  <a:moveTo>
                    <a:pt x="1" y="1"/>
                  </a:moveTo>
                  <a:lnTo>
                    <a:pt x="1" y="7210"/>
                  </a:lnTo>
                  <a:lnTo>
                    <a:pt x="380" y="7210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7584045" y="4574839"/>
              <a:ext cx="186117" cy="33712"/>
            </a:xfrm>
            <a:custGeom>
              <a:avLst/>
              <a:gdLst/>
              <a:ahLst/>
              <a:cxnLst/>
              <a:rect l="l" t="t" r="r" b="b"/>
              <a:pathLst>
                <a:path w="8259" h="1496" extrusionOk="0">
                  <a:moveTo>
                    <a:pt x="737" y="1"/>
                  </a:moveTo>
                  <a:cubicBezTo>
                    <a:pt x="336" y="1"/>
                    <a:pt x="1" y="335"/>
                    <a:pt x="1" y="737"/>
                  </a:cubicBezTo>
                  <a:lnTo>
                    <a:pt x="1" y="1496"/>
                  </a:lnTo>
                  <a:lnTo>
                    <a:pt x="8259" y="1496"/>
                  </a:lnTo>
                  <a:lnTo>
                    <a:pt x="8259" y="737"/>
                  </a:lnTo>
                  <a:cubicBezTo>
                    <a:pt x="8259" y="335"/>
                    <a:pt x="7924" y="1"/>
                    <a:pt x="7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7677087" y="4574839"/>
              <a:ext cx="93070" cy="33712"/>
            </a:xfrm>
            <a:custGeom>
              <a:avLst/>
              <a:gdLst/>
              <a:ahLst/>
              <a:cxnLst/>
              <a:rect l="l" t="t" r="r" b="b"/>
              <a:pathLst>
                <a:path w="4130" h="1496" extrusionOk="0">
                  <a:moveTo>
                    <a:pt x="1" y="1"/>
                  </a:moveTo>
                  <a:lnTo>
                    <a:pt x="1" y="1496"/>
                  </a:lnTo>
                  <a:lnTo>
                    <a:pt x="4130" y="1496"/>
                  </a:lnTo>
                  <a:lnTo>
                    <a:pt x="4130" y="737"/>
                  </a:lnTo>
                  <a:cubicBezTo>
                    <a:pt x="4130" y="335"/>
                    <a:pt x="3795" y="1"/>
                    <a:pt x="3393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42"/>
          <p:cNvGrpSpPr/>
          <p:nvPr/>
        </p:nvGrpSpPr>
        <p:grpSpPr>
          <a:xfrm>
            <a:off x="1018304" y="2344899"/>
            <a:ext cx="558487" cy="558372"/>
            <a:chOff x="7498552" y="2065718"/>
            <a:chExt cx="289237" cy="289207"/>
          </a:xfrm>
        </p:grpSpPr>
        <p:sp>
          <p:nvSpPr>
            <p:cNvPr id="1187" name="Google Shape;1187;p42"/>
            <p:cNvSpPr/>
            <p:nvPr/>
          </p:nvSpPr>
          <p:spPr>
            <a:xfrm>
              <a:off x="7638374" y="2100038"/>
              <a:ext cx="115199" cy="83402"/>
            </a:xfrm>
            <a:custGeom>
              <a:avLst/>
              <a:gdLst/>
              <a:ahLst/>
              <a:cxnLst/>
              <a:rect l="l" t="t" r="r" b="b"/>
              <a:pathLst>
                <a:path w="5112" h="3701" extrusionOk="0">
                  <a:moveTo>
                    <a:pt x="1339" y="1"/>
                  </a:moveTo>
                  <a:cubicBezTo>
                    <a:pt x="871" y="1"/>
                    <a:pt x="402" y="140"/>
                    <a:pt x="0" y="419"/>
                  </a:cubicBezTo>
                  <a:lnTo>
                    <a:pt x="424" y="3298"/>
                  </a:lnTo>
                  <a:cubicBezTo>
                    <a:pt x="703" y="3109"/>
                    <a:pt x="1021" y="3014"/>
                    <a:pt x="1339" y="3014"/>
                  </a:cubicBezTo>
                  <a:cubicBezTo>
                    <a:pt x="1658" y="3014"/>
                    <a:pt x="1976" y="3109"/>
                    <a:pt x="2255" y="3298"/>
                  </a:cubicBezTo>
                  <a:cubicBezTo>
                    <a:pt x="2656" y="3566"/>
                    <a:pt x="3125" y="3700"/>
                    <a:pt x="3594" y="3700"/>
                  </a:cubicBezTo>
                  <a:cubicBezTo>
                    <a:pt x="4062" y="3700"/>
                    <a:pt x="4531" y="3566"/>
                    <a:pt x="4933" y="3298"/>
                  </a:cubicBezTo>
                  <a:lnTo>
                    <a:pt x="5111" y="3187"/>
                  </a:lnTo>
                  <a:lnTo>
                    <a:pt x="5111" y="17"/>
                  </a:lnTo>
                  <a:lnTo>
                    <a:pt x="4509" y="419"/>
                  </a:lnTo>
                  <a:cubicBezTo>
                    <a:pt x="4230" y="609"/>
                    <a:pt x="3912" y="704"/>
                    <a:pt x="3594" y="704"/>
                  </a:cubicBezTo>
                  <a:cubicBezTo>
                    <a:pt x="3276" y="704"/>
                    <a:pt x="2958" y="609"/>
                    <a:pt x="2679" y="419"/>
                  </a:cubicBezTo>
                  <a:cubicBezTo>
                    <a:pt x="2277" y="140"/>
                    <a:pt x="1808" y="1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7634859" y="2099407"/>
              <a:ext cx="16608" cy="119233"/>
            </a:xfrm>
            <a:custGeom>
              <a:avLst/>
              <a:gdLst/>
              <a:ahLst/>
              <a:cxnLst/>
              <a:rect l="l" t="t" r="r" b="b"/>
              <a:pathLst>
                <a:path w="737" h="5291" extrusionOk="0">
                  <a:moveTo>
                    <a:pt x="0" y="1"/>
                  </a:moveTo>
                  <a:lnTo>
                    <a:pt x="0" y="5290"/>
                  </a:lnTo>
                  <a:lnTo>
                    <a:pt x="737" y="5290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7498552" y="2201507"/>
              <a:ext cx="289237" cy="153418"/>
            </a:xfrm>
            <a:custGeom>
              <a:avLst/>
              <a:gdLst/>
              <a:ahLst/>
              <a:cxnLst/>
              <a:rect l="l" t="t" r="r" b="b"/>
              <a:pathLst>
                <a:path w="12835" h="6808" extrusionOk="0">
                  <a:moveTo>
                    <a:pt x="6429" y="1"/>
                  </a:moveTo>
                  <a:cubicBezTo>
                    <a:pt x="2880" y="23"/>
                    <a:pt x="23" y="2880"/>
                    <a:pt x="1" y="6428"/>
                  </a:cubicBezTo>
                  <a:lnTo>
                    <a:pt x="1" y="6808"/>
                  </a:lnTo>
                  <a:lnTo>
                    <a:pt x="12834" y="6808"/>
                  </a:lnTo>
                  <a:lnTo>
                    <a:pt x="12834" y="6428"/>
                  </a:lnTo>
                  <a:cubicBezTo>
                    <a:pt x="12812" y="2880"/>
                    <a:pt x="9955" y="23"/>
                    <a:pt x="6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7643399" y="2201507"/>
              <a:ext cx="144382" cy="153418"/>
            </a:xfrm>
            <a:custGeom>
              <a:avLst/>
              <a:gdLst/>
              <a:ahLst/>
              <a:cxnLst/>
              <a:rect l="l" t="t" r="r" b="b"/>
              <a:pathLst>
                <a:path w="6407" h="6808" extrusionOk="0">
                  <a:moveTo>
                    <a:pt x="1" y="1"/>
                  </a:moveTo>
                  <a:lnTo>
                    <a:pt x="1" y="6808"/>
                  </a:lnTo>
                  <a:lnTo>
                    <a:pt x="6406" y="6808"/>
                  </a:lnTo>
                  <a:lnTo>
                    <a:pt x="6406" y="6428"/>
                  </a:lnTo>
                  <a:cubicBezTo>
                    <a:pt x="6384" y="2880"/>
                    <a:pt x="3527" y="2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7515655" y="2218115"/>
              <a:ext cx="255029" cy="119706"/>
            </a:xfrm>
            <a:custGeom>
              <a:avLst/>
              <a:gdLst/>
              <a:ahLst/>
              <a:cxnLst/>
              <a:rect l="l" t="t" r="r" b="b"/>
              <a:pathLst>
                <a:path w="11317" h="5312" extrusionOk="0">
                  <a:moveTo>
                    <a:pt x="5670" y="0"/>
                  </a:moveTo>
                  <a:cubicBezTo>
                    <a:pt x="2679" y="0"/>
                    <a:pt x="201" y="2321"/>
                    <a:pt x="0" y="5312"/>
                  </a:cubicBezTo>
                  <a:lnTo>
                    <a:pt x="11316" y="5312"/>
                  </a:lnTo>
                  <a:cubicBezTo>
                    <a:pt x="11115" y="2321"/>
                    <a:pt x="8638" y="0"/>
                    <a:pt x="5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7643399" y="2218611"/>
              <a:ext cx="127278" cy="119210"/>
            </a:xfrm>
            <a:custGeom>
              <a:avLst/>
              <a:gdLst/>
              <a:ahLst/>
              <a:cxnLst/>
              <a:rect l="l" t="t" r="r" b="b"/>
              <a:pathLst>
                <a:path w="5648" h="5290" extrusionOk="0">
                  <a:moveTo>
                    <a:pt x="1" y="0"/>
                  </a:moveTo>
                  <a:lnTo>
                    <a:pt x="1" y="5290"/>
                  </a:lnTo>
                  <a:lnTo>
                    <a:pt x="5647" y="5290"/>
                  </a:lnTo>
                  <a:cubicBezTo>
                    <a:pt x="5446" y="2322"/>
                    <a:pt x="2969" y="0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7566964" y="2201507"/>
              <a:ext cx="152404" cy="144878"/>
            </a:xfrm>
            <a:custGeom>
              <a:avLst/>
              <a:gdLst/>
              <a:ahLst/>
              <a:cxnLst/>
              <a:rect l="l" t="t" r="r" b="b"/>
              <a:pathLst>
                <a:path w="6763" h="6429" extrusionOk="0">
                  <a:moveTo>
                    <a:pt x="3393" y="1"/>
                  </a:moveTo>
                  <a:cubicBezTo>
                    <a:pt x="1495" y="1"/>
                    <a:pt x="0" y="2835"/>
                    <a:pt x="0" y="6428"/>
                  </a:cubicBezTo>
                  <a:lnTo>
                    <a:pt x="759" y="6428"/>
                  </a:lnTo>
                  <a:cubicBezTo>
                    <a:pt x="759" y="3371"/>
                    <a:pt x="1964" y="759"/>
                    <a:pt x="3393" y="759"/>
                  </a:cubicBezTo>
                  <a:cubicBezTo>
                    <a:pt x="4821" y="759"/>
                    <a:pt x="6004" y="3348"/>
                    <a:pt x="6004" y="6428"/>
                  </a:cubicBezTo>
                  <a:lnTo>
                    <a:pt x="6763" y="6428"/>
                  </a:lnTo>
                  <a:cubicBezTo>
                    <a:pt x="6763" y="2835"/>
                    <a:pt x="5267" y="1"/>
                    <a:pt x="3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7643399" y="2201507"/>
              <a:ext cx="75965" cy="144878"/>
            </a:xfrm>
            <a:custGeom>
              <a:avLst/>
              <a:gdLst/>
              <a:ahLst/>
              <a:cxnLst/>
              <a:rect l="l" t="t" r="r" b="b"/>
              <a:pathLst>
                <a:path w="3371" h="6429" extrusionOk="0">
                  <a:moveTo>
                    <a:pt x="1" y="1"/>
                  </a:moveTo>
                  <a:lnTo>
                    <a:pt x="1" y="759"/>
                  </a:lnTo>
                  <a:cubicBezTo>
                    <a:pt x="1429" y="759"/>
                    <a:pt x="2612" y="3348"/>
                    <a:pt x="2612" y="6428"/>
                  </a:cubicBezTo>
                  <a:lnTo>
                    <a:pt x="3371" y="6428"/>
                  </a:lnTo>
                  <a:cubicBezTo>
                    <a:pt x="3371" y="2835"/>
                    <a:pt x="1875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7537783" y="2247769"/>
              <a:ext cx="210770" cy="38760"/>
            </a:xfrm>
            <a:custGeom>
              <a:avLst/>
              <a:gdLst/>
              <a:ahLst/>
              <a:cxnLst/>
              <a:rect l="l" t="t" r="r" b="b"/>
              <a:pathLst>
                <a:path w="9353" h="1720" extrusionOk="0">
                  <a:moveTo>
                    <a:pt x="380" y="1"/>
                  </a:moveTo>
                  <a:lnTo>
                    <a:pt x="1" y="670"/>
                  </a:lnTo>
                  <a:cubicBezTo>
                    <a:pt x="1206" y="1340"/>
                    <a:pt x="2902" y="1719"/>
                    <a:pt x="4688" y="1719"/>
                  </a:cubicBezTo>
                  <a:cubicBezTo>
                    <a:pt x="6451" y="1719"/>
                    <a:pt x="8147" y="1340"/>
                    <a:pt x="9352" y="670"/>
                  </a:cubicBezTo>
                  <a:lnTo>
                    <a:pt x="8973" y="1"/>
                  </a:lnTo>
                  <a:cubicBezTo>
                    <a:pt x="7879" y="626"/>
                    <a:pt x="6317" y="961"/>
                    <a:pt x="4688" y="961"/>
                  </a:cubicBezTo>
                  <a:cubicBezTo>
                    <a:pt x="3036" y="961"/>
                    <a:pt x="1474" y="626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7609711" y="2065718"/>
              <a:ext cx="58861" cy="50276"/>
            </a:xfrm>
            <a:custGeom>
              <a:avLst/>
              <a:gdLst/>
              <a:ahLst/>
              <a:cxnLst/>
              <a:rect l="l" t="t" r="r" b="b"/>
              <a:pathLst>
                <a:path w="2612" h="2231" extrusionOk="0">
                  <a:moveTo>
                    <a:pt x="1496" y="0"/>
                  </a:moveTo>
                  <a:cubicBezTo>
                    <a:pt x="491" y="0"/>
                    <a:pt x="0" y="1206"/>
                    <a:pt x="692" y="1898"/>
                  </a:cubicBezTo>
                  <a:cubicBezTo>
                    <a:pt x="923" y="2128"/>
                    <a:pt x="1205" y="2231"/>
                    <a:pt x="1481" y="2231"/>
                  </a:cubicBezTo>
                  <a:cubicBezTo>
                    <a:pt x="2059" y="2231"/>
                    <a:pt x="2611" y="1781"/>
                    <a:pt x="2611" y="1116"/>
                  </a:cubicBezTo>
                  <a:cubicBezTo>
                    <a:pt x="2611" y="491"/>
                    <a:pt x="2098" y="0"/>
                    <a:pt x="1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7643399" y="2247769"/>
              <a:ext cx="105148" cy="38760"/>
            </a:xfrm>
            <a:custGeom>
              <a:avLst/>
              <a:gdLst/>
              <a:ahLst/>
              <a:cxnLst/>
              <a:rect l="l" t="t" r="r" b="b"/>
              <a:pathLst>
                <a:path w="4666" h="1720" extrusionOk="0">
                  <a:moveTo>
                    <a:pt x="4286" y="1"/>
                  </a:moveTo>
                  <a:cubicBezTo>
                    <a:pt x="3192" y="626"/>
                    <a:pt x="1630" y="961"/>
                    <a:pt x="1" y="961"/>
                  </a:cubicBezTo>
                  <a:lnTo>
                    <a:pt x="1" y="1719"/>
                  </a:lnTo>
                  <a:cubicBezTo>
                    <a:pt x="1764" y="1719"/>
                    <a:pt x="3460" y="1340"/>
                    <a:pt x="4665" y="670"/>
                  </a:cubicBezTo>
                  <a:lnTo>
                    <a:pt x="4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7634859" y="2210048"/>
              <a:ext cx="16608" cy="136337"/>
            </a:xfrm>
            <a:custGeom>
              <a:avLst/>
              <a:gdLst/>
              <a:ahLst/>
              <a:cxnLst/>
              <a:rect l="l" t="t" r="r" b="b"/>
              <a:pathLst>
                <a:path w="737" h="6050" extrusionOk="0">
                  <a:moveTo>
                    <a:pt x="0" y="1"/>
                  </a:moveTo>
                  <a:lnTo>
                    <a:pt x="0" y="6049"/>
                  </a:lnTo>
                  <a:lnTo>
                    <a:pt x="737" y="6049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7643399" y="2210048"/>
              <a:ext cx="8068" cy="136337"/>
            </a:xfrm>
            <a:custGeom>
              <a:avLst/>
              <a:gdLst/>
              <a:ahLst/>
              <a:cxnLst/>
              <a:rect l="l" t="t" r="r" b="b"/>
              <a:pathLst>
                <a:path w="358" h="6050" extrusionOk="0">
                  <a:moveTo>
                    <a:pt x="1" y="1"/>
                  </a:moveTo>
                  <a:lnTo>
                    <a:pt x="1" y="6049"/>
                  </a:lnTo>
                  <a:lnTo>
                    <a:pt x="358" y="604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43"/>
          <p:cNvSpPr txBox="1">
            <a:spLocks noGrp="1"/>
          </p:cNvSpPr>
          <p:nvPr>
            <p:ph type="title"/>
          </p:nvPr>
        </p:nvSpPr>
        <p:spPr>
          <a:xfrm>
            <a:off x="1192830" y="2944789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10%</a:t>
            </a:r>
            <a:endParaRPr sz="3000"/>
          </a:p>
        </p:txBody>
      </p:sp>
      <p:sp>
        <p:nvSpPr>
          <p:cNvPr id="1205" name="Google Shape;1205;p43"/>
          <p:cNvSpPr txBox="1">
            <a:spLocks noGrp="1"/>
          </p:cNvSpPr>
          <p:nvPr>
            <p:ph type="subTitle" idx="1"/>
          </p:nvPr>
        </p:nvSpPr>
        <p:spPr>
          <a:xfrm>
            <a:off x="1425177" y="3362824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land owned by 1st Estate</a:t>
            </a:r>
            <a:endParaRPr/>
          </a:p>
        </p:txBody>
      </p:sp>
      <p:sp>
        <p:nvSpPr>
          <p:cNvPr id="1206" name="Google Shape;1206;p43"/>
          <p:cNvSpPr txBox="1">
            <a:spLocks noGrp="1"/>
          </p:cNvSpPr>
          <p:nvPr>
            <p:ph type="title" idx="2"/>
          </p:nvPr>
        </p:nvSpPr>
        <p:spPr>
          <a:xfrm>
            <a:off x="3523650" y="2944789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20%</a:t>
            </a:r>
            <a:endParaRPr sz="3000"/>
          </a:p>
        </p:txBody>
      </p:sp>
      <p:sp>
        <p:nvSpPr>
          <p:cNvPr id="1207" name="Google Shape;1207;p43"/>
          <p:cNvSpPr txBox="1">
            <a:spLocks noGrp="1"/>
          </p:cNvSpPr>
          <p:nvPr>
            <p:ph type="subTitle" idx="3"/>
          </p:nvPr>
        </p:nvSpPr>
        <p:spPr>
          <a:xfrm>
            <a:off x="3755998" y="3362824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land owned by 2st Estate</a:t>
            </a:r>
            <a:endParaRPr/>
          </a:p>
        </p:txBody>
      </p:sp>
      <p:sp>
        <p:nvSpPr>
          <p:cNvPr id="1208" name="Google Shape;1208;p43"/>
          <p:cNvSpPr txBox="1">
            <a:spLocks noGrp="1"/>
          </p:cNvSpPr>
          <p:nvPr>
            <p:ph type="title" idx="4"/>
          </p:nvPr>
        </p:nvSpPr>
        <p:spPr>
          <a:xfrm>
            <a:off x="5854470" y="2944789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30%</a:t>
            </a:r>
            <a:endParaRPr sz="3000"/>
          </a:p>
        </p:txBody>
      </p:sp>
      <p:sp>
        <p:nvSpPr>
          <p:cNvPr id="1209" name="Google Shape;1209;p43"/>
          <p:cNvSpPr txBox="1">
            <a:spLocks noGrp="1"/>
          </p:cNvSpPr>
          <p:nvPr>
            <p:ph type="subTitle" idx="5"/>
          </p:nvPr>
        </p:nvSpPr>
        <p:spPr>
          <a:xfrm>
            <a:off x="6086820" y="3362824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land owned by 3st Estate</a:t>
            </a:r>
            <a:endParaRPr/>
          </a:p>
        </p:txBody>
      </p:sp>
      <p:grpSp>
        <p:nvGrpSpPr>
          <p:cNvPr id="1210" name="Google Shape;1210;p43"/>
          <p:cNvGrpSpPr/>
          <p:nvPr/>
        </p:nvGrpSpPr>
        <p:grpSpPr>
          <a:xfrm>
            <a:off x="1425150" y="1251189"/>
            <a:ext cx="1632053" cy="1632053"/>
            <a:chOff x="1061150" y="1152450"/>
            <a:chExt cx="1419300" cy="1419300"/>
          </a:xfrm>
        </p:grpSpPr>
        <p:sp>
          <p:nvSpPr>
            <p:cNvPr id="1211" name="Google Shape;1211;p43"/>
            <p:cNvSpPr/>
            <p:nvPr/>
          </p:nvSpPr>
          <p:spPr>
            <a:xfrm>
              <a:off x="1061150" y="1152450"/>
              <a:ext cx="1419300" cy="141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1061150" y="1152450"/>
              <a:ext cx="1419300" cy="1419300"/>
            </a:xfrm>
            <a:prstGeom prst="pie">
              <a:avLst>
                <a:gd name="adj1" fmla="val 16174659"/>
                <a:gd name="adj2" fmla="val 1822989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43"/>
          <p:cNvGrpSpPr/>
          <p:nvPr/>
        </p:nvGrpSpPr>
        <p:grpSpPr>
          <a:xfrm>
            <a:off x="3755972" y="1251189"/>
            <a:ext cx="1632053" cy="1632053"/>
            <a:chOff x="1061150" y="1152450"/>
            <a:chExt cx="1419300" cy="1419300"/>
          </a:xfrm>
        </p:grpSpPr>
        <p:sp>
          <p:nvSpPr>
            <p:cNvPr id="1214" name="Google Shape;1214;p43"/>
            <p:cNvSpPr/>
            <p:nvPr/>
          </p:nvSpPr>
          <p:spPr>
            <a:xfrm>
              <a:off x="1061150" y="1152450"/>
              <a:ext cx="1419300" cy="141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1061150" y="1152450"/>
              <a:ext cx="1419300" cy="1419300"/>
            </a:xfrm>
            <a:prstGeom prst="pie">
              <a:avLst>
                <a:gd name="adj1" fmla="val 16174659"/>
                <a:gd name="adj2" fmla="val 205159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3"/>
          <p:cNvGrpSpPr/>
          <p:nvPr/>
        </p:nvGrpSpPr>
        <p:grpSpPr>
          <a:xfrm>
            <a:off x="6086793" y="1251189"/>
            <a:ext cx="1632053" cy="1632053"/>
            <a:chOff x="1061150" y="1152450"/>
            <a:chExt cx="1419300" cy="1419300"/>
          </a:xfrm>
        </p:grpSpPr>
        <p:sp>
          <p:nvSpPr>
            <p:cNvPr id="1217" name="Google Shape;1217;p43"/>
            <p:cNvSpPr/>
            <p:nvPr/>
          </p:nvSpPr>
          <p:spPr>
            <a:xfrm>
              <a:off x="1061150" y="1152450"/>
              <a:ext cx="1419300" cy="141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1061150" y="1152450"/>
              <a:ext cx="1419300" cy="1419300"/>
            </a:xfrm>
            <a:prstGeom prst="pie">
              <a:avLst>
                <a:gd name="adj1" fmla="val 16174659"/>
                <a:gd name="adj2" fmla="val 130378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" name="Google Shape;1254;p45"/>
          <p:cNvGrpSpPr/>
          <p:nvPr/>
        </p:nvGrpSpPr>
        <p:grpSpPr>
          <a:xfrm>
            <a:off x="4745536" y="2019425"/>
            <a:ext cx="1758036" cy="2068250"/>
            <a:chOff x="4447550" y="2019425"/>
            <a:chExt cx="1944300" cy="2068250"/>
          </a:xfrm>
        </p:grpSpPr>
        <p:sp>
          <p:nvSpPr>
            <p:cNvPr id="1255" name="Google Shape;1255;p45"/>
            <p:cNvSpPr/>
            <p:nvPr/>
          </p:nvSpPr>
          <p:spPr>
            <a:xfrm>
              <a:off x="4447550" y="2019425"/>
              <a:ext cx="1944300" cy="47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4447550" y="2550542"/>
              <a:ext cx="1944300" cy="47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4447550" y="3081658"/>
              <a:ext cx="1944300" cy="47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4447550" y="3612775"/>
              <a:ext cx="1944300" cy="47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9" name="Google Shape;1259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France Today</a:t>
            </a:r>
            <a:endParaRPr/>
          </a:p>
        </p:txBody>
      </p:sp>
      <p:grpSp>
        <p:nvGrpSpPr>
          <p:cNvPr id="1260" name="Google Shape;1260;p45"/>
          <p:cNvGrpSpPr/>
          <p:nvPr/>
        </p:nvGrpSpPr>
        <p:grpSpPr>
          <a:xfrm>
            <a:off x="1334770" y="1536403"/>
            <a:ext cx="2906652" cy="3071967"/>
            <a:chOff x="238125" y="652775"/>
            <a:chExt cx="4139350" cy="4374775"/>
          </a:xfrm>
        </p:grpSpPr>
        <p:sp>
          <p:nvSpPr>
            <p:cNvPr id="1261" name="Google Shape;1261;p45"/>
            <p:cNvSpPr/>
            <p:nvPr/>
          </p:nvSpPr>
          <p:spPr>
            <a:xfrm>
              <a:off x="238125" y="652775"/>
              <a:ext cx="3996625" cy="3908300"/>
            </a:xfrm>
            <a:custGeom>
              <a:avLst/>
              <a:gdLst/>
              <a:ahLst/>
              <a:cxnLst/>
              <a:rect l="l" t="t" r="r" b="b"/>
              <a:pathLst>
                <a:path w="159865" h="156332" extrusionOk="0">
                  <a:moveTo>
                    <a:pt x="88615" y="1"/>
                  </a:moveTo>
                  <a:cubicBezTo>
                    <a:pt x="87134" y="1"/>
                    <a:pt x="85137" y="1872"/>
                    <a:pt x="83534" y="1872"/>
                  </a:cubicBezTo>
                  <a:cubicBezTo>
                    <a:pt x="83256" y="1872"/>
                    <a:pt x="82990" y="1816"/>
                    <a:pt x="82741" y="1683"/>
                  </a:cubicBezTo>
                  <a:cubicBezTo>
                    <a:pt x="82261" y="1444"/>
                    <a:pt x="81731" y="1320"/>
                    <a:pt x="81203" y="1320"/>
                  </a:cubicBezTo>
                  <a:cubicBezTo>
                    <a:pt x="80643" y="1320"/>
                    <a:pt x="80085" y="1459"/>
                    <a:pt x="79593" y="1745"/>
                  </a:cubicBezTo>
                  <a:cubicBezTo>
                    <a:pt x="80148" y="2640"/>
                    <a:pt x="79253" y="3720"/>
                    <a:pt x="78667" y="4584"/>
                  </a:cubicBezTo>
                  <a:cubicBezTo>
                    <a:pt x="76815" y="7393"/>
                    <a:pt x="77618" y="11127"/>
                    <a:pt x="77000" y="14429"/>
                  </a:cubicBezTo>
                  <a:cubicBezTo>
                    <a:pt x="76414" y="17515"/>
                    <a:pt x="74531" y="20231"/>
                    <a:pt x="71877" y="21898"/>
                  </a:cubicBezTo>
                  <a:cubicBezTo>
                    <a:pt x="69995" y="23071"/>
                    <a:pt x="67773" y="23657"/>
                    <a:pt x="65705" y="24398"/>
                  </a:cubicBezTo>
                  <a:cubicBezTo>
                    <a:pt x="65458" y="24459"/>
                    <a:pt x="65242" y="24552"/>
                    <a:pt x="65026" y="24645"/>
                  </a:cubicBezTo>
                  <a:lnTo>
                    <a:pt x="64903" y="24675"/>
                  </a:lnTo>
                  <a:lnTo>
                    <a:pt x="64347" y="24891"/>
                  </a:lnTo>
                  <a:lnTo>
                    <a:pt x="64131" y="24984"/>
                  </a:lnTo>
                  <a:lnTo>
                    <a:pt x="63668" y="25200"/>
                  </a:lnTo>
                  <a:lnTo>
                    <a:pt x="63390" y="25324"/>
                  </a:lnTo>
                  <a:cubicBezTo>
                    <a:pt x="63267" y="25385"/>
                    <a:pt x="63113" y="25447"/>
                    <a:pt x="62989" y="25540"/>
                  </a:cubicBezTo>
                  <a:cubicBezTo>
                    <a:pt x="62835" y="25601"/>
                    <a:pt x="62804" y="25632"/>
                    <a:pt x="62680" y="25694"/>
                  </a:cubicBezTo>
                  <a:cubicBezTo>
                    <a:pt x="62588" y="25756"/>
                    <a:pt x="62464" y="25817"/>
                    <a:pt x="62341" y="25910"/>
                  </a:cubicBezTo>
                  <a:cubicBezTo>
                    <a:pt x="62218" y="25972"/>
                    <a:pt x="62125" y="26033"/>
                    <a:pt x="62001" y="26095"/>
                  </a:cubicBezTo>
                  <a:lnTo>
                    <a:pt x="61693" y="26311"/>
                  </a:lnTo>
                  <a:cubicBezTo>
                    <a:pt x="61569" y="26404"/>
                    <a:pt x="61477" y="26496"/>
                    <a:pt x="61353" y="26589"/>
                  </a:cubicBezTo>
                  <a:cubicBezTo>
                    <a:pt x="61230" y="26681"/>
                    <a:pt x="61199" y="26712"/>
                    <a:pt x="61106" y="26774"/>
                  </a:cubicBezTo>
                  <a:cubicBezTo>
                    <a:pt x="60921" y="26928"/>
                    <a:pt x="60736" y="27114"/>
                    <a:pt x="60551" y="27299"/>
                  </a:cubicBezTo>
                  <a:cubicBezTo>
                    <a:pt x="60489" y="27360"/>
                    <a:pt x="60397" y="27453"/>
                    <a:pt x="60335" y="27546"/>
                  </a:cubicBezTo>
                  <a:cubicBezTo>
                    <a:pt x="59347" y="28687"/>
                    <a:pt x="58761" y="30447"/>
                    <a:pt x="59502" y="31712"/>
                  </a:cubicBezTo>
                  <a:cubicBezTo>
                    <a:pt x="59533" y="31805"/>
                    <a:pt x="59594" y="31897"/>
                    <a:pt x="59687" y="31990"/>
                  </a:cubicBezTo>
                  <a:cubicBezTo>
                    <a:pt x="58977" y="32916"/>
                    <a:pt x="58144" y="33749"/>
                    <a:pt x="57187" y="34397"/>
                  </a:cubicBezTo>
                  <a:cubicBezTo>
                    <a:pt x="56878" y="34582"/>
                    <a:pt x="56508" y="34767"/>
                    <a:pt x="56169" y="34860"/>
                  </a:cubicBezTo>
                  <a:cubicBezTo>
                    <a:pt x="55725" y="34992"/>
                    <a:pt x="55270" y="35047"/>
                    <a:pt x="54808" y="35047"/>
                  </a:cubicBezTo>
                  <a:cubicBezTo>
                    <a:pt x="53214" y="35047"/>
                    <a:pt x="51537" y="34389"/>
                    <a:pt x="49934" y="33934"/>
                  </a:cubicBezTo>
                  <a:cubicBezTo>
                    <a:pt x="49688" y="33841"/>
                    <a:pt x="49441" y="33780"/>
                    <a:pt x="49225" y="33718"/>
                  </a:cubicBezTo>
                  <a:cubicBezTo>
                    <a:pt x="48885" y="33625"/>
                    <a:pt x="48515" y="33564"/>
                    <a:pt x="48175" y="33533"/>
                  </a:cubicBezTo>
                  <a:cubicBezTo>
                    <a:pt x="47953" y="33490"/>
                    <a:pt x="47731" y="33470"/>
                    <a:pt x="47508" y="33470"/>
                  </a:cubicBezTo>
                  <a:cubicBezTo>
                    <a:pt x="47082" y="33470"/>
                    <a:pt x="46657" y="33545"/>
                    <a:pt x="46231" y="33687"/>
                  </a:cubicBezTo>
                  <a:cubicBezTo>
                    <a:pt x="46138" y="33718"/>
                    <a:pt x="46046" y="33749"/>
                    <a:pt x="45953" y="33811"/>
                  </a:cubicBezTo>
                  <a:cubicBezTo>
                    <a:pt x="45645" y="33934"/>
                    <a:pt x="45367" y="34150"/>
                    <a:pt x="45151" y="34366"/>
                  </a:cubicBezTo>
                  <a:cubicBezTo>
                    <a:pt x="42929" y="33132"/>
                    <a:pt x="42126" y="30354"/>
                    <a:pt x="43268" y="28132"/>
                  </a:cubicBezTo>
                  <a:cubicBezTo>
                    <a:pt x="42775" y="28101"/>
                    <a:pt x="42281" y="27916"/>
                    <a:pt x="41880" y="27607"/>
                  </a:cubicBezTo>
                  <a:cubicBezTo>
                    <a:pt x="41664" y="27453"/>
                    <a:pt x="41478" y="27268"/>
                    <a:pt x="41324" y="27083"/>
                  </a:cubicBezTo>
                  <a:cubicBezTo>
                    <a:pt x="41170" y="26867"/>
                    <a:pt x="41046" y="26651"/>
                    <a:pt x="40954" y="26404"/>
                  </a:cubicBezTo>
                  <a:cubicBezTo>
                    <a:pt x="39997" y="26959"/>
                    <a:pt x="38948" y="27237"/>
                    <a:pt x="37868" y="27237"/>
                  </a:cubicBezTo>
                  <a:cubicBezTo>
                    <a:pt x="37312" y="27237"/>
                    <a:pt x="36787" y="27144"/>
                    <a:pt x="36263" y="27021"/>
                  </a:cubicBezTo>
                  <a:cubicBezTo>
                    <a:pt x="35738" y="26867"/>
                    <a:pt x="35244" y="26651"/>
                    <a:pt x="34781" y="26373"/>
                  </a:cubicBezTo>
                  <a:cubicBezTo>
                    <a:pt x="34750" y="26527"/>
                    <a:pt x="34689" y="26681"/>
                    <a:pt x="34658" y="26836"/>
                  </a:cubicBezTo>
                  <a:cubicBezTo>
                    <a:pt x="34596" y="27144"/>
                    <a:pt x="34534" y="27453"/>
                    <a:pt x="34504" y="27762"/>
                  </a:cubicBezTo>
                  <a:cubicBezTo>
                    <a:pt x="34504" y="28070"/>
                    <a:pt x="34504" y="28379"/>
                    <a:pt x="34504" y="28718"/>
                  </a:cubicBezTo>
                  <a:cubicBezTo>
                    <a:pt x="34565" y="29336"/>
                    <a:pt x="34658" y="29984"/>
                    <a:pt x="34843" y="30570"/>
                  </a:cubicBezTo>
                  <a:cubicBezTo>
                    <a:pt x="34936" y="30910"/>
                    <a:pt x="35028" y="31218"/>
                    <a:pt x="35152" y="31527"/>
                  </a:cubicBezTo>
                  <a:cubicBezTo>
                    <a:pt x="35306" y="31990"/>
                    <a:pt x="35491" y="32453"/>
                    <a:pt x="35676" y="32946"/>
                  </a:cubicBezTo>
                  <a:cubicBezTo>
                    <a:pt x="35892" y="33409"/>
                    <a:pt x="36108" y="33872"/>
                    <a:pt x="36294" y="34366"/>
                  </a:cubicBezTo>
                  <a:lnTo>
                    <a:pt x="36726" y="35292"/>
                  </a:lnTo>
                  <a:cubicBezTo>
                    <a:pt x="37621" y="37360"/>
                    <a:pt x="38361" y="39458"/>
                    <a:pt x="38022" y="41557"/>
                  </a:cubicBezTo>
                  <a:cubicBezTo>
                    <a:pt x="37960" y="42081"/>
                    <a:pt x="37806" y="42575"/>
                    <a:pt x="37775" y="43100"/>
                  </a:cubicBezTo>
                  <a:cubicBezTo>
                    <a:pt x="37713" y="43409"/>
                    <a:pt x="37744" y="43717"/>
                    <a:pt x="37806" y="44026"/>
                  </a:cubicBezTo>
                  <a:cubicBezTo>
                    <a:pt x="37960" y="44736"/>
                    <a:pt x="38423" y="45353"/>
                    <a:pt x="39040" y="45723"/>
                  </a:cubicBezTo>
                  <a:cubicBezTo>
                    <a:pt x="39225" y="45816"/>
                    <a:pt x="39411" y="45939"/>
                    <a:pt x="39596" y="46032"/>
                  </a:cubicBezTo>
                  <a:cubicBezTo>
                    <a:pt x="39812" y="46124"/>
                    <a:pt x="40028" y="46217"/>
                    <a:pt x="40213" y="46279"/>
                  </a:cubicBezTo>
                  <a:cubicBezTo>
                    <a:pt x="40769" y="46464"/>
                    <a:pt x="41293" y="46618"/>
                    <a:pt x="41849" y="46742"/>
                  </a:cubicBezTo>
                  <a:cubicBezTo>
                    <a:pt x="41756" y="46927"/>
                    <a:pt x="41633" y="47112"/>
                    <a:pt x="41509" y="47266"/>
                  </a:cubicBezTo>
                  <a:cubicBezTo>
                    <a:pt x="41015" y="47945"/>
                    <a:pt x="40275" y="48408"/>
                    <a:pt x="39472" y="48624"/>
                  </a:cubicBezTo>
                  <a:cubicBezTo>
                    <a:pt x="39380" y="48655"/>
                    <a:pt x="39287" y="48686"/>
                    <a:pt x="39164" y="48686"/>
                  </a:cubicBezTo>
                  <a:cubicBezTo>
                    <a:pt x="38979" y="48748"/>
                    <a:pt x="38763" y="48748"/>
                    <a:pt x="38546" y="48748"/>
                  </a:cubicBezTo>
                  <a:lnTo>
                    <a:pt x="38238" y="48748"/>
                  </a:lnTo>
                  <a:cubicBezTo>
                    <a:pt x="38022" y="48748"/>
                    <a:pt x="37837" y="48686"/>
                    <a:pt x="37621" y="48624"/>
                  </a:cubicBezTo>
                  <a:lnTo>
                    <a:pt x="37528" y="48593"/>
                  </a:lnTo>
                  <a:cubicBezTo>
                    <a:pt x="37405" y="48562"/>
                    <a:pt x="37281" y="48532"/>
                    <a:pt x="37158" y="48470"/>
                  </a:cubicBezTo>
                  <a:cubicBezTo>
                    <a:pt x="37003" y="48377"/>
                    <a:pt x="36818" y="48285"/>
                    <a:pt x="36664" y="48192"/>
                  </a:cubicBezTo>
                  <a:cubicBezTo>
                    <a:pt x="36201" y="47853"/>
                    <a:pt x="35800" y="47421"/>
                    <a:pt x="35522" y="46927"/>
                  </a:cubicBezTo>
                  <a:cubicBezTo>
                    <a:pt x="35460" y="46834"/>
                    <a:pt x="35399" y="46742"/>
                    <a:pt x="35368" y="46649"/>
                  </a:cubicBezTo>
                  <a:cubicBezTo>
                    <a:pt x="35244" y="46340"/>
                    <a:pt x="35152" y="46063"/>
                    <a:pt x="35090" y="45754"/>
                  </a:cubicBezTo>
                  <a:cubicBezTo>
                    <a:pt x="35090" y="45631"/>
                    <a:pt x="35059" y="45538"/>
                    <a:pt x="35059" y="45445"/>
                  </a:cubicBezTo>
                  <a:cubicBezTo>
                    <a:pt x="35028" y="45229"/>
                    <a:pt x="35028" y="45013"/>
                    <a:pt x="35059" y="44828"/>
                  </a:cubicBezTo>
                  <a:cubicBezTo>
                    <a:pt x="35009" y="44820"/>
                    <a:pt x="34958" y="44816"/>
                    <a:pt x="34905" y="44816"/>
                  </a:cubicBezTo>
                  <a:cubicBezTo>
                    <a:pt x="34763" y="44816"/>
                    <a:pt x="34617" y="44845"/>
                    <a:pt x="34504" y="44890"/>
                  </a:cubicBezTo>
                  <a:cubicBezTo>
                    <a:pt x="34010" y="45075"/>
                    <a:pt x="33670" y="45445"/>
                    <a:pt x="33516" y="45939"/>
                  </a:cubicBezTo>
                  <a:cubicBezTo>
                    <a:pt x="33485" y="46063"/>
                    <a:pt x="33454" y="46217"/>
                    <a:pt x="33454" y="46340"/>
                  </a:cubicBezTo>
                  <a:cubicBezTo>
                    <a:pt x="33454" y="46526"/>
                    <a:pt x="33485" y="46711"/>
                    <a:pt x="33578" y="46865"/>
                  </a:cubicBezTo>
                  <a:cubicBezTo>
                    <a:pt x="32883" y="46431"/>
                    <a:pt x="32108" y="46214"/>
                    <a:pt x="31301" y="46214"/>
                  </a:cubicBezTo>
                  <a:cubicBezTo>
                    <a:pt x="31248" y="46214"/>
                    <a:pt x="31194" y="46215"/>
                    <a:pt x="31140" y="46217"/>
                  </a:cubicBezTo>
                  <a:cubicBezTo>
                    <a:pt x="30769" y="46248"/>
                    <a:pt x="30430" y="46279"/>
                    <a:pt x="30090" y="46371"/>
                  </a:cubicBezTo>
                  <a:cubicBezTo>
                    <a:pt x="29843" y="46433"/>
                    <a:pt x="29566" y="46526"/>
                    <a:pt x="29319" y="46618"/>
                  </a:cubicBezTo>
                  <a:cubicBezTo>
                    <a:pt x="28887" y="46834"/>
                    <a:pt x="28455" y="47081"/>
                    <a:pt x="28053" y="47390"/>
                  </a:cubicBezTo>
                  <a:cubicBezTo>
                    <a:pt x="27745" y="47637"/>
                    <a:pt x="27467" y="47914"/>
                    <a:pt x="27251" y="48223"/>
                  </a:cubicBezTo>
                  <a:cubicBezTo>
                    <a:pt x="27035" y="48532"/>
                    <a:pt x="26850" y="48871"/>
                    <a:pt x="26726" y="49241"/>
                  </a:cubicBezTo>
                  <a:lnTo>
                    <a:pt x="26449" y="49303"/>
                  </a:lnTo>
                  <a:lnTo>
                    <a:pt x="26233" y="49365"/>
                  </a:lnTo>
                  <a:cubicBezTo>
                    <a:pt x="26153" y="49376"/>
                    <a:pt x="26087" y="49382"/>
                    <a:pt x="26028" y="49382"/>
                  </a:cubicBezTo>
                  <a:cubicBezTo>
                    <a:pt x="25768" y="49382"/>
                    <a:pt x="25671" y="49261"/>
                    <a:pt x="25368" y="48933"/>
                  </a:cubicBezTo>
                  <a:lnTo>
                    <a:pt x="25122" y="48686"/>
                  </a:lnTo>
                  <a:cubicBezTo>
                    <a:pt x="24998" y="48593"/>
                    <a:pt x="24906" y="48470"/>
                    <a:pt x="24813" y="48346"/>
                  </a:cubicBezTo>
                  <a:cubicBezTo>
                    <a:pt x="24103" y="47451"/>
                    <a:pt x="23733" y="46248"/>
                    <a:pt x="22838" y="45538"/>
                  </a:cubicBezTo>
                  <a:cubicBezTo>
                    <a:pt x="22683" y="45445"/>
                    <a:pt x="22529" y="45353"/>
                    <a:pt x="22375" y="45229"/>
                  </a:cubicBezTo>
                  <a:cubicBezTo>
                    <a:pt x="22313" y="45199"/>
                    <a:pt x="22251" y="45137"/>
                    <a:pt x="22159" y="45075"/>
                  </a:cubicBezTo>
                  <a:cubicBezTo>
                    <a:pt x="22097" y="45044"/>
                    <a:pt x="22035" y="44982"/>
                    <a:pt x="21974" y="44921"/>
                  </a:cubicBezTo>
                  <a:cubicBezTo>
                    <a:pt x="21727" y="44612"/>
                    <a:pt x="21542" y="44273"/>
                    <a:pt x="21356" y="43933"/>
                  </a:cubicBezTo>
                  <a:cubicBezTo>
                    <a:pt x="20832" y="43288"/>
                    <a:pt x="20073" y="42964"/>
                    <a:pt x="19319" y="42964"/>
                  </a:cubicBezTo>
                  <a:cubicBezTo>
                    <a:pt x="18522" y="42964"/>
                    <a:pt x="17729" y="43327"/>
                    <a:pt x="17221" y="44057"/>
                  </a:cubicBezTo>
                  <a:cubicBezTo>
                    <a:pt x="16388" y="44365"/>
                    <a:pt x="15832" y="44581"/>
                    <a:pt x="15338" y="44828"/>
                  </a:cubicBezTo>
                  <a:cubicBezTo>
                    <a:pt x="14814" y="45075"/>
                    <a:pt x="14351" y="45291"/>
                    <a:pt x="13641" y="45569"/>
                  </a:cubicBezTo>
                  <a:lnTo>
                    <a:pt x="12993" y="45785"/>
                  </a:lnTo>
                  <a:cubicBezTo>
                    <a:pt x="11974" y="46155"/>
                    <a:pt x="10894" y="46618"/>
                    <a:pt x="10154" y="47328"/>
                  </a:cubicBezTo>
                  <a:cubicBezTo>
                    <a:pt x="10092" y="47421"/>
                    <a:pt x="10030" y="47482"/>
                    <a:pt x="9968" y="47544"/>
                  </a:cubicBezTo>
                  <a:cubicBezTo>
                    <a:pt x="9721" y="47853"/>
                    <a:pt x="9567" y="48192"/>
                    <a:pt x="9444" y="48562"/>
                  </a:cubicBezTo>
                  <a:cubicBezTo>
                    <a:pt x="8629" y="48104"/>
                    <a:pt x="7718" y="47893"/>
                    <a:pt x="6798" y="47893"/>
                  </a:cubicBezTo>
                  <a:cubicBezTo>
                    <a:pt x="4375" y="47893"/>
                    <a:pt x="1888" y="49358"/>
                    <a:pt x="926" y="51618"/>
                  </a:cubicBezTo>
                  <a:cubicBezTo>
                    <a:pt x="833" y="51803"/>
                    <a:pt x="772" y="52019"/>
                    <a:pt x="710" y="52235"/>
                  </a:cubicBezTo>
                  <a:lnTo>
                    <a:pt x="4105" y="52328"/>
                  </a:lnTo>
                  <a:cubicBezTo>
                    <a:pt x="4074" y="52482"/>
                    <a:pt x="4074" y="52636"/>
                    <a:pt x="4105" y="52821"/>
                  </a:cubicBezTo>
                  <a:cubicBezTo>
                    <a:pt x="4166" y="53161"/>
                    <a:pt x="4290" y="53469"/>
                    <a:pt x="4506" y="53747"/>
                  </a:cubicBezTo>
                  <a:cubicBezTo>
                    <a:pt x="4568" y="53809"/>
                    <a:pt x="4629" y="53871"/>
                    <a:pt x="4691" y="53932"/>
                  </a:cubicBezTo>
                  <a:cubicBezTo>
                    <a:pt x="4814" y="54056"/>
                    <a:pt x="4938" y="54148"/>
                    <a:pt x="5061" y="54241"/>
                  </a:cubicBezTo>
                  <a:cubicBezTo>
                    <a:pt x="5216" y="54334"/>
                    <a:pt x="5370" y="54426"/>
                    <a:pt x="5524" y="54488"/>
                  </a:cubicBezTo>
                  <a:cubicBezTo>
                    <a:pt x="5771" y="54550"/>
                    <a:pt x="6018" y="54611"/>
                    <a:pt x="6265" y="54611"/>
                  </a:cubicBezTo>
                  <a:cubicBezTo>
                    <a:pt x="6450" y="54581"/>
                    <a:pt x="6604" y="54550"/>
                    <a:pt x="6790" y="54519"/>
                  </a:cubicBezTo>
                  <a:cubicBezTo>
                    <a:pt x="6790" y="54642"/>
                    <a:pt x="6790" y="54766"/>
                    <a:pt x="6790" y="54889"/>
                  </a:cubicBezTo>
                  <a:cubicBezTo>
                    <a:pt x="6759" y="54982"/>
                    <a:pt x="6728" y="55043"/>
                    <a:pt x="6697" y="55136"/>
                  </a:cubicBezTo>
                  <a:cubicBezTo>
                    <a:pt x="6635" y="55229"/>
                    <a:pt x="6604" y="55321"/>
                    <a:pt x="6543" y="55414"/>
                  </a:cubicBezTo>
                  <a:cubicBezTo>
                    <a:pt x="6358" y="55599"/>
                    <a:pt x="6111" y="55784"/>
                    <a:pt x="5864" y="55938"/>
                  </a:cubicBezTo>
                  <a:cubicBezTo>
                    <a:pt x="5401" y="56185"/>
                    <a:pt x="4907" y="56401"/>
                    <a:pt x="4413" y="56617"/>
                  </a:cubicBezTo>
                  <a:cubicBezTo>
                    <a:pt x="4135" y="56741"/>
                    <a:pt x="3889" y="56926"/>
                    <a:pt x="3703" y="57142"/>
                  </a:cubicBezTo>
                  <a:cubicBezTo>
                    <a:pt x="3580" y="57265"/>
                    <a:pt x="3518" y="57389"/>
                    <a:pt x="3426" y="57543"/>
                  </a:cubicBezTo>
                  <a:cubicBezTo>
                    <a:pt x="3364" y="57667"/>
                    <a:pt x="3302" y="57790"/>
                    <a:pt x="3240" y="57914"/>
                  </a:cubicBezTo>
                  <a:cubicBezTo>
                    <a:pt x="3210" y="58037"/>
                    <a:pt x="3179" y="58191"/>
                    <a:pt x="3179" y="58315"/>
                  </a:cubicBezTo>
                  <a:cubicBezTo>
                    <a:pt x="3120" y="58665"/>
                    <a:pt x="3365" y="58987"/>
                    <a:pt x="3705" y="59048"/>
                  </a:cubicBezTo>
                  <a:lnTo>
                    <a:pt x="3705" y="59048"/>
                  </a:lnTo>
                  <a:cubicBezTo>
                    <a:pt x="3568" y="59031"/>
                    <a:pt x="3431" y="59023"/>
                    <a:pt x="3294" y="59023"/>
                  </a:cubicBezTo>
                  <a:cubicBezTo>
                    <a:pt x="2346" y="59023"/>
                    <a:pt x="1434" y="59416"/>
                    <a:pt x="772" y="60105"/>
                  </a:cubicBezTo>
                  <a:cubicBezTo>
                    <a:pt x="617" y="60290"/>
                    <a:pt x="463" y="60475"/>
                    <a:pt x="339" y="60691"/>
                  </a:cubicBezTo>
                  <a:cubicBezTo>
                    <a:pt x="185" y="60907"/>
                    <a:pt x="93" y="61154"/>
                    <a:pt x="0" y="61401"/>
                  </a:cubicBezTo>
                  <a:cubicBezTo>
                    <a:pt x="1389" y="61740"/>
                    <a:pt x="2716" y="62327"/>
                    <a:pt x="3889" y="63160"/>
                  </a:cubicBezTo>
                  <a:cubicBezTo>
                    <a:pt x="4629" y="62605"/>
                    <a:pt x="5493" y="62234"/>
                    <a:pt x="6419" y="62080"/>
                  </a:cubicBezTo>
                  <a:cubicBezTo>
                    <a:pt x="6635" y="62018"/>
                    <a:pt x="6851" y="61987"/>
                    <a:pt x="7098" y="61956"/>
                  </a:cubicBezTo>
                  <a:cubicBezTo>
                    <a:pt x="7385" y="61928"/>
                    <a:pt x="7674" y="61914"/>
                    <a:pt x="7964" y="61914"/>
                  </a:cubicBezTo>
                  <a:cubicBezTo>
                    <a:pt x="8611" y="61914"/>
                    <a:pt x="9258" y="61983"/>
                    <a:pt x="9876" y="62111"/>
                  </a:cubicBezTo>
                  <a:cubicBezTo>
                    <a:pt x="10123" y="62173"/>
                    <a:pt x="10370" y="62234"/>
                    <a:pt x="10586" y="62296"/>
                  </a:cubicBezTo>
                  <a:cubicBezTo>
                    <a:pt x="11295" y="62481"/>
                    <a:pt x="11974" y="62728"/>
                    <a:pt x="12653" y="63006"/>
                  </a:cubicBezTo>
                  <a:cubicBezTo>
                    <a:pt x="13332" y="63314"/>
                    <a:pt x="13950" y="63654"/>
                    <a:pt x="14598" y="64024"/>
                  </a:cubicBezTo>
                  <a:cubicBezTo>
                    <a:pt x="15585" y="64672"/>
                    <a:pt x="16511" y="65444"/>
                    <a:pt x="17252" y="66339"/>
                  </a:cubicBezTo>
                  <a:cubicBezTo>
                    <a:pt x="17900" y="67080"/>
                    <a:pt x="18332" y="67975"/>
                    <a:pt x="18486" y="68931"/>
                  </a:cubicBezTo>
                  <a:cubicBezTo>
                    <a:pt x="18579" y="69394"/>
                    <a:pt x="18579" y="69888"/>
                    <a:pt x="18486" y="70351"/>
                  </a:cubicBezTo>
                  <a:lnTo>
                    <a:pt x="18486" y="70351"/>
                  </a:lnTo>
                  <a:cubicBezTo>
                    <a:pt x="19813" y="69116"/>
                    <a:pt x="21603" y="68623"/>
                    <a:pt x="23455" y="68407"/>
                  </a:cubicBezTo>
                  <a:cubicBezTo>
                    <a:pt x="24369" y="68330"/>
                    <a:pt x="25283" y="68275"/>
                    <a:pt x="26198" y="68275"/>
                  </a:cubicBezTo>
                  <a:cubicBezTo>
                    <a:pt x="26395" y="68275"/>
                    <a:pt x="26591" y="68278"/>
                    <a:pt x="26788" y="68283"/>
                  </a:cubicBezTo>
                  <a:cubicBezTo>
                    <a:pt x="26449" y="69456"/>
                    <a:pt x="26449" y="70721"/>
                    <a:pt x="26850" y="71894"/>
                  </a:cubicBezTo>
                  <a:cubicBezTo>
                    <a:pt x="26973" y="72295"/>
                    <a:pt x="27158" y="72666"/>
                    <a:pt x="27344" y="73036"/>
                  </a:cubicBezTo>
                  <a:cubicBezTo>
                    <a:pt x="27683" y="73067"/>
                    <a:pt x="28053" y="73067"/>
                    <a:pt x="28393" y="73067"/>
                  </a:cubicBezTo>
                  <a:cubicBezTo>
                    <a:pt x="29411" y="73067"/>
                    <a:pt x="30461" y="72912"/>
                    <a:pt x="31448" y="72573"/>
                  </a:cubicBezTo>
                  <a:lnTo>
                    <a:pt x="31448" y="72573"/>
                  </a:lnTo>
                  <a:cubicBezTo>
                    <a:pt x="31387" y="73653"/>
                    <a:pt x="31325" y="74764"/>
                    <a:pt x="31232" y="75844"/>
                  </a:cubicBezTo>
                  <a:cubicBezTo>
                    <a:pt x="31047" y="77665"/>
                    <a:pt x="30738" y="79455"/>
                    <a:pt x="30368" y="81245"/>
                  </a:cubicBezTo>
                  <a:cubicBezTo>
                    <a:pt x="30800" y="81276"/>
                    <a:pt x="31263" y="81399"/>
                    <a:pt x="31633" y="81646"/>
                  </a:cubicBezTo>
                  <a:cubicBezTo>
                    <a:pt x="31880" y="81801"/>
                    <a:pt x="32096" y="81986"/>
                    <a:pt x="32282" y="82202"/>
                  </a:cubicBezTo>
                  <a:cubicBezTo>
                    <a:pt x="32374" y="82294"/>
                    <a:pt x="32498" y="82418"/>
                    <a:pt x="32590" y="82541"/>
                  </a:cubicBezTo>
                  <a:cubicBezTo>
                    <a:pt x="32868" y="82942"/>
                    <a:pt x="33115" y="83375"/>
                    <a:pt x="33362" y="83807"/>
                  </a:cubicBezTo>
                  <a:cubicBezTo>
                    <a:pt x="33886" y="84856"/>
                    <a:pt x="34380" y="86029"/>
                    <a:pt x="35121" y="86924"/>
                  </a:cubicBezTo>
                  <a:cubicBezTo>
                    <a:pt x="36417" y="88590"/>
                    <a:pt x="38608" y="89269"/>
                    <a:pt x="40429" y="90380"/>
                  </a:cubicBezTo>
                  <a:cubicBezTo>
                    <a:pt x="40645" y="90535"/>
                    <a:pt x="40861" y="90689"/>
                    <a:pt x="41077" y="90874"/>
                  </a:cubicBezTo>
                  <a:cubicBezTo>
                    <a:pt x="41293" y="91028"/>
                    <a:pt x="41509" y="91213"/>
                    <a:pt x="41694" y="91429"/>
                  </a:cubicBezTo>
                  <a:cubicBezTo>
                    <a:pt x="41787" y="91522"/>
                    <a:pt x="41910" y="91615"/>
                    <a:pt x="41972" y="91707"/>
                  </a:cubicBezTo>
                  <a:cubicBezTo>
                    <a:pt x="42065" y="91831"/>
                    <a:pt x="42219" y="91985"/>
                    <a:pt x="42312" y="92139"/>
                  </a:cubicBezTo>
                  <a:cubicBezTo>
                    <a:pt x="42528" y="92417"/>
                    <a:pt x="42713" y="92757"/>
                    <a:pt x="42867" y="93065"/>
                  </a:cubicBezTo>
                  <a:cubicBezTo>
                    <a:pt x="42929" y="93189"/>
                    <a:pt x="42960" y="93312"/>
                    <a:pt x="43021" y="93436"/>
                  </a:cubicBezTo>
                  <a:cubicBezTo>
                    <a:pt x="43083" y="93682"/>
                    <a:pt x="43145" y="93929"/>
                    <a:pt x="43176" y="94207"/>
                  </a:cubicBezTo>
                  <a:cubicBezTo>
                    <a:pt x="43237" y="94701"/>
                    <a:pt x="43145" y="95225"/>
                    <a:pt x="42929" y="95688"/>
                  </a:cubicBezTo>
                  <a:lnTo>
                    <a:pt x="40923" y="97046"/>
                  </a:lnTo>
                  <a:cubicBezTo>
                    <a:pt x="41509" y="98034"/>
                    <a:pt x="42096" y="98991"/>
                    <a:pt x="42713" y="99978"/>
                  </a:cubicBezTo>
                  <a:cubicBezTo>
                    <a:pt x="44534" y="102848"/>
                    <a:pt x="46447" y="105657"/>
                    <a:pt x="48515" y="108373"/>
                  </a:cubicBezTo>
                  <a:lnTo>
                    <a:pt x="47867" y="108157"/>
                  </a:lnTo>
                  <a:lnTo>
                    <a:pt x="45243" y="107292"/>
                  </a:lnTo>
                  <a:lnTo>
                    <a:pt x="41972" y="116860"/>
                  </a:lnTo>
                  <a:cubicBezTo>
                    <a:pt x="42466" y="117168"/>
                    <a:pt x="42991" y="117415"/>
                    <a:pt x="43546" y="117631"/>
                  </a:cubicBezTo>
                  <a:cubicBezTo>
                    <a:pt x="44102" y="117878"/>
                    <a:pt x="44657" y="118063"/>
                    <a:pt x="45213" y="118218"/>
                  </a:cubicBezTo>
                  <a:cubicBezTo>
                    <a:pt x="41077" y="121489"/>
                    <a:pt x="41293" y="127630"/>
                    <a:pt x="39997" y="132753"/>
                  </a:cubicBezTo>
                  <a:cubicBezTo>
                    <a:pt x="39164" y="135963"/>
                    <a:pt x="37590" y="138988"/>
                    <a:pt x="35399" y="141518"/>
                  </a:cubicBezTo>
                  <a:cubicBezTo>
                    <a:pt x="35818" y="141333"/>
                    <a:pt x="36232" y="141250"/>
                    <a:pt x="36641" y="141250"/>
                  </a:cubicBezTo>
                  <a:cubicBezTo>
                    <a:pt x="38822" y="141250"/>
                    <a:pt x="40843" y="143604"/>
                    <a:pt x="42559" y="145345"/>
                  </a:cubicBezTo>
                  <a:cubicBezTo>
                    <a:pt x="43700" y="146487"/>
                    <a:pt x="45027" y="147475"/>
                    <a:pt x="46478" y="148215"/>
                  </a:cubicBezTo>
                  <a:cubicBezTo>
                    <a:pt x="46879" y="148400"/>
                    <a:pt x="47219" y="148555"/>
                    <a:pt x="47589" y="148709"/>
                  </a:cubicBezTo>
                  <a:cubicBezTo>
                    <a:pt x="47990" y="148863"/>
                    <a:pt x="48361" y="149018"/>
                    <a:pt x="48762" y="149141"/>
                  </a:cubicBezTo>
                  <a:cubicBezTo>
                    <a:pt x="49132" y="149264"/>
                    <a:pt x="49533" y="149388"/>
                    <a:pt x="49934" y="149481"/>
                  </a:cubicBezTo>
                  <a:cubicBezTo>
                    <a:pt x="50336" y="149573"/>
                    <a:pt x="50737" y="149666"/>
                    <a:pt x="51138" y="149727"/>
                  </a:cubicBezTo>
                  <a:cubicBezTo>
                    <a:pt x="51848" y="149820"/>
                    <a:pt x="52527" y="149943"/>
                    <a:pt x="53206" y="150129"/>
                  </a:cubicBezTo>
                  <a:cubicBezTo>
                    <a:pt x="53484" y="150221"/>
                    <a:pt x="53731" y="150314"/>
                    <a:pt x="54008" y="150406"/>
                  </a:cubicBezTo>
                  <a:cubicBezTo>
                    <a:pt x="54595" y="150622"/>
                    <a:pt x="55119" y="150962"/>
                    <a:pt x="55551" y="151456"/>
                  </a:cubicBezTo>
                  <a:cubicBezTo>
                    <a:pt x="55829" y="151826"/>
                    <a:pt x="55983" y="152289"/>
                    <a:pt x="55922" y="152752"/>
                  </a:cubicBezTo>
                  <a:cubicBezTo>
                    <a:pt x="56292" y="152567"/>
                    <a:pt x="56693" y="152443"/>
                    <a:pt x="57094" y="152382"/>
                  </a:cubicBezTo>
                  <a:cubicBezTo>
                    <a:pt x="57327" y="152343"/>
                    <a:pt x="57560" y="152326"/>
                    <a:pt x="57793" y="152326"/>
                  </a:cubicBezTo>
                  <a:cubicBezTo>
                    <a:pt x="58115" y="152326"/>
                    <a:pt x="58438" y="152359"/>
                    <a:pt x="58761" y="152412"/>
                  </a:cubicBezTo>
                  <a:cubicBezTo>
                    <a:pt x="59162" y="152474"/>
                    <a:pt x="59563" y="152598"/>
                    <a:pt x="59934" y="152783"/>
                  </a:cubicBezTo>
                  <a:cubicBezTo>
                    <a:pt x="60181" y="152875"/>
                    <a:pt x="60428" y="153030"/>
                    <a:pt x="60674" y="153153"/>
                  </a:cubicBezTo>
                  <a:cubicBezTo>
                    <a:pt x="60890" y="153307"/>
                    <a:pt x="61106" y="153493"/>
                    <a:pt x="61292" y="153678"/>
                  </a:cubicBezTo>
                  <a:cubicBezTo>
                    <a:pt x="61508" y="153863"/>
                    <a:pt x="61662" y="154079"/>
                    <a:pt x="61847" y="154326"/>
                  </a:cubicBezTo>
                  <a:cubicBezTo>
                    <a:pt x="62187" y="154110"/>
                    <a:pt x="62526" y="153925"/>
                    <a:pt x="62866" y="153709"/>
                  </a:cubicBezTo>
                  <a:cubicBezTo>
                    <a:pt x="63113" y="153554"/>
                    <a:pt x="63359" y="153400"/>
                    <a:pt x="63637" y="153215"/>
                  </a:cubicBezTo>
                  <a:lnTo>
                    <a:pt x="63853" y="153091"/>
                  </a:lnTo>
                  <a:cubicBezTo>
                    <a:pt x="64162" y="152875"/>
                    <a:pt x="64470" y="152659"/>
                    <a:pt x="64779" y="152443"/>
                  </a:cubicBezTo>
                  <a:cubicBezTo>
                    <a:pt x="65088" y="152196"/>
                    <a:pt x="65396" y="151980"/>
                    <a:pt x="65705" y="151733"/>
                  </a:cubicBezTo>
                  <a:cubicBezTo>
                    <a:pt x="67125" y="150592"/>
                    <a:pt x="68452" y="149295"/>
                    <a:pt x="69655" y="147907"/>
                  </a:cubicBezTo>
                  <a:cubicBezTo>
                    <a:pt x="73606" y="148740"/>
                    <a:pt x="75488" y="153400"/>
                    <a:pt x="79099" y="155221"/>
                  </a:cubicBezTo>
                  <a:cubicBezTo>
                    <a:pt x="80462" y="155902"/>
                    <a:pt x="81935" y="156114"/>
                    <a:pt x="83460" y="156114"/>
                  </a:cubicBezTo>
                  <a:cubicBezTo>
                    <a:pt x="85953" y="156114"/>
                    <a:pt x="88583" y="155549"/>
                    <a:pt x="91093" y="155549"/>
                  </a:cubicBezTo>
                  <a:cubicBezTo>
                    <a:pt x="92542" y="155549"/>
                    <a:pt x="93951" y="155737"/>
                    <a:pt x="95271" y="156332"/>
                  </a:cubicBezTo>
                  <a:cubicBezTo>
                    <a:pt x="94376" y="152567"/>
                    <a:pt x="94653" y="148647"/>
                    <a:pt x="96073" y="145036"/>
                  </a:cubicBezTo>
                  <a:cubicBezTo>
                    <a:pt x="93666" y="143123"/>
                    <a:pt x="93234" y="139173"/>
                    <a:pt x="95147" y="136765"/>
                  </a:cubicBezTo>
                  <a:cubicBezTo>
                    <a:pt x="95024" y="135747"/>
                    <a:pt x="95178" y="134574"/>
                    <a:pt x="95950" y="133895"/>
                  </a:cubicBezTo>
                  <a:cubicBezTo>
                    <a:pt x="96235" y="133644"/>
                    <a:pt x="96627" y="133524"/>
                    <a:pt x="97014" y="133524"/>
                  </a:cubicBezTo>
                  <a:cubicBezTo>
                    <a:pt x="97674" y="133524"/>
                    <a:pt x="98321" y="133871"/>
                    <a:pt x="98418" y="134513"/>
                  </a:cubicBezTo>
                  <a:cubicBezTo>
                    <a:pt x="99190" y="132846"/>
                    <a:pt x="100733" y="131642"/>
                    <a:pt x="102585" y="131303"/>
                  </a:cubicBezTo>
                  <a:lnTo>
                    <a:pt x="102585" y="131303"/>
                  </a:lnTo>
                  <a:cubicBezTo>
                    <a:pt x="101165" y="132476"/>
                    <a:pt x="102955" y="134759"/>
                    <a:pt x="104745" y="135099"/>
                  </a:cubicBezTo>
                  <a:cubicBezTo>
                    <a:pt x="106535" y="135469"/>
                    <a:pt x="108695" y="135161"/>
                    <a:pt x="109961" y="136457"/>
                  </a:cubicBezTo>
                  <a:cubicBezTo>
                    <a:pt x="110578" y="137074"/>
                    <a:pt x="110856" y="137969"/>
                    <a:pt x="111319" y="138679"/>
                  </a:cubicBezTo>
                  <a:cubicBezTo>
                    <a:pt x="111473" y="138926"/>
                    <a:pt x="111658" y="139142"/>
                    <a:pt x="111843" y="139327"/>
                  </a:cubicBezTo>
                  <a:cubicBezTo>
                    <a:pt x="112245" y="139759"/>
                    <a:pt x="112738" y="140099"/>
                    <a:pt x="113232" y="140345"/>
                  </a:cubicBezTo>
                  <a:lnTo>
                    <a:pt x="113263" y="140345"/>
                  </a:lnTo>
                  <a:cubicBezTo>
                    <a:pt x="113448" y="140438"/>
                    <a:pt x="113633" y="140500"/>
                    <a:pt x="113788" y="140561"/>
                  </a:cubicBezTo>
                  <a:lnTo>
                    <a:pt x="113819" y="140561"/>
                  </a:lnTo>
                  <a:cubicBezTo>
                    <a:pt x="114004" y="140623"/>
                    <a:pt x="114189" y="140685"/>
                    <a:pt x="114374" y="140716"/>
                  </a:cubicBezTo>
                  <a:cubicBezTo>
                    <a:pt x="114528" y="140747"/>
                    <a:pt x="114714" y="140778"/>
                    <a:pt x="114899" y="140778"/>
                  </a:cubicBezTo>
                  <a:lnTo>
                    <a:pt x="114991" y="140778"/>
                  </a:lnTo>
                  <a:cubicBezTo>
                    <a:pt x="115068" y="140793"/>
                    <a:pt x="115153" y="140801"/>
                    <a:pt x="115238" y="140801"/>
                  </a:cubicBezTo>
                  <a:cubicBezTo>
                    <a:pt x="115323" y="140801"/>
                    <a:pt x="115408" y="140793"/>
                    <a:pt x="115485" y="140778"/>
                  </a:cubicBezTo>
                  <a:lnTo>
                    <a:pt x="115578" y="140778"/>
                  </a:lnTo>
                  <a:cubicBezTo>
                    <a:pt x="115763" y="140778"/>
                    <a:pt x="115917" y="140747"/>
                    <a:pt x="116102" y="140747"/>
                  </a:cubicBezTo>
                  <a:cubicBezTo>
                    <a:pt x="117275" y="140469"/>
                    <a:pt x="118386" y="139913"/>
                    <a:pt x="119281" y="139080"/>
                  </a:cubicBezTo>
                  <a:cubicBezTo>
                    <a:pt x="119590" y="138833"/>
                    <a:pt x="119898" y="138555"/>
                    <a:pt x="120207" y="138278"/>
                  </a:cubicBezTo>
                  <a:cubicBezTo>
                    <a:pt x="120330" y="138555"/>
                    <a:pt x="120454" y="138802"/>
                    <a:pt x="120516" y="139111"/>
                  </a:cubicBezTo>
                  <a:cubicBezTo>
                    <a:pt x="120546" y="139234"/>
                    <a:pt x="120577" y="139389"/>
                    <a:pt x="120608" y="139543"/>
                  </a:cubicBezTo>
                  <a:cubicBezTo>
                    <a:pt x="120670" y="140037"/>
                    <a:pt x="120639" y="140531"/>
                    <a:pt x="120516" y="140994"/>
                  </a:cubicBezTo>
                  <a:cubicBezTo>
                    <a:pt x="120454" y="141240"/>
                    <a:pt x="120361" y="141487"/>
                    <a:pt x="120238" y="141703"/>
                  </a:cubicBezTo>
                  <a:cubicBezTo>
                    <a:pt x="122676" y="143185"/>
                    <a:pt x="125114" y="144666"/>
                    <a:pt x="127768" y="145623"/>
                  </a:cubicBezTo>
                  <a:cubicBezTo>
                    <a:pt x="128385" y="145839"/>
                    <a:pt x="129003" y="146024"/>
                    <a:pt x="129651" y="146178"/>
                  </a:cubicBezTo>
                  <a:cubicBezTo>
                    <a:pt x="130764" y="146462"/>
                    <a:pt x="131917" y="146599"/>
                    <a:pt x="133075" y="146599"/>
                  </a:cubicBezTo>
                  <a:cubicBezTo>
                    <a:pt x="133683" y="146599"/>
                    <a:pt x="134292" y="146561"/>
                    <a:pt x="134897" y="146487"/>
                  </a:cubicBezTo>
                  <a:cubicBezTo>
                    <a:pt x="136163" y="146302"/>
                    <a:pt x="137397" y="145870"/>
                    <a:pt x="138539" y="145252"/>
                  </a:cubicBezTo>
                  <a:cubicBezTo>
                    <a:pt x="138909" y="145036"/>
                    <a:pt x="139280" y="144790"/>
                    <a:pt x="139619" y="144512"/>
                  </a:cubicBezTo>
                  <a:cubicBezTo>
                    <a:pt x="139372" y="143895"/>
                    <a:pt x="139434" y="143185"/>
                    <a:pt x="139743" y="142598"/>
                  </a:cubicBezTo>
                  <a:cubicBezTo>
                    <a:pt x="140267" y="141703"/>
                    <a:pt x="140977" y="140963"/>
                    <a:pt x="141841" y="140407"/>
                  </a:cubicBezTo>
                  <a:cubicBezTo>
                    <a:pt x="142366" y="140068"/>
                    <a:pt x="142890" y="139728"/>
                    <a:pt x="143384" y="139450"/>
                  </a:cubicBezTo>
                  <a:cubicBezTo>
                    <a:pt x="144001" y="139080"/>
                    <a:pt x="144619" y="138710"/>
                    <a:pt x="145205" y="138278"/>
                  </a:cubicBezTo>
                  <a:cubicBezTo>
                    <a:pt x="145791" y="137876"/>
                    <a:pt x="146347" y="137444"/>
                    <a:pt x="146902" y="136951"/>
                  </a:cubicBezTo>
                  <a:cubicBezTo>
                    <a:pt x="147427" y="136488"/>
                    <a:pt x="147952" y="135994"/>
                    <a:pt x="148476" y="135500"/>
                  </a:cubicBezTo>
                  <a:cubicBezTo>
                    <a:pt x="149371" y="134574"/>
                    <a:pt x="150174" y="133556"/>
                    <a:pt x="150915" y="132507"/>
                  </a:cubicBezTo>
                  <a:cubicBezTo>
                    <a:pt x="152056" y="130933"/>
                    <a:pt x="152951" y="129204"/>
                    <a:pt x="153661" y="127414"/>
                  </a:cubicBezTo>
                  <a:cubicBezTo>
                    <a:pt x="153785" y="127075"/>
                    <a:pt x="153908" y="126735"/>
                    <a:pt x="154032" y="126396"/>
                  </a:cubicBezTo>
                  <a:lnTo>
                    <a:pt x="154032" y="126396"/>
                  </a:lnTo>
                  <a:cubicBezTo>
                    <a:pt x="153445" y="126766"/>
                    <a:pt x="152828" y="127075"/>
                    <a:pt x="152180" y="127260"/>
                  </a:cubicBezTo>
                  <a:cubicBezTo>
                    <a:pt x="151717" y="127383"/>
                    <a:pt x="151285" y="127476"/>
                    <a:pt x="150822" y="127538"/>
                  </a:cubicBezTo>
                  <a:cubicBezTo>
                    <a:pt x="150517" y="127566"/>
                    <a:pt x="150205" y="127581"/>
                    <a:pt x="149893" y="127581"/>
                  </a:cubicBezTo>
                  <a:cubicBezTo>
                    <a:pt x="149511" y="127581"/>
                    <a:pt x="149128" y="127558"/>
                    <a:pt x="148754" y="127507"/>
                  </a:cubicBezTo>
                  <a:cubicBezTo>
                    <a:pt x="147365" y="127322"/>
                    <a:pt x="146069" y="126766"/>
                    <a:pt x="144989" y="125933"/>
                  </a:cubicBezTo>
                  <a:cubicBezTo>
                    <a:pt x="144619" y="125624"/>
                    <a:pt x="144279" y="125316"/>
                    <a:pt x="144001" y="124945"/>
                  </a:cubicBezTo>
                  <a:cubicBezTo>
                    <a:pt x="143508" y="124606"/>
                    <a:pt x="143261" y="124020"/>
                    <a:pt x="143353" y="123433"/>
                  </a:cubicBezTo>
                  <a:cubicBezTo>
                    <a:pt x="143384" y="123155"/>
                    <a:pt x="143446" y="122878"/>
                    <a:pt x="143539" y="122631"/>
                  </a:cubicBezTo>
                  <a:cubicBezTo>
                    <a:pt x="143631" y="122353"/>
                    <a:pt x="143755" y="122075"/>
                    <a:pt x="143878" y="121767"/>
                  </a:cubicBezTo>
                  <a:cubicBezTo>
                    <a:pt x="143971" y="121581"/>
                    <a:pt x="144063" y="121396"/>
                    <a:pt x="144156" y="121180"/>
                  </a:cubicBezTo>
                  <a:cubicBezTo>
                    <a:pt x="144187" y="121088"/>
                    <a:pt x="144248" y="120995"/>
                    <a:pt x="144310" y="120872"/>
                  </a:cubicBezTo>
                  <a:cubicBezTo>
                    <a:pt x="144403" y="120686"/>
                    <a:pt x="144495" y="120501"/>
                    <a:pt x="144588" y="120285"/>
                  </a:cubicBezTo>
                  <a:cubicBezTo>
                    <a:pt x="145205" y="118896"/>
                    <a:pt x="145668" y="117600"/>
                    <a:pt x="144650" y="116767"/>
                  </a:cubicBezTo>
                  <a:cubicBezTo>
                    <a:pt x="144495" y="116767"/>
                    <a:pt x="144372" y="116736"/>
                    <a:pt x="144217" y="116705"/>
                  </a:cubicBezTo>
                  <a:cubicBezTo>
                    <a:pt x="143693" y="116613"/>
                    <a:pt x="143168" y="116397"/>
                    <a:pt x="142674" y="116150"/>
                  </a:cubicBezTo>
                  <a:cubicBezTo>
                    <a:pt x="142428" y="115995"/>
                    <a:pt x="142211" y="115841"/>
                    <a:pt x="141995" y="115656"/>
                  </a:cubicBezTo>
                  <a:cubicBezTo>
                    <a:pt x="141656" y="115409"/>
                    <a:pt x="141378" y="115100"/>
                    <a:pt x="141131" y="114761"/>
                  </a:cubicBezTo>
                  <a:cubicBezTo>
                    <a:pt x="140946" y="114545"/>
                    <a:pt x="140792" y="114329"/>
                    <a:pt x="140668" y="114082"/>
                  </a:cubicBezTo>
                  <a:cubicBezTo>
                    <a:pt x="140545" y="113835"/>
                    <a:pt x="140421" y="113557"/>
                    <a:pt x="140360" y="113311"/>
                  </a:cubicBezTo>
                  <a:cubicBezTo>
                    <a:pt x="140267" y="113033"/>
                    <a:pt x="140205" y="112755"/>
                    <a:pt x="140175" y="112477"/>
                  </a:cubicBezTo>
                  <a:cubicBezTo>
                    <a:pt x="140483" y="112354"/>
                    <a:pt x="140792" y="112199"/>
                    <a:pt x="141100" y="112014"/>
                  </a:cubicBezTo>
                  <a:cubicBezTo>
                    <a:pt x="141687" y="111706"/>
                    <a:pt x="142273" y="111335"/>
                    <a:pt x="142829" y="110903"/>
                  </a:cubicBezTo>
                  <a:cubicBezTo>
                    <a:pt x="143106" y="110687"/>
                    <a:pt x="143353" y="110471"/>
                    <a:pt x="143600" y="110255"/>
                  </a:cubicBezTo>
                  <a:cubicBezTo>
                    <a:pt x="144125" y="109792"/>
                    <a:pt x="144588" y="109268"/>
                    <a:pt x="145051" y="108743"/>
                  </a:cubicBezTo>
                  <a:cubicBezTo>
                    <a:pt x="145267" y="108465"/>
                    <a:pt x="145452" y="108187"/>
                    <a:pt x="145668" y="107910"/>
                  </a:cubicBezTo>
                  <a:cubicBezTo>
                    <a:pt x="145853" y="107632"/>
                    <a:pt x="146038" y="107354"/>
                    <a:pt x="146193" y="107046"/>
                  </a:cubicBezTo>
                  <a:cubicBezTo>
                    <a:pt x="146131" y="106706"/>
                    <a:pt x="146038" y="106397"/>
                    <a:pt x="145946" y="106089"/>
                  </a:cubicBezTo>
                  <a:cubicBezTo>
                    <a:pt x="145730" y="105564"/>
                    <a:pt x="145483" y="105070"/>
                    <a:pt x="145236" y="104577"/>
                  </a:cubicBezTo>
                  <a:cubicBezTo>
                    <a:pt x="144156" y="102509"/>
                    <a:pt x="143106" y="100472"/>
                    <a:pt x="142057" y="98435"/>
                  </a:cubicBezTo>
                  <a:lnTo>
                    <a:pt x="144588" y="98065"/>
                  </a:lnTo>
                  <a:cubicBezTo>
                    <a:pt x="144619" y="97910"/>
                    <a:pt x="144650" y="97725"/>
                    <a:pt x="144650" y="97540"/>
                  </a:cubicBezTo>
                  <a:cubicBezTo>
                    <a:pt x="144650" y="97355"/>
                    <a:pt x="144619" y="97139"/>
                    <a:pt x="144557" y="96954"/>
                  </a:cubicBezTo>
                  <a:cubicBezTo>
                    <a:pt x="144495" y="96799"/>
                    <a:pt x="144434" y="96645"/>
                    <a:pt x="144341" y="96491"/>
                  </a:cubicBezTo>
                  <a:cubicBezTo>
                    <a:pt x="143948" y="95817"/>
                    <a:pt x="143248" y="95398"/>
                    <a:pt x="142474" y="95398"/>
                  </a:cubicBezTo>
                  <a:cubicBezTo>
                    <a:pt x="142397" y="95398"/>
                    <a:pt x="142320" y="95402"/>
                    <a:pt x="142242" y="95411"/>
                  </a:cubicBezTo>
                  <a:lnTo>
                    <a:pt x="142304" y="95256"/>
                  </a:lnTo>
                  <a:cubicBezTo>
                    <a:pt x="142366" y="95009"/>
                    <a:pt x="142428" y="94793"/>
                    <a:pt x="142489" y="94577"/>
                  </a:cubicBezTo>
                  <a:cubicBezTo>
                    <a:pt x="142644" y="94022"/>
                    <a:pt x="142767" y="93436"/>
                    <a:pt x="142829" y="92880"/>
                  </a:cubicBezTo>
                  <a:cubicBezTo>
                    <a:pt x="142860" y="92541"/>
                    <a:pt x="142890" y="92232"/>
                    <a:pt x="142921" y="91923"/>
                  </a:cubicBezTo>
                  <a:lnTo>
                    <a:pt x="142921" y="91399"/>
                  </a:lnTo>
                  <a:cubicBezTo>
                    <a:pt x="142921" y="90751"/>
                    <a:pt x="142829" y="90102"/>
                    <a:pt x="142644" y="89454"/>
                  </a:cubicBezTo>
                  <a:cubicBezTo>
                    <a:pt x="142489" y="88806"/>
                    <a:pt x="142211" y="88220"/>
                    <a:pt x="141841" y="87664"/>
                  </a:cubicBezTo>
                  <a:cubicBezTo>
                    <a:pt x="141749" y="87541"/>
                    <a:pt x="141656" y="87417"/>
                    <a:pt x="141533" y="87294"/>
                  </a:cubicBezTo>
                  <a:cubicBezTo>
                    <a:pt x="141316" y="87016"/>
                    <a:pt x="141070" y="86800"/>
                    <a:pt x="140792" y="86615"/>
                  </a:cubicBezTo>
                  <a:cubicBezTo>
                    <a:pt x="140668" y="86492"/>
                    <a:pt x="140514" y="86399"/>
                    <a:pt x="140360" y="86337"/>
                  </a:cubicBezTo>
                  <a:cubicBezTo>
                    <a:pt x="139604" y="85887"/>
                    <a:pt x="138722" y="85638"/>
                    <a:pt x="137872" y="85638"/>
                  </a:cubicBezTo>
                  <a:cubicBezTo>
                    <a:pt x="137091" y="85638"/>
                    <a:pt x="136336" y="85848"/>
                    <a:pt x="135730" y="86306"/>
                  </a:cubicBezTo>
                  <a:cubicBezTo>
                    <a:pt x="135607" y="86399"/>
                    <a:pt x="135484" y="86492"/>
                    <a:pt x="135391" y="86615"/>
                  </a:cubicBezTo>
                  <a:cubicBezTo>
                    <a:pt x="135268" y="86738"/>
                    <a:pt x="135144" y="86862"/>
                    <a:pt x="135052" y="86985"/>
                  </a:cubicBezTo>
                  <a:cubicBezTo>
                    <a:pt x="135391" y="87541"/>
                    <a:pt x="135545" y="88158"/>
                    <a:pt x="135545" y="88775"/>
                  </a:cubicBezTo>
                  <a:cubicBezTo>
                    <a:pt x="135514" y="89331"/>
                    <a:pt x="135391" y="89856"/>
                    <a:pt x="135175" y="90349"/>
                  </a:cubicBezTo>
                  <a:cubicBezTo>
                    <a:pt x="134774" y="91275"/>
                    <a:pt x="134095" y="92047"/>
                    <a:pt x="133231" y="92541"/>
                  </a:cubicBezTo>
                  <a:cubicBezTo>
                    <a:pt x="133076" y="92633"/>
                    <a:pt x="132891" y="92695"/>
                    <a:pt x="132737" y="92757"/>
                  </a:cubicBezTo>
                  <a:cubicBezTo>
                    <a:pt x="132644" y="92787"/>
                    <a:pt x="132583" y="92818"/>
                    <a:pt x="132490" y="92849"/>
                  </a:cubicBezTo>
                  <a:cubicBezTo>
                    <a:pt x="132202" y="92931"/>
                    <a:pt x="131900" y="92973"/>
                    <a:pt x="131603" y="92973"/>
                  </a:cubicBezTo>
                  <a:cubicBezTo>
                    <a:pt x="131454" y="92973"/>
                    <a:pt x="131307" y="92962"/>
                    <a:pt x="131163" y="92942"/>
                  </a:cubicBezTo>
                  <a:cubicBezTo>
                    <a:pt x="131657" y="92510"/>
                    <a:pt x="132120" y="92047"/>
                    <a:pt x="132490" y="91491"/>
                  </a:cubicBezTo>
                  <a:cubicBezTo>
                    <a:pt x="132675" y="91213"/>
                    <a:pt x="132860" y="90936"/>
                    <a:pt x="132984" y="90627"/>
                  </a:cubicBezTo>
                  <a:cubicBezTo>
                    <a:pt x="133231" y="90195"/>
                    <a:pt x="133385" y="89732"/>
                    <a:pt x="133539" y="89269"/>
                  </a:cubicBezTo>
                  <a:cubicBezTo>
                    <a:pt x="133632" y="88930"/>
                    <a:pt x="133694" y="88621"/>
                    <a:pt x="133724" y="88282"/>
                  </a:cubicBezTo>
                  <a:cubicBezTo>
                    <a:pt x="133755" y="88127"/>
                    <a:pt x="133786" y="87973"/>
                    <a:pt x="133786" y="87788"/>
                  </a:cubicBezTo>
                  <a:cubicBezTo>
                    <a:pt x="133786" y="87633"/>
                    <a:pt x="133786" y="87479"/>
                    <a:pt x="133786" y="87294"/>
                  </a:cubicBezTo>
                  <a:cubicBezTo>
                    <a:pt x="133786" y="87140"/>
                    <a:pt x="133786" y="86985"/>
                    <a:pt x="133755" y="86800"/>
                  </a:cubicBezTo>
                  <a:cubicBezTo>
                    <a:pt x="133755" y="86492"/>
                    <a:pt x="133694" y="86152"/>
                    <a:pt x="133632" y="85844"/>
                  </a:cubicBezTo>
                  <a:cubicBezTo>
                    <a:pt x="134712" y="84578"/>
                    <a:pt x="135823" y="83344"/>
                    <a:pt x="136965" y="82140"/>
                  </a:cubicBezTo>
                  <a:cubicBezTo>
                    <a:pt x="138076" y="80936"/>
                    <a:pt x="139249" y="79764"/>
                    <a:pt x="140421" y="78591"/>
                  </a:cubicBezTo>
                  <a:cubicBezTo>
                    <a:pt x="140761" y="78252"/>
                    <a:pt x="141100" y="77912"/>
                    <a:pt x="141440" y="77573"/>
                  </a:cubicBezTo>
                  <a:cubicBezTo>
                    <a:pt x="141594" y="77387"/>
                    <a:pt x="141749" y="77233"/>
                    <a:pt x="141903" y="77048"/>
                  </a:cubicBezTo>
                  <a:cubicBezTo>
                    <a:pt x="142273" y="76647"/>
                    <a:pt x="142613" y="76184"/>
                    <a:pt x="142921" y="75721"/>
                  </a:cubicBezTo>
                  <a:cubicBezTo>
                    <a:pt x="143230" y="75258"/>
                    <a:pt x="143446" y="74764"/>
                    <a:pt x="143631" y="74239"/>
                  </a:cubicBezTo>
                  <a:cubicBezTo>
                    <a:pt x="143631" y="74178"/>
                    <a:pt x="143693" y="74147"/>
                    <a:pt x="143693" y="74085"/>
                  </a:cubicBezTo>
                  <a:cubicBezTo>
                    <a:pt x="143816" y="73746"/>
                    <a:pt x="143847" y="73375"/>
                    <a:pt x="143878" y="73036"/>
                  </a:cubicBezTo>
                  <a:cubicBezTo>
                    <a:pt x="143878" y="72666"/>
                    <a:pt x="143847" y="72295"/>
                    <a:pt x="143785" y="71956"/>
                  </a:cubicBezTo>
                  <a:cubicBezTo>
                    <a:pt x="143539" y="70783"/>
                    <a:pt x="142860" y="69734"/>
                    <a:pt x="141718" y="69425"/>
                  </a:cubicBezTo>
                  <a:cubicBezTo>
                    <a:pt x="142335" y="69024"/>
                    <a:pt x="142952" y="68623"/>
                    <a:pt x="143508" y="68160"/>
                  </a:cubicBezTo>
                  <a:cubicBezTo>
                    <a:pt x="144094" y="67697"/>
                    <a:pt x="144619" y="67203"/>
                    <a:pt x="145112" y="66647"/>
                  </a:cubicBezTo>
                  <a:lnTo>
                    <a:pt x="145112" y="66647"/>
                  </a:lnTo>
                  <a:cubicBezTo>
                    <a:pt x="145051" y="66833"/>
                    <a:pt x="144989" y="67049"/>
                    <a:pt x="144989" y="67234"/>
                  </a:cubicBezTo>
                  <a:cubicBezTo>
                    <a:pt x="144989" y="67820"/>
                    <a:pt x="145236" y="68376"/>
                    <a:pt x="145668" y="68777"/>
                  </a:cubicBezTo>
                  <a:cubicBezTo>
                    <a:pt x="146100" y="69240"/>
                    <a:pt x="146656" y="69548"/>
                    <a:pt x="147273" y="69672"/>
                  </a:cubicBezTo>
                  <a:cubicBezTo>
                    <a:pt x="147489" y="69703"/>
                    <a:pt x="147705" y="69734"/>
                    <a:pt x="147890" y="69734"/>
                  </a:cubicBezTo>
                  <a:cubicBezTo>
                    <a:pt x="148291" y="69734"/>
                    <a:pt x="148692" y="69641"/>
                    <a:pt x="149094" y="69518"/>
                  </a:cubicBezTo>
                  <a:cubicBezTo>
                    <a:pt x="149587" y="69363"/>
                    <a:pt x="150050" y="69116"/>
                    <a:pt x="150452" y="68839"/>
                  </a:cubicBezTo>
                  <a:cubicBezTo>
                    <a:pt x="150637" y="68746"/>
                    <a:pt x="150822" y="68623"/>
                    <a:pt x="150976" y="68499"/>
                  </a:cubicBezTo>
                  <a:cubicBezTo>
                    <a:pt x="151408" y="68191"/>
                    <a:pt x="151810" y="67882"/>
                    <a:pt x="152211" y="67542"/>
                  </a:cubicBezTo>
                  <a:lnTo>
                    <a:pt x="150421" y="66185"/>
                  </a:lnTo>
                  <a:cubicBezTo>
                    <a:pt x="151069" y="64055"/>
                    <a:pt x="151192" y="61833"/>
                    <a:pt x="151377" y="59580"/>
                  </a:cubicBezTo>
                  <a:cubicBezTo>
                    <a:pt x="151408" y="58994"/>
                    <a:pt x="151470" y="58377"/>
                    <a:pt x="151532" y="57790"/>
                  </a:cubicBezTo>
                  <a:cubicBezTo>
                    <a:pt x="151593" y="57389"/>
                    <a:pt x="151624" y="56988"/>
                    <a:pt x="151686" y="56587"/>
                  </a:cubicBezTo>
                  <a:cubicBezTo>
                    <a:pt x="151810" y="55877"/>
                    <a:pt x="151933" y="55167"/>
                    <a:pt x="152118" y="54488"/>
                  </a:cubicBezTo>
                  <a:cubicBezTo>
                    <a:pt x="152272" y="53809"/>
                    <a:pt x="152488" y="53130"/>
                    <a:pt x="152705" y="52451"/>
                  </a:cubicBezTo>
                  <a:cubicBezTo>
                    <a:pt x="153291" y="50785"/>
                    <a:pt x="154062" y="49180"/>
                    <a:pt x="155019" y="47667"/>
                  </a:cubicBezTo>
                  <a:cubicBezTo>
                    <a:pt x="155389" y="47081"/>
                    <a:pt x="155791" y="46495"/>
                    <a:pt x="156223" y="45939"/>
                  </a:cubicBezTo>
                  <a:cubicBezTo>
                    <a:pt x="156624" y="45384"/>
                    <a:pt x="157087" y="44828"/>
                    <a:pt x="157550" y="44304"/>
                  </a:cubicBezTo>
                  <a:cubicBezTo>
                    <a:pt x="158291" y="43501"/>
                    <a:pt x="159031" y="42760"/>
                    <a:pt x="159864" y="42081"/>
                  </a:cubicBezTo>
                  <a:cubicBezTo>
                    <a:pt x="159340" y="41711"/>
                    <a:pt x="158815" y="41372"/>
                    <a:pt x="158260" y="41032"/>
                  </a:cubicBezTo>
                  <a:cubicBezTo>
                    <a:pt x="156778" y="40168"/>
                    <a:pt x="155143" y="39520"/>
                    <a:pt x="153445" y="39119"/>
                  </a:cubicBezTo>
                  <a:cubicBezTo>
                    <a:pt x="152458" y="38903"/>
                    <a:pt x="151439" y="38779"/>
                    <a:pt x="150421" y="38718"/>
                  </a:cubicBezTo>
                  <a:cubicBezTo>
                    <a:pt x="150421" y="38718"/>
                    <a:pt x="150266" y="38255"/>
                    <a:pt x="150081" y="37761"/>
                  </a:cubicBezTo>
                  <a:cubicBezTo>
                    <a:pt x="150050" y="37637"/>
                    <a:pt x="150020" y="37514"/>
                    <a:pt x="149958" y="37390"/>
                  </a:cubicBezTo>
                  <a:cubicBezTo>
                    <a:pt x="149927" y="37298"/>
                    <a:pt x="149865" y="37113"/>
                    <a:pt x="149834" y="36989"/>
                  </a:cubicBezTo>
                  <a:cubicBezTo>
                    <a:pt x="149742" y="36804"/>
                    <a:pt x="149711" y="36619"/>
                    <a:pt x="149649" y="36496"/>
                  </a:cubicBezTo>
                  <a:lnTo>
                    <a:pt x="149618" y="36403"/>
                  </a:lnTo>
                  <a:lnTo>
                    <a:pt x="149587" y="36341"/>
                  </a:lnTo>
                  <a:cubicBezTo>
                    <a:pt x="148075" y="36588"/>
                    <a:pt x="146686" y="36928"/>
                    <a:pt x="145390" y="37174"/>
                  </a:cubicBezTo>
                  <a:cubicBezTo>
                    <a:pt x="144248" y="37452"/>
                    <a:pt x="143106" y="37607"/>
                    <a:pt x="141965" y="37668"/>
                  </a:cubicBezTo>
                  <a:lnTo>
                    <a:pt x="141533" y="37668"/>
                  </a:lnTo>
                  <a:cubicBezTo>
                    <a:pt x="141485" y="37669"/>
                    <a:pt x="141437" y="37669"/>
                    <a:pt x="141389" y="37669"/>
                  </a:cubicBezTo>
                  <a:cubicBezTo>
                    <a:pt x="139247" y="37669"/>
                    <a:pt x="137143" y="36992"/>
                    <a:pt x="135422" y="35724"/>
                  </a:cubicBezTo>
                  <a:lnTo>
                    <a:pt x="134928" y="35847"/>
                  </a:lnTo>
                  <a:lnTo>
                    <a:pt x="134743" y="35878"/>
                  </a:lnTo>
                  <a:lnTo>
                    <a:pt x="134373" y="35971"/>
                  </a:lnTo>
                  <a:lnTo>
                    <a:pt x="134249" y="36002"/>
                  </a:lnTo>
                  <a:cubicBezTo>
                    <a:pt x="133786" y="36125"/>
                    <a:pt x="133478" y="36218"/>
                    <a:pt x="132737" y="36403"/>
                  </a:cubicBezTo>
                  <a:lnTo>
                    <a:pt x="132490" y="36465"/>
                  </a:lnTo>
                  <a:cubicBezTo>
                    <a:pt x="132490" y="36002"/>
                    <a:pt x="132459" y="35539"/>
                    <a:pt x="132336" y="35107"/>
                  </a:cubicBezTo>
                  <a:cubicBezTo>
                    <a:pt x="132243" y="34798"/>
                    <a:pt x="132120" y="34489"/>
                    <a:pt x="131996" y="34212"/>
                  </a:cubicBezTo>
                  <a:cubicBezTo>
                    <a:pt x="131626" y="33533"/>
                    <a:pt x="131132" y="32916"/>
                    <a:pt x="130515" y="32422"/>
                  </a:cubicBezTo>
                  <a:cubicBezTo>
                    <a:pt x="129774" y="31835"/>
                    <a:pt x="128879" y="31496"/>
                    <a:pt x="127922" y="31434"/>
                  </a:cubicBezTo>
                  <a:cubicBezTo>
                    <a:pt x="127705" y="31421"/>
                    <a:pt x="127488" y="31414"/>
                    <a:pt x="127268" y="31414"/>
                  </a:cubicBezTo>
                  <a:cubicBezTo>
                    <a:pt x="126958" y="31414"/>
                    <a:pt x="126643" y="31429"/>
                    <a:pt x="126318" y="31465"/>
                  </a:cubicBezTo>
                  <a:lnTo>
                    <a:pt x="125268" y="31465"/>
                  </a:lnTo>
                  <a:cubicBezTo>
                    <a:pt x="125114" y="31465"/>
                    <a:pt x="124929" y="31434"/>
                    <a:pt x="124775" y="31403"/>
                  </a:cubicBezTo>
                  <a:cubicBezTo>
                    <a:pt x="124620" y="31372"/>
                    <a:pt x="124435" y="31342"/>
                    <a:pt x="124281" y="31280"/>
                  </a:cubicBezTo>
                  <a:cubicBezTo>
                    <a:pt x="124126" y="31218"/>
                    <a:pt x="123972" y="31126"/>
                    <a:pt x="123849" y="31033"/>
                  </a:cubicBezTo>
                  <a:lnTo>
                    <a:pt x="123756" y="30971"/>
                  </a:lnTo>
                  <a:cubicBezTo>
                    <a:pt x="123355" y="30663"/>
                    <a:pt x="123015" y="30231"/>
                    <a:pt x="122738" y="29798"/>
                  </a:cubicBezTo>
                  <a:cubicBezTo>
                    <a:pt x="122583" y="29552"/>
                    <a:pt x="122429" y="29305"/>
                    <a:pt x="122275" y="29089"/>
                  </a:cubicBezTo>
                  <a:cubicBezTo>
                    <a:pt x="122090" y="28873"/>
                    <a:pt x="121904" y="28657"/>
                    <a:pt x="121688" y="28471"/>
                  </a:cubicBezTo>
                  <a:cubicBezTo>
                    <a:pt x="121411" y="28255"/>
                    <a:pt x="121071" y="28070"/>
                    <a:pt x="120732" y="27916"/>
                  </a:cubicBezTo>
                  <a:lnTo>
                    <a:pt x="120454" y="27792"/>
                  </a:lnTo>
                  <a:cubicBezTo>
                    <a:pt x="120207" y="27700"/>
                    <a:pt x="119960" y="27576"/>
                    <a:pt x="119713" y="27422"/>
                  </a:cubicBezTo>
                  <a:cubicBezTo>
                    <a:pt x="117676" y="26188"/>
                    <a:pt x="117460" y="23595"/>
                    <a:pt x="117861" y="21095"/>
                  </a:cubicBezTo>
                  <a:cubicBezTo>
                    <a:pt x="118016" y="20293"/>
                    <a:pt x="118201" y="19491"/>
                    <a:pt x="118448" y="18688"/>
                  </a:cubicBezTo>
                  <a:cubicBezTo>
                    <a:pt x="118324" y="18534"/>
                    <a:pt x="118170" y="18441"/>
                    <a:pt x="118016" y="18410"/>
                  </a:cubicBezTo>
                  <a:cubicBezTo>
                    <a:pt x="117923" y="18380"/>
                    <a:pt x="117831" y="18349"/>
                    <a:pt x="117738" y="18349"/>
                  </a:cubicBezTo>
                  <a:cubicBezTo>
                    <a:pt x="117697" y="18340"/>
                    <a:pt x="117653" y="18337"/>
                    <a:pt x="117608" y="18337"/>
                  </a:cubicBezTo>
                  <a:cubicBezTo>
                    <a:pt x="117484" y="18337"/>
                    <a:pt x="117349" y="18365"/>
                    <a:pt x="117213" y="18410"/>
                  </a:cubicBezTo>
                  <a:cubicBezTo>
                    <a:pt x="117028" y="18441"/>
                    <a:pt x="116874" y="18534"/>
                    <a:pt x="116720" y="18627"/>
                  </a:cubicBezTo>
                  <a:cubicBezTo>
                    <a:pt x="116627" y="18688"/>
                    <a:pt x="116565" y="18750"/>
                    <a:pt x="116473" y="18812"/>
                  </a:cubicBezTo>
                  <a:cubicBezTo>
                    <a:pt x="116411" y="18873"/>
                    <a:pt x="116349" y="18935"/>
                    <a:pt x="116288" y="18997"/>
                  </a:cubicBezTo>
                  <a:cubicBezTo>
                    <a:pt x="116133" y="19213"/>
                    <a:pt x="115979" y="19429"/>
                    <a:pt x="115855" y="19676"/>
                  </a:cubicBezTo>
                  <a:cubicBezTo>
                    <a:pt x="115670" y="20015"/>
                    <a:pt x="115485" y="20324"/>
                    <a:pt x="115300" y="20633"/>
                  </a:cubicBezTo>
                  <a:cubicBezTo>
                    <a:pt x="115207" y="20756"/>
                    <a:pt x="115115" y="20910"/>
                    <a:pt x="115022" y="21034"/>
                  </a:cubicBezTo>
                  <a:lnTo>
                    <a:pt x="114930" y="21126"/>
                  </a:lnTo>
                  <a:cubicBezTo>
                    <a:pt x="114837" y="21219"/>
                    <a:pt x="114775" y="21311"/>
                    <a:pt x="114683" y="21373"/>
                  </a:cubicBezTo>
                  <a:lnTo>
                    <a:pt x="114590" y="21466"/>
                  </a:lnTo>
                  <a:cubicBezTo>
                    <a:pt x="114467" y="21558"/>
                    <a:pt x="114374" y="21651"/>
                    <a:pt x="114251" y="21744"/>
                  </a:cubicBezTo>
                  <a:lnTo>
                    <a:pt x="114220" y="21744"/>
                  </a:lnTo>
                  <a:cubicBezTo>
                    <a:pt x="114096" y="21836"/>
                    <a:pt x="113942" y="21929"/>
                    <a:pt x="113819" y="22021"/>
                  </a:cubicBezTo>
                  <a:lnTo>
                    <a:pt x="113788" y="22052"/>
                  </a:lnTo>
                  <a:cubicBezTo>
                    <a:pt x="113633" y="22114"/>
                    <a:pt x="113510" y="22176"/>
                    <a:pt x="113356" y="22237"/>
                  </a:cubicBezTo>
                  <a:lnTo>
                    <a:pt x="113294" y="22268"/>
                  </a:lnTo>
                  <a:cubicBezTo>
                    <a:pt x="112831" y="22484"/>
                    <a:pt x="112337" y="22608"/>
                    <a:pt x="111843" y="22669"/>
                  </a:cubicBezTo>
                  <a:cubicBezTo>
                    <a:pt x="111692" y="22682"/>
                    <a:pt x="111542" y="22688"/>
                    <a:pt x="111393" y="22688"/>
                  </a:cubicBezTo>
                  <a:cubicBezTo>
                    <a:pt x="110784" y="22688"/>
                    <a:pt x="110198" y="22584"/>
                    <a:pt x="109652" y="22361"/>
                  </a:cubicBezTo>
                  <a:cubicBezTo>
                    <a:pt x="109374" y="20818"/>
                    <a:pt x="109961" y="19275"/>
                    <a:pt x="111195" y="18349"/>
                  </a:cubicBezTo>
                  <a:cubicBezTo>
                    <a:pt x="110658" y="17832"/>
                    <a:pt x="109955" y="17565"/>
                    <a:pt x="109243" y="17565"/>
                  </a:cubicBezTo>
                  <a:cubicBezTo>
                    <a:pt x="108892" y="17565"/>
                    <a:pt x="108538" y="17630"/>
                    <a:pt x="108202" y="17762"/>
                  </a:cubicBezTo>
                  <a:cubicBezTo>
                    <a:pt x="107615" y="15633"/>
                    <a:pt x="106597" y="13658"/>
                    <a:pt x="105208" y="11960"/>
                  </a:cubicBezTo>
                  <a:lnTo>
                    <a:pt x="99715" y="13936"/>
                  </a:lnTo>
                  <a:cubicBezTo>
                    <a:pt x="99653" y="12855"/>
                    <a:pt x="99560" y="11775"/>
                    <a:pt x="99468" y="10695"/>
                  </a:cubicBezTo>
                  <a:cubicBezTo>
                    <a:pt x="97709" y="10109"/>
                    <a:pt x="95703" y="10356"/>
                    <a:pt x="94036" y="9522"/>
                  </a:cubicBezTo>
                  <a:cubicBezTo>
                    <a:pt x="92370" y="8689"/>
                    <a:pt x="91567" y="5881"/>
                    <a:pt x="93265" y="5140"/>
                  </a:cubicBezTo>
                  <a:cubicBezTo>
                    <a:pt x="92570" y="4419"/>
                    <a:pt x="91598" y="3998"/>
                    <a:pt x="90609" y="3998"/>
                  </a:cubicBezTo>
                  <a:cubicBezTo>
                    <a:pt x="90455" y="3998"/>
                    <a:pt x="90301" y="4008"/>
                    <a:pt x="90148" y="4029"/>
                  </a:cubicBezTo>
                  <a:cubicBezTo>
                    <a:pt x="90364" y="2764"/>
                    <a:pt x="90518" y="1251"/>
                    <a:pt x="89592" y="387"/>
                  </a:cubicBezTo>
                  <a:cubicBezTo>
                    <a:pt x="89306" y="112"/>
                    <a:pt x="88976" y="1"/>
                    <a:pt x="88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3960825" y="4384700"/>
              <a:ext cx="416650" cy="642850"/>
            </a:xfrm>
            <a:custGeom>
              <a:avLst/>
              <a:gdLst/>
              <a:ahLst/>
              <a:cxnLst/>
              <a:rect l="l" t="t" r="r" b="b"/>
              <a:pathLst>
                <a:path w="16666" h="25714" extrusionOk="0">
                  <a:moveTo>
                    <a:pt x="9437" y="1"/>
                  </a:moveTo>
                  <a:cubicBezTo>
                    <a:pt x="6774" y="1"/>
                    <a:pt x="7713" y="6067"/>
                    <a:pt x="3762" y="6067"/>
                  </a:cubicBezTo>
                  <a:cubicBezTo>
                    <a:pt x="3753" y="6067"/>
                    <a:pt x="3744" y="6067"/>
                    <a:pt x="3735" y="6067"/>
                  </a:cubicBezTo>
                  <a:cubicBezTo>
                    <a:pt x="2037" y="6067"/>
                    <a:pt x="834" y="8289"/>
                    <a:pt x="1729" y="9740"/>
                  </a:cubicBezTo>
                  <a:lnTo>
                    <a:pt x="433" y="10018"/>
                  </a:lnTo>
                  <a:cubicBezTo>
                    <a:pt x="1" y="11067"/>
                    <a:pt x="340" y="12270"/>
                    <a:pt x="1266" y="12949"/>
                  </a:cubicBezTo>
                  <a:cubicBezTo>
                    <a:pt x="1636" y="13196"/>
                    <a:pt x="2068" y="13320"/>
                    <a:pt x="2315" y="13721"/>
                  </a:cubicBezTo>
                  <a:cubicBezTo>
                    <a:pt x="3025" y="14801"/>
                    <a:pt x="1328" y="16066"/>
                    <a:pt x="1574" y="17332"/>
                  </a:cubicBezTo>
                  <a:cubicBezTo>
                    <a:pt x="1945" y="19307"/>
                    <a:pt x="5710" y="18165"/>
                    <a:pt x="6574" y="19986"/>
                  </a:cubicBezTo>
                  <a:cubicBezTo>
                    <a:pt x="7346" y="21560"/>
                    <a:pt x="4908" y="23412"/>
                    <a:pt x="5741" y="24955"/>
                  </a:cubicBezTo>
                  <a:cubicBezTo>
                    <a:pt x="6010" y="25474"/>
                    <a:pt x="6580" y="25713"/>
                    <a:pt x="7181" y="25713"/>
                  </a:cubicBezTo>
                  <a:cubicBezTo>
                    <a:pt x="7614" y="25713"/>
                    <a:pt x="8064" y="25589"/>
                    <a:pt x="8426" y="25356"/>
                  </a:cubicBezTo>
                  <a:cubicBezTo>
                    <a:pt x="9259" y="24800"/>
                    <a:pt x="9722" y="23813"/>
                    <a:pt x="10154" y="22887"/>
                  </a:cubicBezTo>
                  <a:cubicBezTo>
                    <a:pt x="11080" y="20788"/>
                    <a:pt x="12037" y="18690"/>
                    <a:pt x="12993" y="16591"/>
                  </a:cubicBezTo>
                  <a:cubicBezTo>
                    <a:pt x="13796" y="14832"/>
                    <a:pt x="14629" y="12980"/>
                    <a:pt x="16203" y="11838"/>
                  </a:cubicBezTo>
                  <a:cubicBezTo>
                    <a:pt x="16357" y="11746"/>
                    <a:pt x="16481" y="11592"/>
                    <a:pt x="16573" y="11437"/>
                  </a:cubicBezTo>
                  <a:cubicBezTo>
                    <a:pt x="16666" y="11252"/>
                    <a:pt x="16666" y="11005"/>
                    <a:pt x="16604" y="10820"/>
                  </a:cubicBezTo>
                  <a:cubicBezTo>
                    <a:pt x="16049" y="8474"/>
                    <a:pt x="14228" y="6993"/>
                    <a:pt x="13117" y="4956"/>
                  </a:cubicBezTo>
                  <a:cubicBezTo>
                    <a:pt x="12314" y="3475"/>
                    <a:pt x="12376" y="1099"/>
                    <a:pt x="10524" y="265"/>
                  </a:cubicBezTo>
                  <a:cubicBezTo>
                    <a:pt x="10105" y="83"/>
                    <a:pt x="9747" y="1"/>
                    <a:pt x="9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45"/>
          <p:cNvSpPr/>
          <p:nvPr/>
        </p:nvSpPr>
        <p:spPr>
          <a:xfrm>
            <a:off x="2751056" y="2174388"/>
            <a:ext cx="178500" cy="17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45"/>
          <p:cNvSpPr txBox="1">
            <a:spLocks noGrp="1"/>
          </p:cNvSpPr>
          <p:nvPr>
            <p:ph type="body" idx="4294967295"/>
          </p:nvPr>
        </p:nvSpPr>
        <p:spPr>
          <a:xfrm>
            <a:off x="2909666" y="2174388"/>
            <a:ext cx="5583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Paris</a:t>
            </a:r>
            <a:endParaRPr sz="1200">
              <a:solidFill>
                <a:srgbClr val="FFFFFF"/>
              </a:solidFill>
            </a:endParaRPr>
          </a:p>
        </p:txBody>
      </p:sp>
      <p:graphicFrame>
        <p:nvGraphicFramePr>
          <p:cNvPr id="1265" name="Google Shape;1265;p45"/>
          <p:cNvGraphicFramePr/>
          <p:nvPr/>
        </p:nvGraphicFramePr>
        <p:xfrm>
          <a:off x="4745926" y="1991367"/>
          <a:ext cx="3515400" cy="2124400"/>
        </p:xfrm>
        <a:graphic>
          <a:graphicData uri="http://schemas.openxmlformats.org/drawingml/2006/table">
            <a:tbl>
              <a:tblPr>
                <a:noFill/>
                <a:tableStyleId>{96FD548E-C0BA-4197-A146-5B6B9349B4C7}</a:tableStyleId>
              </a:tblPr>
              <a:tblGrid>
                <a:gridCol w="175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Area</a:t>
                      </a:r>
                      <a:endParaRPr sz="1800">
                        <a:solidFill>
                          <a:srgbClr val="FFFFFF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640,679 km²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4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Population</a:t>
                      </a:r>
                      <a:endParaRPr sz="1800">
                        <a:solidFill>
                          <a:schemeClr val="accent4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67,081,000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Currency</a:t>
                      </a:r>
                      <a:endParaRPr sz="1800">
                        <a:solidFill>
                          <a:srgbClr val="FFFFFF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Euro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Capital</a:t>
                      </a:r>
                      <a:endParaRPr sz="1800">
                        <a:solidFill>
                          <a:srgbClr val="FFFFFF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Paris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" name="Google Shape;1270;p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296" y="1335200"/>
            <a:ext cx="2626063" cy="2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1" name="Google Shape;1271;p46"/>
          <p:cNvSpPr txBox="1"/>
          <p:nvPr/>
        </p:nvSpPr>
        <p:spPr>
          <a:xfrm>
            <a:off x="4893078" y="3974031"/>
            <a:ext cx="35085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To modify this graph, click on it, follow the link, change the data and paste the new graph here</a:t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2" name="Google Shape;1272;p4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Graph</a:t>
            </a:r>
            <a:endParaRPr/>
          </a:p>
        </p:txBody>
      </p:sp>
      <p:sp>
        <p:nvSpPr>
          <p:cNvPr id="1273" name="Google Shape;1273;p46"/>
          <p:cNvSpPr txBox="1">
            <a:spLocks noGrp="1"/>
          </p:cNvSpPr>
          <p:nvPr>
            <p:ph type="title" idx="4294967295"/>
          </p:nvPr>
        </p:nvSpPr>
        <p:spPr>
          <a:xfrm>
            <a:off x="859201" y="1937935"/>
            <a:ext cx="18342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10%</a:t>
            </a:r>
            <a:endParaRPr sz="2000"/>
          </a:p>
        </p:txBody>
      </p:sp>
      <p:sp>
        <p:nvSpPr>
          <p:cNvPr id="1274" name="Google Shape;1274;p46"/>
          <p:cNvSpPr txBox="1">
            <a:spLocks noGrp="1"/>
          </p:cNvSpPr>
          <p:nvPr>
            <p:ph type="subTitle" idx="4294967295"/>
          </p:nvPr>
        </p:nvSpPr>
        <p:spPr>
          <a:xfrm>
            <a:off x="859201" y="2290052"/>
            <a:ext cx="18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cold </a:t>
            </a:r>
            <a:endParaRPr/>
          </a:p>
        </p:txBody>
      </p:sp>
      <p:sp>
        <p:nvSpPr>
          <p:cNvPr id="1275" name="Google Shape;1275;p46"/>
          <p:cNvSpPr txBox="1">
            <a:spLocks noGrp="1"/>
          </p:cNvSpPr>
          <p:nvPr>
            <p:ph type="title" idx="4294967295"/>
          </p:nvPr>
        </p:nvSpPr>
        <p:spPr>
          <a:xfrm>
            <a:off x="859201" y="3497295"/>
            <a:ext cx="18342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30%</a:t>
            </a:r>
            <a:endParaRPr sz="2000"/>
          </a:p>
        </p:txBody>
      </p:sp>
      <p:sp>
        <p:nvSpPr>
          <p:cNvPr id="1276" name="Google Shape;1276;p46"/>
          <p:cNvSpPr txBox="1">
            <a:spLocks noGrp="1"/>
          </p:cNvSpPr>
          <p:nvPr>
            <p:ph type="subTitle" idx="4294967295"/>
          </p:nvPr>
        </p:nvSpPr>
        <p:spPr>
          <a:xfrm>
            <a:off x="859201" y="3849412"/>
            <a:ext cx="18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gas giant and the biggest planet</a:t>
            </a:r>
            <a:endParaRPr/>
          </a:p>
        </p:txBody>
      </p:sp>
      <p:sp>
        <p:nvSpPr>
          <p:cNvPr id="1277" name="Google Shape;1277;p46"/>
          <p:cNvSpPr txBox="1">
            <a:spLocks noGrp="1"/>
          </p:cNvSpPr>
          <p:nvPr>
            <p:ph type="title" idx="4294967295"/>
          </p:nvPr>
        </p:nvSpPr>
        <p:spPr>
          <a:xfrm>
            <a:off x="2820011" y="1937935"/>
            <a:ext cx="18342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40%</a:t>
            </a:r>
            <a:endParaRPr sz="2000"/>
          </a:p>
        </p:txBody>
      </p:sp>
      <p:sp>
        <p:nvSpPr>
          <p:cNvPr id="1278" name="Google Shape;1278;p46"/>
          <p:cNvSpPr txBox="1">
            <a:spLocks noGrp="1"/>
          </p:cNvSpPr>
          <p:nvPr>
            <p:ph type="subTitle" idx="4294967295"/>
          </p:nvPr>
        </p:nvSpPr>
        <p:spPr>
          <a:xfrm>
            <a:off x="2820011" y="2290052"/>
            <a:ext cx="18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nice name, but it’s hot</a:t>
            </a:r>
            <a:endParaRPr/>
          </a:p>
        </p:txBody>
      </p:sp>
      <p:sp>
        <p:nvSpPr>
          <p:cNvPr id="1279" name="Google Shape;1279;p46"/>
          <p:cNvSpPr txBox="1">
            <a:spLocks noGrp="1"/>
          </p:cNvSpPr>
          <p:nvPr>
            <p:ph type="title" idx="4294967295"/>
          </p:nvPr>
        </p:nvSpPr>
        <p:spPr>
          <a:xfrm>
            <a:off x="2820011" y="3497295"/>
            <a:ext cx="18342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20%</a:t>
            </a:r>
            <a:endParaRPr sz="2000"/>
          </a:p>
        </p:txBody>
      </p:sp>
      <p:sp>
        <p:nvSpPr>
          <p:cNvPr id="1280" name="Google Shape;1280;p46"/>
          <p:cNvSpPr txBox="1">
            <a:spLocks noGrp="1"/>
          </p:cNvSpPr>
          <p:nvPr>
            <p:ph type="subTitle" idx="4294967295"/>
          </p:nvPr>
        </p:nvSpPr>
        <p:spPr>
          <a:xfrm>
            <a:off x="2820011" y="3849412"/>
            <a:ext cx="18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to the Sun</a:t>
            </a:r>
            <a:endParaRPr/>
          </a:p>
        </p:txBody>
      </p:sp>
      <p:sp>
        <p:nvSpPr>
          <p:cNvPr id="1281" name="Google Shape;1281;p46"/>
          <p:cNvSpPr/>
          <p:nvPr/>
        </p:nvSpPr>
        <p:spPr>
          <a:xfrm>
            <a:off x="1684351" y="1735137"/>
            <a:ext cx="183900" cy="18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46"/>
          <p:cNvSpPr/>
          <p:nvPr/>
        </p:nvSpPr>
        <p:spPr>
          <a:xfrm>
            <a:off x="3645161" y="1735137"/>
            <a:ext cx="183900" cy="1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46"/>
          <p:cNvSpPr/>
          <p:nvPr/>
        </p:nvSpPr>
        <p:spPr>
          <a:xfrm>
            <a:off x="1684351" y="3293115"/>
            <a:ext cx="1839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46"/>
          <p:cNvSpPr/>
          <p:nvPr/>
        </p:nvSpPr>
        <p:spPr>
          <a:xfrm>
            <a:off x="3645161" y="3293115"/>
            <a:ext cx="183900" cy="18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47"/>
          <p:cNvSpPr txBox="1">
            <a:spLocks noGrp="1"/>
          </p:cNvSpPr>
          <p:nvPr>
            <p:ph type="title"/>
          </p:nvPr>
        </p:nvSpPr>
        <p:spPr>
          <a:xfrm>
            <a:off x="722375" y="1769415"/>
            <a:ext cx="3849600" cy="16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grpSp>
        <p:nvGrpSpPr>
          <p:cNvPr id="1290" name="Google Shape;1290;p47"/>
          <p:cNvGrpSpPr/>
          <p:nvPr/>
        </p:nvGrpSpPr>
        <p:grpSpPr>
          <a:xfrm>
            <a:off x="4569116" y="539425"/>
            <a:ext cx="5242058" cy="4604079"/>
            <a:chOff x="4569116" y="539425"/>
            <a:chExt cx="5242058" cy="4604079"/>
          </a:xfrm>
        </p:grpSpPr>
        <p:grpSp>
          <p:nvGrpSpPr>
            <p:cNvPr id="1291" name="Google Shape;1291;p47"/>
            <p:cNvGrpSpPr/>
            <p:nvPr/>
          </p:nvGrpSpPr>
          <p:grpSpPr>
            <a:xfrm flipH="1">
              <a:off x="7362450" y="539425"/>
              <a:ext cx="2448724" cy="4603951"/>
              <a:chOff x="-452782" y="1536377"/>
              <a:chExt cx="1918461" cy="3607264"/>
            </a:xfrm>
          </p:grpSpPr>
          <p:sp>
            <p:nvSpPr>
              <p:cNvPr id="1292" name="Google Shape;1292;p47"/>
              <p:cNvSpPr/>
              <p:nvPr/>
            </p:nvSpPr>
            <p:spPr>
              <a:xfrm flipH="1">
                <a:off x="111469" y="1536377"/>
                <a:ext cx="1354210" cy="3607264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7"/>
              <p:cNvSpPr/>
              <p:nvPr/>
            </p:nvSpPr>
            <p:spPr>
              <a:xfrm flipH="1">
                <a:off x="-452782" y="2606012"/>
                <a:ext cx="922790" cy="2537613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4" name="Google Shape;1294;p47"/>
            <p:cNvGrpSpPr/>
            <p:nvPr/>
          </p:nvGrpSpPr>
          <p:grpSpPr>
            <a:xfrm>
              <a:off x="4569116" y="1498708"/>
              <a:ext cx="3969714" cy="3644796"/>
              <a:chOff x="4564611" y="963904"/>
              <a:chExt cx="3889970" cy="3571579"/>
            </a:xfrm>
          </p:grpSpPr>
          <p:sp>
            <p:nvSpPr>
              <p:cNvPr id="1295" name="Google Shape;1295;p47"/>
              <p:cNvSpPr/>
              <p:nvPr/>
            </p:nvSpPr>
            <p:spPr>
              <a:xfrm>
                <a:off x="4564611" y="1601949"/>
                <a:ext cx="91912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46" extrusionOk="0">
                    <a:moveTo>
                      <a:pt x="2253" y="1"/>
                    </a:moveTo>
                    <a:lnTo>
                      <a:pt x="1" y="433"/>
                    </a:lnTo>
                    <a:lnTo>
                      <a:pt x="2068" y="1945"/>
                    </a:lnTo>
                    <a:lnTo>
                      <a:pt x="2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7"/>
              <p:cNvSpPr/>
              <p:nvPr/>
            </p:nvSpPr>
            <p:spPr>
              <a:xfrm>
                <a:off x="4733266" y="1992068"/>
                <a:ext cx="91872" cy="80617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977" extrusionOk="0">
                    <a:moveTo>
                      <a:pt x="2253" y="1"/>
                    </a:moveTo>
                    <a:lnTo>
                      <a:pt x="0" y="464"/>
                    </a:lnTo>
                    <a:lnTo>
                      <a:pt x="2068" y="1976"/>
                    </a:lnTo>
                    <a:lnTo>
                      <a:pt x="22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7"/>
              <p:cNvSpPr/>
              <p:nvPr/>
            </p:nvSpPr>
            <p:spPr>
              <a:xfrm>
                <a:off x="4725682" y="1148911"/>
                <a:ext cx="91912" cy="79312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45" extrusionOk="0">
                    <a:moveTo>
                      <a:pt x="2254" y="1"/>
                    </a:moveTo>
                    <a:lnTo>
                      <a:pt x="1" y="464"/>
                    </a:lnTo>
                    <a:lnTo>
                      <a:pt x="2069" y="1945"/>
                    </a:lnTo>
                    <a:lnTo>
                      <a:pt x="22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7"/>
              <p:cNvSpPr/>
              <p:nvPr/>
            </p:nvSpPr>
            <p:spPr>
              <a:xfrm>
                <a:off x="4630058" y="1677469"/>
                <a:ext cx="162376" cy="151040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3704" extrusionOk="0">
                    <a:moveTo>
                      <a:pt x="3982" y="1"/>
                    </a:moveTo>
                    <a:lnTo>
                      <a:pt x="0" y="587"/>
                    </a:lnTo>
                    <a:lnTo>
                      <a:pt x="3982" y="3704"/>
                    </a:lnTo>
                    <a:lnTo>
                      <a:pt x="39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7"/>
              <p:cNvSpPr/>
              <p:nvPr/>
            </p:nvSpPr>
            <p:spPr>
              <a:xfrm>
                <a:off x="8362668" y="1601949"/>
                <a:ext cx="91912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46" extrusionOk="0">
                    <a:moveTo>
                      <a:pt x="1" y="1"/>
                    </a:moveTo>
                    <a:lnTo>
                      <a:pt x="186" y="1945"/>
                    </a:lnTo>
                    <a:lnTo>
                      <a:pt x="2254" y="4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7"/>
              <p:cNvSpPr/>
              <p:nvPr/>
            </p:nvSpPr>
            <p:spPr>
              <a:xfrm>
                <a:off x="8194053" y="1992068"/>
                <a:ext cx="91912" cy="80617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77" extrusionOk="0">
                    <a:moveTo>
                      <a:pt x="0" y="1"/>
                    </a:moveTo>
                    <a:lnTo>
                      <a:pt x="185" y="1976"/>
                    </a:lnTo>
                    <a:lnTo>
                      <a:pt x="2253" y="4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7"/>
              <p:cNvSpPr/>
              <p:nvPr/>
            </p:nvSpPr>
            <p:spPr>
              <a:xfrm>
                <a:off x="8201597" y="1148911"/>
                <a:ext cx="91912" cy="79312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45" extrusionOk="0">
                    <a:moveTo>
                      <a:pt x="0" y="1"/>
                    </a:moveTo>
                    <a:lnTo>
                      <a:pt x="185" y="1945"/>
                    </a:lnTo>
                    <a:lnTo>
                      <a:pt x="2253" y="4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7"/>
              <p:cNvSpPr/>
              <p:nvPr/>
            </p:nvSpPr>
            <p:spPr>
              <a:xfrm>
                <a:off x="8226756" y="1677469"/>
                <a:ext cx="162376" cy="151040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3704" extrusionOk="0">
                    <a:moveTo>
                      <a:pt x="1" y="1"/>
                    </a:moveTo>
                    <a:lnTo>
                      <a:pt x="1" y="3704"/>
                    </a:lnTo>
                    <a:lnTo>
                      <a:pt x="3982" y="58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7"/>
              <p:cNvSpPr/>
              <p:nvPr/>
            </p:nvSpPr>
            <p:spPr>
              <a:xfrm>
                <a:off x="4792394" y="1116208"/>
                <a:ext cx="3434403" cy="3419275"/>
              </a:xfrm>
              <a:custGeom>
                <a:avLst/>
                <a:gdLst/>
                <a:ahLst/>
                <a:cxnLst/>
                <a:rect l="l" t="t" r="r" b="b"/>
                <a:pathLst>
                  <a:path w="84223" h="83852" extrusionOk="0">
                    <a:moveTo>
                      <a:pt x="1" y="0"/>
                    </a:moveTo>
                    <a:lnTo>
                      <a:pt x="1" y="83852"/>
                    </a:lnTo>
                    <a:lnTo>
                      <a:pt x="30307" y="83852"/>
                    </a:lnTo>
                    <a:lnTo>
                      <a:pt x="30307" y="49780"/>
                    </a:lnTo>
                    <a:cubicBezTo>
                      <a:pt x="30307" y="43361"/>
                      <a:pt x="35523" y="38176"/>
                      <a:pt x="41911" y="38176"/>
                    </a:cubicBezTo>
                    <a:cubicBezTo>
                      <a:pt x="48330" y="38176"/>
                      <a:pt x="54842" y="42281"/>
                      <a:pt x="54842" y="48700"/>
                    </a:cubicBezTo>
                    <a:lnTo>
                      <a:pt x="55521" y="83852"/>
                    </a:lnTo>
                    <a:lnTo>
                      <a:pt x="84223" y="83852"/>
                    </a:lnTo>
                    <a:lnTo>
                      <a:pt x="84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7"/>
              <p:cNvSpPr/>
              <p:nvPr/>
            </p:nvSpPr>
            <p:spPr>
              <a:xfrm>
                <a:off x="5844494" y="2101555"/>
                <a:ext cx="1330203" cy="713606"/>
              </a:xfrm>
              <a:custGeom>
                <a:avLst/>
                <a:gdLst/>
                <a:ahLst/>
                <a:cxnLst/>
                <a:rect l="l" t="t" r="r" b="b"/>
                <a:pathLst>
                  <a:path w="32621" h="17500" extrusionOk="0">
                    <a:moveTo>
                      <a:pt x="0" y="1"/>
                    </a:moveTo>
                    <a:lnTo>
                      <a:pt x="0" y="17500"/>
                    </a:lnTo>
                    <a:lnTo>
                      <a:pt x="5463" y="17500"/>
                    </a:lnTo>
                    <a:cubicBezTo>
                      <a:pt x="5524" y="17345"/>
                      <a:pt x="5617" y="17253"/>
                      <a:pt x="5740" y="17129"/>
                    </a:cubicBezTo>
                    <a:cubicBezTo>
                      <a:pt x="7129" y="15926"/>
                      <a:pt x="8086" y="14290"/>
                      <a:pt x="9505" y="13117"/>
                    </a:cubicBezTo>
                    <a:cubicBezTo>
                      <a:pt x="10809" y="12048"/>
                      <a:pt x="12421" y="11486"/>
                      <a:pt x="14081" y="11486"/>
                    </a:cubicBezTo>
                    <a:cubicBezTo>
                      <a:pt x="14386" y="11486"/>
                      <a:pt x="14692" y="11505"/>
                      <a:pt x="14999" y="11543"/>
                    </a:cubicBezTo>
                    <a:cubicBezTo>
                      <a:pt x="15400" y="11574"/>
                      <a:pt x="15740" y="11636"/>
                      <a:pt x="16110" y="11728"/>
                    </a:cubicBezTo>
                    <a:cubicBezTo>
                      <a:pt x="18116" y="11944"/>
                      <a:pt x="20091" y="12469"/>
                      <a:pt x="21943" y="13333"/>
                    </a:cubicBezTo>
                    <a:cubicBezTo>
                      <a:pt x="23918" y="14167"/>
                      <a:pt x="26294" y="15401"/>
                      <a:pt x="27220" y="17438"/>
                    </a:cubicBezTo>
                    <a:cubicBezTo>
                      <a:pt x="27220" y="17469"/>
                      <a:pt x="27220" y="17469"/>
                      <a:pt x="27220" y="17500"/>
                    </a:cubicBezTo>
                    <a:lnTo>
                      <a:pt x="32621" y="17500"/>
                    </a:lnTo>
                    <a:lnTo>
                      <a:pt x="326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7"/>
              <p:cNvSpPr/>
              <p:nvPr/>
            </p:nvSpPr>
            <p:spPr>
              <a:xfrm>
                <a:off x="5882213" y="2130507"/>
                <a:ext cx="1254764" cy="655702"/>
              </a:xfrm>
              <a:custGeom>
                <a:avLst/>
                <a:gdLst/>
                <a:ahLst/>
                <a:cxnLst/>
                <a:rect l="l" t="t" r="r" b="b"/>
                <a:pathLst>
                  <a:path w="30771" h="16080" extrusionOk="0">
                    <a:moveTo>
                      <a:pt x="1" y="1"/>
                    </a:moveTo>
                    <a:lnTo>
                      <a:pt x="1" y="16080"/>
                    </a:lnTo>
                    <a:lnTo>
                      <a:pt x="5124" y="16080"/>
                    </a:lnTo>
                    <a:cubicBezTo>
                      <a:pt x="5217" y="15956"/>
                      <a:pt x="5309" y="15864"/>
                      <a:pt x="5433" y="15740"/>
                    </a:cubicBezTo>
                    <a:cubicBezTo>
                      <a:pt x="6729" y="14629"/>
                      <a:pt x="7624" y="13148"/>
                      <a:pt x="8982" y="12068"/>
                    </a:cubicBezTo>
                    <a:cubicBezTo>
                      <a:pt x="10219" y="11068"/>
                      <a:pt x="11770" y="10539"/>
                      <a:pt x="13348" y="10539"/>
                    </a:cubicBezTo>
                    <a:cubicBezTo>
                      <a:pt x="13621" y="10539"/>
                      <a:pt x="13894" y="10555"/>
                      <a:pt x="14166" y="10586"/>
                    </a:cubicBezTo>
                    <a:cubicBezTo>
                      <a:pt x="14506" y="10648"/>
                      <a:pt x="14845" y="10710"/>
                      <a:pt x="15185" y="10772"/>
                    </a:cubicBezTo>
                    <a:cubicBezTo>
                      <a:pt x="17098" y="10957"/>
                      <a:pt x="18981" y="11451"/>
                      <a:pt x="20740" y="12253"/>
                    </a:cubicBezTo>
                    <a:cubicBezTo>
                      <a:pt x="22592" y="13024"/>
                      <a:pt x="24814" y="14135"/>
                      <a:pt x="25709" y="16018"/>
                    </a:cubicBezTo>
                    <a:lnTo>
                      <a:pt x="25709" y="16080"/>
                    </a:lnTo>
                    <a:lnTo>
                      <a:pt x="30770" y="16080"/>
                    </a:lnTo>
                    <a:lnTo>
                      <a:pt x="307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7"/>
              <p:cNvSpPr/>
              <p:nvPr/>
            </p:nvSpPr>
            <p:spPr>
              <a:xfrm>
                <a:off x="4792394" y="1677469"/>
                <a:ext cx="3434403" cy="118336"/>
              </a:xfrm>
              <a:custGeom>
                <a:avLst/>
                <a:gdLst/>
                <a:ahLst/>
                <a:cxnLst/>
                <a:rect l="l" t="t" r="r" b="b"/>
                <a:pathLst>
                  <a:path w="84223" h="2902" extrusionOk="0">
                    <a:moveTo>
                      <a:pt x="1" y="1"/>
                    </a:moveTo>
                    <a:lnTo>
                      <a:pt x="1" y="2902"/>
                    </a:lnTo>
                    <a:lnTo>
                      <a:pt x="84223" y="2902"/>
                    </a:lnTo>
                    <a:lnTo>
                      <a:pt x="84223" y="1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7"/>
              <p:cNvSpPr/>
              <p:nvPr/>
            </p:nvSpPr>
            <p:spPr>
              <a:xfrm>
                <a:off x="5996757" y="2295371"/>
                <a:ext cx="1034484" cy="2240112"/>
              </a:xfrm>
              <a:custGeom>
                <a:avLst/>
                <a:gdLst/>
                <a:ahLst/>
                <a:cxnLst/>
                <a:rect l="l" t="t" r="r" b="b"/>
                <a:pathLst>
                  <a:path w="25369" h="54935" extrusionOk="0">
                    <a:moveTo>
                      <a:pt x="12685" y="1"/>
                    </a:moveTo>
                    <a:cubicBezTo>
                      <a:pt x="5710" y="1"/>
                      <a:pt x="31" y="5679"/>
                      <a:pt x="0" y="12654"/>
                    </a:cubicBezTo>
                    <a:lnTo>
                      <a:pt x="0" y="54935"/>
                    </a:lnTo>
                    <a:lnTo>
                      <a:pt x="1080" y="54935"/>
                    </a:lnTo>
                    <a:lnTo>
                      <a:pt x="1080" y="20863"/>
                    </a:lnTo>
                    <a:cubicBezTo>
                      <a:pt x="1080" y="14463"/>
                      <a:pt x="6235" y="9259"/>
                      <a:pt x="12628" y="9259"/>
                    </a:cubicBezTo>
                    <a:cubicBezTo>
                      <a:pt x="12647" y="9259"/>
                      <a:pt x="12666" y="9259"/>
                      <a:pt x="12685" y="9259"/>
                    </a:cubicBezTo>
                    <a:cubicBezTo>
                      <a:pt x="12703" y="9259"/>
                      <a:pt x="12722" y="9259"/>
                      <a:pt x="12741" y="9259"/>
                    </a:cubicBezTo>
                    <a:cubicBezTo>
                      <a:pt x="19134" y="9259"/>
                      <a:pt x="24319" y="14463"/>
                      <a:pt x="24319" y="20863"/>
                    </a:cubicBezTo>
                    <a:lnTo>
                      <a:pt x="24319" y="54935"/>
                    </a:lnTo>
                    <a:lnTo>
                      <a:pt x="25369" y="54935"/>
                    </a:lnTo>
                    <a:lnTo>
                      <a:pt x="25369" y="12654"/>
                    </a:lnTo>
                    <a:cubicBezTo>
                      <a:pt x="25369" y="5679"/>
                      <a:pt x="19690" y="1"/>
                      <a:pt x="126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7"/>
              <p:cNvSpPr/>
              <p:nvPr/>
            </p:nvSpPr>
            <p:spPr>
              <a:xfrm>
                <a:off x="4733266" y="1946764"/>
                <a:ext cx="3552699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87124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87123" y="1606"/>
                    </a:lnTo>
                    <a:lnTo>
                      <a:pt x="871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7"/>
              <p:cNvSpPr/>
              <p:nvPr/>
            </p:nvSpPr>
            <p:spPr>
              <a:xfrm>
                <a:off x="4630058" y="1583069"/>
                <a:ext cx="3759074" cy="118336"/>
              </a:xfrm>
              <a:custGeom>
                <a:avLst/>
                <a:gdLst/>
                <a:ahLst/>
                <a:cxnLst/>
                <a:rect l="l" t="t" r="r" b="b"/>
                <a:pathLst>
                  <a:path w="92185" h="2902" extrusionOk="0">
                    <a:moveTo>
                      <a:pt x="0" y="1"/>
                    </a:moveTo>
                    <a:lnTo>
                      <a:pt x="0" y="2902"/>
                    </a:lnTo>
                    <a:lnTo>
                      <a:pt x="92185" y="2902"/>
                    </a:lnTo>
                    <a:lnTo>
                      <a:pt x="921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7"/>
              <p:cNvSpPr/>
              <p:nvPr/>
            </p:nvSpPr>
            <p:spPr>
              <a:xfrm>
                <a:off x="4564611" y="1493726"/>
                <a:ext cx="3889970" cy="127144"/>
              </a:xfrm>
              <a:custGeom>
                <a:avLst/>
                <a:gdLst/>
                <a:ahLst/>
                <a:cxnLst/>
                <a:rect l="l" t="t" r="r" b="b"/>
                <a:pathLst>
                  <a:path w="95395" h="3118" extrusionOk="0">
                    <a:moveTo>
                      <a:pt x="1" y="1"/>
                    </a:moveTo>
                    <a:lnTo>
                      <a:pt x="1" y="3118"/>
                    </a:lnTo>
                    <a:lnTo>
                      <a:pt x="95395" y="3118"/>
                    </a:lnTo>
                    <a:lnTo>
                      <a:pt x="953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7"/>
              <p:cNvSpPr/>
              <p:nvPr/>
            </p:nvSpPr>
            <p:spPr>
              <a:xfrm>
                <a:off x="4881737" y="1167750"/>
                <a:ext cx="198872" cy="283241"/>
              </a:xfrm>
              <a:custGeom>
                <a:avLst/>
                <a:gdLst/>
                <a:ahLst/>
                <a:cxnLst/>
                <a:rect l="l" t="t" r="r" b="b"/>
                <a:pathLst>
                  <a:path w="4877" h="6946" extrusionOk="0">
                    <a:moveTo>
                      <a:pt x="2463" y="1"/>
                    </a:moveTo>
                    <a:cubicBezTo>
                      <a:pt x="2445" y="1"/>
                      <a:pt x="2426" y="1"/>
                      <a:pt x="2408" y="2"/>
                    </a:cubicBezTo>
                    <a:cubicBezTo>
                      <a:pt x="1081" y="2"/>
                      <a:pt x="1" y="1082"/>
                      <a:pt x="1" y="2440"/>
                    </a:cubicBezTo>
                    <a:lnTo>
                      <a:pt x="1" y="6945"/>
                    </a:lnTo>
                    <a:lnTo>
                      <a:pt x="4877" y="6945"/>
                    </a:lnTo>
                    <a:lnTo>
                      <a:pt x="4877" y="2440"/>
                    </a:lnTo>
                    <a:cubicBezTo>
                      <a:pt x="4877" y="1100"/>
                      <a:pt x="3796" y="1"/>
                      <a:pt x="24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7"/>
              <p:cNvSpPr/>
              <p:nvPr/>
            </p:nvSpPr>
            <p:spPr>
              <a:xfrm>
                <a:off x="4881615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11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1" y="1332"/>
                      <a:pt x="1125" y="309"/>
                      <a:pt x="2411" y="309"/>
                    </a:cubicBezTo>
                    <a:cubicBezTo>
                      <a:pt x="3726" y="309"/>
                      <a:pt x="4791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11" y="1"/>
                    </a:cubicBezTo>
                    <a:close/>
                    <a:moveTo>
                      <a:pt x="4" y="2620"/>
                    </a:moveTo>
                    <a:cubicBezTo>
                      <a:pt x="0" y="2692"/>
                      <a:pt x="0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2" y="2766"/>
                      <a:pt x="4852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7"/>
              <p:cNvSpPr/>
              <p:nvPr/>
            </p:nvSpPr>
            <p:spPr>
              <a:xfrm>
                <a:off x="4919497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482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482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7"/>
              <p:cNvSpPr/>
              <p:nvPr/>
            </p:nvSpPr>
            <p:spPr>
              <a:xfrm>
                <a:off x="5187568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07" y="1"/>
                    </a:moveTo>
                    <a:cubicBezTo>
                      <a:pt x="1080" y="1"/>
                      <a:pt x="0" y="1081"/>
                      <a:pt x="0" y="2439"/>
                    </a:cubicBezTo>
                    <a:lnTo>
                      <a:pt x="0" y="6944"/>
                    </a:lnTo>
                    <a:lnTo>
                      <a:pt x="4845" y="6944"/>
                    </a:lnTo>
                    <a:lnTo>
                      <a:pt x="4845" y="2439"/>
                    </a:lnTo>
                    <a:cubicBezTo>
                      <a:pt x="4845" y="1081"/>
                      <a:pt x="3765" y="1"/>
                      <a:pt x="2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7"/>
              <p:cNvSpPr/>
              <p:nvPr/>
            </p:nvSpPr>
            <p:spPr>
              <a:xfrm>
                <a:off x="5187568" y="1167791"/>
                <a:ext cx="197608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2840" extrusionOk="0">
                    <a:moveTo>
                      <a:pt x="2407" y="1"/>
                    </a:moveTo>
                    <a:cubicBezTo>
                      <a:pt x="1080" y="1"/>
                      <a:pt x="0" y="1081"/>
                      <a:pt x="0" y="2408"/>
                    </a:cubicBezTo>
                    <a:lnTo>
                      <a:pt x="0" y="2840"/>
                    </a:lnTo>
                    <a:cubicBezTo>
                      <a:pt x="0" y="1482"/>
                      <a:pt x="1080" y="402"/>
                      <a:pt x="2407" y="402"/>
                    </a:cubicBezTo>
                    <a:cubicBezTo>
                      <a:pt x="3765" y="402"/>
                      <a:pt x="4845" y="1482"/>
                      <a:pt x="4845" y="2840"/>
                    </a:cubicBezTo>
                    <a:lnTo>
                      <a:pt x="4845" y="2439"/>
                    </a:lnTo>
                    <a:cubicBezTo>
                      <a:pt x="4845" y="1081"/>
                      <a:pt x="3765" y="1"/>
                      <a:pt x="2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7"/>
              <p:cNvSpPr/>
              <p:nvPr/>
            </p:nvSpPr>
            <p:spPr>
              <a:xfrm>
                <a:off x="5225288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482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482" y="2994"/>
                    </a:cubicBezTo>
                    <a:cubicBezTo>
                      <a:pt x="2316" y="2994"/>
                      <a:pt x="2995" y="2315"/>
                      <a:pt x="2995" y="1513"/>
                    </a:cubicBezTo>
                    <a:cubicBezTo>
                      <a:pt x="2995" y="680"/>
                      <a:pt x="2316" y="1"/>
                      <a:pt x="1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7"/>
              <p:cNvSpPr/>
              <p:nvPr/>
            </p:nvSpPr>
            <p:spPr>
              <a:xfrm>
                <a:off x="5493359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08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7"/>
              <p:cNvSpPr/>
              <p:nvPr/>
            </p:nvSpPr>
            <p:spPr>
              <a:xfrm>
                <a:off x="5493237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11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1" y="1332"/>
                      <a:pt x="1125" y="309"/>
                      <a:pt x="2411" y="309"/>
                    </a:cubicBezTo>
                    <a:cubicBezTo>
                      <a:pt x="3725" y="309"/>
                      <a:pt x="4791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11" y="1"/>
                    </a:cubicBezTo>
                    <a:close/>
                    <a:moveTo>
                      <a:pt x="4" y="2620"/>
                    </a:moveTo>
                    <a:cubicBezTo>
                      <a:pt x="0" y="2692"/>
                      <a:pt x="0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2" y="2766"/>
                      <a:pt x="4852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7"/>
              <p:cNvSpPr/>
              <p:nvPr/>
            </p:nvSpPr>
            <p:spPr>
              <a:xfrm>
                <a:off x="5531119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482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482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7"/>
              <p:cNvSpPr/>
              <p:nvPr/>
            </p:nvSpPr>
            <p:spPr>
              <a:xfrm>
                <a:off x="5799149" y="1167791"/>
                <a:ext cx="197649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6945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7"/>
              <p:cNvSpPr/>
              <p:nvPr/>
            </p:nvSpPr>
            <p:spPr>
              <a:xfrm>
                <a:off x="5799027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2" y="1332"/>
                      <a:pt x="1126" y="309"/>
                      <a:pt x="2411" y="309"/>
                    </a:cubicBezTo>
                    <a:cubicBezTo>
                      <a:pt x="3726" y="309"/>
                      <a:pt x="4792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4" y="2620"/>
                    </a:moveTo>
                    <a:cubicBezTo>
                      <a:pt x="1" y="2692"/>
                      <a:pt x="1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3" y="2766"/>
                      <a:pt x="4853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7"/>
              <p:cNvSpPr/>
              <p:nvPr/>
            </p:nvSpPr>
            <p:spPr>
              <a:xfrm>
                <a:off x="5836909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7"/>
              <p:cNvSpPr/>
              <p:nvPr/>
            </p:nvSpPr>
            <p:spPr>
              <a:xfrm>
                <a:off x="6104981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39" y="1"/>
                    </a:moveTo>
                    <a:cubicBezTo>
                      <a:pt x="1081" y="1"/>
                      <a:pt x="0" y="1081"/>
                      <a:pt x="0" y="2439"/>
                    </a:cubicBezTo>
                    <a:lnTo>
                      <a:pt x="0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7"/>
              <p:cNvSpPr/>
              <p:nvPr/>
            </p:nvSpPr>
            <p:spPr>
              <a:xfrm>
                <a:off x="6104858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3" y="1081"/>
                      <a:pt x="3" y="2408"/>
                    </a:cubicBezTo>
                    <a:lnTo>
                      <a:pt x="3" y="2620"/>
                    </a:lnTo>
                    <a:lnTo>
                      <a:pt x="3" y="2620"/>
                    </a:lnTo>
                    <a:cubicBezTo>
                      <a:pt x="61" y="1332"/>
                      <a:pt x="1125" y="309"/>
                      <a:pt x="2411" y="309"/>
                    </a:cubicBezTo>
                    <a:cubicBezTo>
                      <a:pt x="3725" y="309"/>
                      <a:pt x="4791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3" y="2620"/>
                    </a:moveTo>
                    <a:cubicBezTo>
                      <a:pt x="0" y="2692"/>
                      <a:pt x="0" y="2766"/>
                      <a:pt x="3" y="2840"/>
                    </a:cubicBezTo>
                    <a:lnTo>
                      <a:pt x="3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2" y="2766"/>
                      <a:pt x="4852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7"/>
              <p:cNvSpPr/>
              <p:nvPr/>
            </p:nvSpPr>
            <p:spPr>
              <a:xfrm>
                <a:off x="6142741" y="1239519"/>
                <a:ext cx="122088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995" extrusionOk="0">
                    <a:moveTo>
                      <a:pt x="1513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7"/>
              <p:cNvSpPr/>
              <p:nvPr/>
            </p:nvSpPr>
            <p:spPr>
              <a:xfrm>
                <a:off x="6410771" y="1167791"/>
                <a:ext cx="197649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6945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7"/>
              <p:cNvSpPr/>
              <p:nvPr/>
            </p:nvSpPr>
            <p:spPr>
              <a:xfrm>
                <a:off x="6410771" y="1167791"/>
                <a:ext cx="197649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840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08"/>
                    </a:cubicBezTo>
                    <a:lnTo>
                      <a:pt x="1" y="2840"/>
                    </a:lnTo>
                    <a:cubicBezTo>
                      <a:pt x="1" y="1482"/>
                      <a:pt x="1081" y="402"/>
                      <a:pt x="2439" y="402"/>
                    </a:cubicBezTo>
                    <a:cubicBezTo>
                      <a:pt x="3766" y="402"/>
                      <a:pt x="4846" y="1482"/>
                      <a:pt x="4846" y="2840"/>
                    </a:cubicBezTo>
                    <a:lnTo>
                      <a:pt x="4846" y="2439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7"/>
              <p:cNvSpPr/>
              <p:nvPr/>
            </p:nvSpPr>
            <p:spPr>
              <a:xfrm>
                <a:off x="6448531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7"/>
              <p:cNvSpPr/>
              <p:nvPr/>
            </p:nvSpPr>
            <p:spPr>
              <a:xfrm>
                <a:off x="6715338" y="1167791"/>
                <a:ext cx="198872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77" h="6945" extrusionOk="0">
                    <a:moveTo>
                      <a:pt x="2469" y="1"/>
                    </a:moveTo>
                    <a:cubicBezTo>
                      <a:pt x="1111" y="1"/>
                      <a:pt x="0" y="1081"/>
                      <a:pt x="31" y="2439"/>
                    </a:cubicBezTo>
                    <a:lnTo>
                      <a:pt x="31" y="6944"/>
                    </a:lnTo>
                    <a:lnTo>
                      <a:pt x="4877" y="6944"/>
                    </a:lnTo>
                    <a:lnTo>
                      <a:pt x="4877" y="2408"/>
                    </a:lnTo>
                    <a:cubicBezTo>
                      <a:pt x="4877" y="1081"/>
                      <a:pt x="3796" y="1"/>
                      <a:pt x="2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7"/>
              <p:cNvSpPr/>
              <p:nvPr/>
            </p:nvSpPr>
            <p:spPr>
              <a:xfrm>
                <a:off x="6715338" y="1167750"/>
                <a:ext cx="198913" cy="115849"/>
              </a:xfrm>
              <a:custGeom>
                <a:avLst/>
                <a:gdLst/>
                <a:ahLst/>
                <a:cxnLst/>
                <a:rect l="l" t="t" r="r" b="b"/>
                <a:pathLst>
                  <a:path w="4878" h="2841" extrusionOk="0">
                    <a:moveTo>
                      <a:pt x="2414" y="1"/>
                    </a:moveTo>
                    <a:cubicBezTo>
                      <a:pt x="1081" y="1"/>
                      <a:pt x="1" y="1100"/>
                      <a:pt x="31" y="2440"/>
                    </a:cubicBezTo>
                    <a:lnTo>
                      <a:pt x="31" y="2615"/>
                    </a:lnTo>
                    <a:lnTo>
                      <a:pt x="31" y="2615"/>
                    </a:lnTo>
                    <a:cubicBezTo>
                      <a:pt x="89" y="1330"/>
                      <a:pt x="1126" y="310"/>
                      <a:pt x="2439" y="310"/>
                    </a:cubicBezTo>
                    <a:cubicBezTo>
                      <a:pt x="3788" y="310"/>
                      <a:pt x="4847" y="1389"/>
                      <a:pt x="4877" y="2725"/>
                    </a:cubicBezTo>
                    <a:lnTo>
                      <a:pt x="4877" y="2725"/>
                    </a:lnTo>
                    <a:lnTo>
                      <a:pt x="4877" y="2440"/>
                    </a:lnTo>
                    <a:cubicBezTo>
                      <a:pt x="4877" y="1082"/>
                      <a:pt x="3796" y="2"/>
                      <a:pt x="2469" y="2"/>
                    </a:cubicBezTo>
                    <a:cubicBezTo>
                      <a:pt x="2451" y="1"/>
                      <a:pt x="2433" y="1"/>
                      <a:pt x="2414" y="1"/>
                    </a:cubicBezTo>
                    <a:close/>
                    <a:moveTo>
                      <a:pt x="31" y="2615"/>
                    </a:moveTo>
                    <a:lnTo>
                      <a:pt x="31" y="2615"/>
                    </a:lnTo>
                    <a:cubicBezTo>
                      <a:pt x="28" y="2689"/>
                      <a:pt x="28" y="2765"/>
                      <a:pt x="31" y="2841"/>
                    </a:cubicBezTo>
                    <a:lnTo>
                      <a:pt x="31" y="2615"/>
                    </a:lnTo>
                    <a:close/>
                    <a:moveTo>
                      <a:pt x="4877" y="2725"/>
                    </a:moveTo>
                    <a:lnTo>
                      <a:pt x="4877" y="2841"/>
                    </a:lnTo>
                    <a:cubicBezTo>
                      <a:pt x="4877" y="2802"/>
                      <a:pt x="4877" y="2763"/>
                      <a:pt x="4877" y="272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7"/>
              <p:cNvSpPr/>
              <p:nvPr/>
            </p:nvSpPr>
            <p:spPr>
              <a:xfrm>
                <a:off x="6754362" y="1239519"/>
                <a:ext cx="122088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995" extrusionOk="0">
                    <a:moveTo>
                      <a:pt x="1512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512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7"/>
              <p:cNvSpPr/>
              <p:nvPr/>
            </p:nvSpPr>
            <p:spPr>
              <a:xfrm>
                <a:off x="7022393" y="1167791"/>
                <a:ext cx="197649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6945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7"/>
              <p:cNvSpPr/>
              <p:nvPr/>
            </p:nvSpPr>
            <p:spPr>
              <a:xfrm>
                <a:off x="7022270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1" y="1332"/>
                      <a:pt x="1127" y="309"/>
                      <a:pt x="2442" y="309"/>
                    </a:cubicBezTo>
                    <a:cubicBezTo>
                      <a:pt x="3727" y="309"/>
                      <a:pt x="4791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4" y="2620"/>
                    </a:moveTo>
                    <a:lnTo>
                      <a:pt x="4" y="2620"/>
                    </a:lnTo>
                    <a:cubicBezTo>
                      <a:pt x="0" y="2692"/>
                      <a:pt x="0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2" y="2766"/>
                      <a:pt x="4852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7"/>
              <p:cNvSpPr/>
              <p:nvPr/>
            </p:nvSpPr>
            <p:spPr>
              <a:xfrm>
                <a:off x="7060153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7"/>
              <p:cNvSpPr/>
              <p:nvPr/>
            </p:nvSpPr>
            <p:spPr>
              <a:xfrm>
                <a:off x="7328224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38" y="1"/>
                    </a:moveTo>
                    <a:cubicBezTo>
                      <a:pt x="1080" y="1"/>
                      <a:pt x="0" y="1081"/>
                      <a:pt x="0" y="2439"/>
                    </a:cubicBezTo>
                    <a:lnTo>
                      <a:pt x="0" y="6944"/>
                    </a:lnTo>
                    <a:lnTo>
                      <a:pt x="4845" y="6944"/>
                    </a:lnTo>
                    <a:lnTo>
                      <a:pt x="4845" y="2408"/>
                    </a:lnTo>
                    <a:cubicBezTo>
                      <a:pt x="4845" y="1081"/>
                      <a:pt x="3765" y="1"/>
                      <a:pt x="24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7"/>
              <p:cNvSpPr/>
              <p:nvPr/>
            </p:nvSpPr>
            <p:spPr>
              <a:xfrm>
                <a:off x="7328061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2" y="1332"/>
                      <a:pt x="1128" y="309"/>
                      <a:pt x="2442" y="309"/>
                    </a:cubicBezTo>
                    <a:cubicBezTo>
                      <a:pt x="3728" y="309"/>
                      <a:pt x="4792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4" y="2620"/>
                    </a:moveTo>
                    <a:cubicBezTo>
                      <a:pt x="1" y="2692"/>
                      <a:pt x="1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3" y="2766"/>
                      <a:pt x="4853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7"/>
              <p:cNvSpPr/>
              <p:nvPr/>
            </p:nvSpPr>
            <p:spPr>
              <a:xfrm>
                <a:off x="7365984" y="1239519"/>
                <a:ext cx="122088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995" extrusionOk="0">
                    <a:moveTo>
                      <a:pt x="1512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512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7"/>
              <p:cNvSpPr/>
              <p:nvPr/>
            </p:nvSpPr>
            <p:spPr>
              <a:xfrm>
                <a:off x="7634015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7"/>
              <p:cNvSpPr/>
              <p:nvPr/>
            </p:nvSpPr>
            <p:spPr>
              <a:xfrm>
                <a:off x="7634015" y="1167791"/>
                <a:ext cx="197608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2840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08"/>
                    </a:cubicBezTo>
                    <a:lnTo>
                      <a:pt x="1" y="2840"/>
                    </a:lnTo>
                    <a:cubicBezTo>
                      <a:pt x="1" y="1482"/>
                      <a:pt x="1081" y="402"/>
                      <a:pt x="2439" y="402"/>
                    </a:cubicBezTo>
                    <a:cubicBezTo>
                      <a:pt x="3766" y="402"/>
                      <a:pt x="4846" y="1482"/>
                      <a:pt x="4846" y="2840"/>
                    </a:cubicBezTo>
                    <a:lnTo>
                      <a:pt x="4846" y="2439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7"/>
              <p:cNvSpPr/>
              <p:nvPr/>
            </p:nvSpPr>
            <p:spPr>
              <a:xfrm>
                <a:off x="7671774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7"/>
              <p:cNvSpPr/>
              <p:nvPr/>
            </p:nvSpPr>
            <p:spPr>
              <a:xfrm>
                <a:off x="7939846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38" y="1"/>
                    </a:moveTo>
                    <a:cubicBezTo>
                      <a:pt x="1080" y="1"/>
                      <a:pt x="0" y="1081"/>
                      <a:pt x="0" y="2439"/>
                    </a:cubicBezTo>
                    <a:lnTo>
                      <a:pt x="0" y="6944"/>
                    </a:lnTo>
                    <a:lnTo>
                      <a:pt x="4845" y="6944"/>
                    </a:lnTo>
                    <a:lnTo>
                      <a:pt x="4845" y="2408"/>
                    </a:lnTo>
                    <a:cubicBezTo>
                      <a:pt x="4845" y="1081"/>
                      <a:pt x="3765" y="1"/>
                      <a:pt x="24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7"/>
              <p:cNvSpPr/>
              <p:nvPr/>
            </p:nvSpPr>
            <p:spPr>
              <a:xfrm>
                <a:off x="7939683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2" y="1332"/>
                      <a:pt x="1127" y="309"/>
                      <a:pt x="2442" y="309"/>
                    </a:cubicBezTo>
                    <a:cubicBezTo>
                      <a:pt x="3728" y="309"/>
                      <a:pt x="4792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4" y="2620"/>
                    </a:moveTo>
                    <a:cubicBezTo>
                      <a:pt x="1" y="2692"/>
                      <a:pt x="1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3" y="2766"/>
                      <a:pt x="4853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7"/>
              <p:cNvSpPr/>
              <p:nvPr/>
            </p:nvSpPr>
            <p:spPr>
              <a:xfrm>
                <a:off x="7977565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513" y="2994"/>
                    </a:cubicBezTo>
                    <a:cubicBezTo>
                      <a:pt x="2316" y="2994"/>
                      <a:pt x="2994" y="2315"/>
                      <a:pt x="2994" y="1513"/>
                    </a:cubicBezTo>
                    <a:cubicBezTo>
                      <a:pt x="2994" y="680"/>
                      <a:pt x="2316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7"/>
              <p:cNvSpPr/>
              <p:nvPr/>
            </p:nvSpPr>
            <p:spPr>
              <a:xfrm>
                <a:off x="4725682" y="1093535"/>
                <a:ext cx="3567827" cy="74297"/>
              </a:xfrm>
              <a:custGeom>
                <a:avLst/>
                <a:gdLst/>
                <a:ahLst/>
                <a:cxnLst/>
                <a:rect l="l" t="t" r="r" b="b"/>
                <a:pathLst>
                  <a:path w="87495" h="1822" extrusionOk="0">
                    <a:moveTo>
                      <a:pt x="1" y="1"/>
                    </a:moveTo>
                    <a:lnTo>
                      <a:pt x="1" y="1822"/>
                    </a:lnTo>
                    <a:lnTo>
                      <a:pt x="87494" y="1822"/>
                    </a:lnTo>
                    <a:lnTo>
                      <a:pt x="874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7"/>
              <p:cNvSpPr/>
              <p:nvPr/>
            </p:nvSpPr>
            <p:spPr>
              <a:xfrm>
                <a:off x="4837697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7"/>
              <p:cNvSpPr/>
              <p:nvPr/>
            </p:nvSpPr>
            <p:spPr>
              <a:xfrm>
                <a:off x="4929569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7"/>
              <p:cNvSpPr/>
              <p:nvPr/>
            </p:nvSpPr>
            <p:spPr>
              <a:xfrm>
                <a:off x="5021441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7"/>
              <p:cNvSpPr/>
              <p:nvPr/>
            </p:nvSpPr>
            <p:spPr>
              <a:xfrm>
                <a:off x="5113313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7"/>
              <p:cNvSpPr/>
              <p:nvPr/>
            </p:nvSpPr>
            <p:spPr>
              <a:xfrm>
                <a:off x="5205184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7"/>
              <p:cNvSpPr/>
              <p:nvPr/>
            </p:nvSpPr>
            <p:spPr>
              <a:xfrm>
                <a:off x="5297056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7"/>
              <p:cNvSpPr/>
              <p:nvPr/>
            </p:nvSpPr>
            <p:spPr>
              <a:xfrm>
                <a:off x="5388928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7"/>
              <p:cNvSpPr/>
              <p:nvPr/>
            </p:nvSpPr>
            <p:spPr>
              <a:xfrm>
                <a:off x="5479535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7"/>
              <p:cNvSpPr/>
              <p:nvPr/>
            </p:nvSpPr>
            <p:spPr>
              <a:xfrm>
                <a:off x="5571407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8" y="2222"/>
                      <a:pt x="1018" y="1945"/>
                    </a:cubicBez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7"/>
              <p:cNvSpPr/>
              <p:nvPr/>
            </p:nvSpPr>
            <p:spPr>
              <a:xfrm>
                <a:off x="5663238" y="1669925"/>
                <a:ext cx="41593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7"/>
              <p:cNvSpPr/>
              <p:nvPr/>
            </p:nvSpPr>
            <p:spPr>
              <a:xfrm>
                <a:off x="5755110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7"/>
              <p:cNvSpPr/>
              <p:nvPr/>
            </p:nvSpPr>
            <p:spPr>
              <a:xfrm>
                <a:off x="5846981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7"/>
              <p:cNvSpPr/>
              <p:nvPr/>
            </p:nvSpPr>
            <p:spPr>
              <a:xfrm>
                <a:off x="5938853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7"/>
              <p:cNvSpPr/>
              <p:nvPr/>
            </p:nvSpPr>
            <p:spPr>
              <a:xfrm>
                <a:off x="6030725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7"/>
              <p:cNvSpPr/>
              <p:nvPr/>
            </p:nvSpPr>
            <p:spPr>
              <a:xfrm>
                <a:off x="6122596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7"/>
              <p:cNvSpPr/>
              <p:nvPr/>
            </p:nvSpPr>
            <p:spPr>
              <a:xfrm>
                <a:off x="6214468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7"/>
              <p:cNvSpPr/>
              <p:nvPr/>
            </p:nvSpPr>
            <p:spPr>
              <a:xfrm>
                <a:off x="6306340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7"/>
              <p:cNvSpPr/>
              <p:nvPr/>
            </p:nvSpPr>
            <p:spPr>
              <a:xfrm>
                <a:off x="6396948" y="1669925"/>
                <a:ext cx="41552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70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69"/>
                      <a:pt x="494" y="2469"/>
                    </a:cubicBezTo>
                    <a:cubicBezTo>
                      <a:pt x="772" y="2469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7"/>
              <p:cNvSpPr/>
              <p:nvPr/>
            </p:nvSpPr>
            <p:spPr>
              <a:xfrm>
                <a:off x="6488819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47" y="2438"/>
                      <a:pt x="525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7"/>
              <p:cNvSpPr/>
              <p:nvPr/>
            </p:nvSpPr>
            <p:spPr>
              <a:xfrm>
                <a:off x="6580691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7"/>
              <p:cNvSpPr/>
              <p:nvPr/>
            </p:nvSpPr>
            <p:spPr>
              <a:xfrm>
                <a:off x="6672563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7"/>
              <p:cNvSpPr/>
              <p:nvPr/>
            </p:nvSpPr>
            <p:spPr>
              <a:xfrm>
                <a:off x="6764434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7"/>
              <p:cNvSpPr/>
              <p:nvPr/>
            </p:nvSpPr>
            <p:spPr>
              <a:xfrm>
                <a:off x="6856265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3" y="2438"/>
                      <a:pt x="989" y="2222"/>
                      <a:pt x="989" y="1945"/>
                    </a:cubicBezTo>
                    <a:lnTo>
                      <a:pt x="9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7"/>
              <p:cNvSpPr/>
              <p:nvPr/>
            </p:nvSpPr>
            <p:spPr>
              <a:xfrm>
                <a:off x="6946914" y="1669925"/>
                <a:ext cx="41552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70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47" y="2469"/>
                      <a:pt x="525" y="2469"/>
                    </a:cubicBezTo>
                    <a:cubicBezTo>
                      <a:pt x="802" y="2469"/>
                      <a:pt x="1018" y="2222"/>
                      <a:pt x="1018" y="1945"/>
                    </a:cubicBez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7"/>
              <p:cNvSpPr/>
              <p:nvPr/>
            </p:nvSpPr>
            <p:spPr>
              <a:xfrm>
                <a:off x="7040009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7"/>
              <p:cNvSpPr/>
              <p:nvPr/>
            </p:nvSpPr>
            <p:spPr>
              <a:xfrm>
                <a:off x="7131880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7"/>
              <p:cNvSpPr/>
              <p:nvPr/>
            </p:nvSpPr>
            <p:spPr>
              <a:xfrm>
                <a:off x="7223752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7"/>
              <p:cNvSpPr/>
              <p:nvPr/>
            </p:nvSpPr>
            <p:spPr>
              <a:xfrm>
                <a:off x="7315624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7"/>
              <p:cNvSpPr/>
              <p:nvPr/>
            </p:nvSpPr>
            <p:spPr>
              <a:xfrm>
                <a:off x="7407496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7"/>
              <p:cNvSpPr/>
              <p:nvPr/>
            </p:nvSpPr>
            <p:spPr>
              <a:xfrm>
                <a:off x="7498103" y="1669925"/>
                <a:ext cx="41552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70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69"/>
                      <a:pt x="494" y="2469"/>
                    </a:cubicBezTo>
                    <a:cubicBezTo>
                      <a:pt x="772" y="2469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7"/>
              <p:cNvSpPr/>
              <p:nvPr/>
            </p:nvSpPr>
            <p:spPr>
              <a:xfrm>
                <a:off x="7589975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47" y="2438"/>
                      <a:pt x="525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7"/>
              <p:cNvSpPr/>
              <p:nvPr/>
            </p:nvSpPr>
            <p:spPr>
              <a:xfrm>
                <a:off x="7681847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7"/>
              <p:cNvSpPr/>
              <p:nvPr/>
            </p:nvSpPr>
            <p:spPr>
              <a:xfrm>
                <a:off x="7773718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7"/>
              <p:cNvSpPr/>
              <p:nvPr/>
            </p:nvSpPr>
            <p:spPr>
              <a:xfrm>
                <a:off x="7865590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7"/>
              <p:cNvSpPr/>
              <p:nvPr/>
            </p:nvSpPr>
            <p:spPr>
              <a:xfrm>
                <a:off x="7957462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7"/>
              <p:cNvSpPr/>
              <p:nvPr/>
            </p:nvSpPr>
            <p:spPr>
              <a:xfrm>
                <a:off x="8048069" y="1669925"/>
                <a:ext cx="41552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70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47" y="2469"/>
                      <a:pt x="525" y="2469"/>
                    </a:cubicBezTo>
                    <a:cubicBezTo>
                      <a:pt x="803" y="2469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7"/>
              <p:cNvSpPr/>
              <p:nvPr/>
            </p:nvSpPr>
            <p:spPr>
              <a:xfrm>
                <a:off x="8141164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9" y="2222"/>
                      <a:pt x="989" y="1945"/>
                    </a:cubicBezTo>
                    <a:lnTo>
                      <a:pt x="9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7"/>
              <p:cNvSpPr/>
              <p:nvPr/>
            </p:nvSpPr>
            <p:spPr>
              <a:xfrm>
                <a:off x="4733266" y="1493726"/>
                <a:ext cx="54153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27" y="1945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7"/>
              <p:cNvSpPr/>
              <p:nvPr/>
            </p:nvSpPr>
            <p:spPr>
              <a:xfrm>
                <a:off x="4733266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080" y="1606"/>
                    </a:lnTo>
                    <a:lnTo>
                      <a:pt x="10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7"/>
              <p:cNvSpPr/>
              <p:nvPr/>
            </p:nvSpPr>
            <p:spPr>
              <a:xfrm>
                <a:off x="500129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7"/>
              <p:cNvSpPr/>
              <p:nvPr/>
            </p:nvSpPr>
            <p:spPr>
              <a:xfrm>
                <a:off x="5001297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112" y="160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7"/>
              <p:cNvSpPr/>
              <p:nvPr/>
            </p:nvSpPr>
            <p:spPr>
              <a:xfrm>
                <a:off x="5270632" y="1493726"/>
                <a:ext cx="55376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7"/>
              <p:cNvSpPr/>
              <p:nvPr/>
            </p:nvSpPr>
            <p:spPr>
              <a:xfrm>
                <a:off x="5270632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111" y="1606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7"/>
              <p:cNvSpPr/>
              <p:nvPr/>
            </p:nvSpPr>
            <p:spPr>
              <a:xfrm>
                <a:off x="553992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7"/>
              <p:cNvSpPr/>
              <p:nvPr/>
            </p:nvSpPr>
            <p:spPr>
              <a:xfrm>
                <a:off x="5539927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111" y="1606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7"/>
              <p:cNvSpPr/>
              <p:nvPr/>
            </p:nvSpPr>
            <p:spPr>
              <a:xfrm>
                <a:off x="5809221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7"/>
              <p:cNvSpPr/>
              <p:nvPr/>
            </p:nvSpPr>
            <p:spPr>
              <a:xfrm>
                <a:off x="5809221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112" y="160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7"/>
              <p:cNvSpPr/>
              <p:nvPr/>
            </p:nvSpPr>
            <p:spPr>
              <a:xfrm>
                <a:off x="607855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7"/>
              <p:cNvSpPr/>
              <p:nvPr/>
            </p:nvSpPr>
            <p:spPr>
              <a:xfrm>
                <a:off x="6078557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080" y="1606"/>
                    </a:lnTo>
                    <a:lnTo>
                      <a:pt x="10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7"/>
              <p:cNvSpPr/>
              <p:nvPr/>
            </p:nvSpPr>
            <p:spPr>
              <a:xfrm>
                <a:off x="6347851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7"/>
              <p:cNvSpPr/>
              <p:nvPr/>
            </p:nvSpPr>
            <p:spPr>
              <a:xfrm>
                <a:off x="6347851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081" y="1606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7"/>
              <p:cNvSpPr/>
              <p:nvPr/>
            </p:nvSpPr>
            <p:spPr>
              <a:xfrm>
                <a:off x="6617187" y="1493726"/>
                <a:ext cx="54153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27" y="1945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7"/>
              <p:cNvSpPr/>
              <p:nvPr/>
            </p:nvSpPr>
            <p:spPr>
              <a:xfrm>
                <a:off x="6617187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080" y="1606"/>
                    </a:lnTo>
                    <a:lnTo>
                      <a:pt x="10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7"/>
              <p:cNvSpPr/>
              <p:nvPr/>
            </p:nvSpPr>
            <p:spPr>
              <a:xfrm>
                <a:off x="688521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7"/>
              <p:cNvSpPr/>
              <p:nvPr/>
            </p:nvSpPr>
            <p:spPr>
              <a:xfrm>
                <a:off x="6885217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112" y="160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7"/>
              <p:cNvSpPr/>
              <p:nvPr/>
            </p:nvSpPr>
            <p:spPr>
              <a:xfrm>
                <a:off x="7154553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7"/>
              <p:cNvSpPr/>
              <p:nvPr/>
            </p:nvSpPr>
            <p:spPr>
              <a:xfrm>
                <a:off x="7154553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111" y="1606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7"/>
              <p:cNvSpPr/>
              <p:nvPr/>
            </p:nvSpPr>
            <p:spPr>
              <a:xfrm>
                <a:off x="742384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7"/>
              <p:cNvSpPr/>
              <p:nvPr/>
            </p:nvSpPr>
            <p:spPr>
              <a:xfrm>
                <a:off x="7423847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112" y="160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7"/>
              <p:cNvSpPr/>
              <p:nvPr/>
            </p:nvSpPr>
            <p:spPr>
              <a:xfrm>
                <a:off x="7693183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7"/>
              <p:cNvSpPr/>
              <p:nvPr/>
            </p:nvSpPr>
            <p:spPr>
              <a:xfrm>
                <a:off x="7693183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111" y="1606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7"/>
              <p:cNvSpPr/>
              <p:nvPr/>
            </p:nvSpPr>
            <p:spPr>
              <a:xfrm>
                <a:off x="796247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7"/>
              <p:cNvSpPr/>
              <p:nvPr/>
            </p:nvSpPr>
            <p:spPr>
              <a:xfrm>
                <a:off x="7962477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081" y="1606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7"/>
              <p:cNvSpPr/>
              <p:nvPr/>
            </p:nvSpPr>
            <p:spPr>
              <a:xfrm>
                <a:off x="8231772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7"/>
              <p:cNvSpPr/>
              <p:nvPr/>
            </p:nvSpPr>
            <p:spPr>
              <a:xfrm>
                <a:off x="8231772" y="1493726"/>
                <a:ext cx="44121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081" y="1606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7"/>
              <p:cNvSpPr/>
              <p:nvPr/>
            </p:nvSpPr>
            <p:spPr>
              <a:xfrm>
                <a:off x="4792394" y="995384"/>
                <a:ext cx="3434403" cy="71768"/>
              </a:xfrm>
              <a:custGeom>
                <a:avLst/>
                <a:gdLst/>
                <a:ahLst/>
                <a:cxnLst/>
                <a:rect l="l" t="t" r="r" b="b"/>
                <a:pathLst>
                  <a:path w="84223" h="1760" extrusionOk="0">
                    <a:moveTo>
                      <a:pt x="1" y="0"/>
                    </a:moveTo>
                    <a:lnTo>
                      <a:pt x="1" y="1760"/>
                    </a:lnTo>
                    <a:lnTo>
                      <a:pt x="84223" y="1760"/>
                    </a:lnTo>
                    <a:lnTo>
                      <a:pt x="84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7"/>
              <p:cNvSpPr/>
              <p:nvPr/>
            </p:nvSpPr>
            <p:spPr>
              <a:xfrm>
                <a:off x="4792394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3" y="2100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7"/>
              <p:cNvSpPr/>
              <p:nvPr/>
            </p:nvSpPr>
            <p:spPr>
              <a:xfrm>
                <a:off x="5096961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0" y="1"/>
                    </a:moveTo>
                    <a:lnTo>
                      <a:pt x="0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7"/>
              <p:cNvSpPr/>
              <p:nvPr/>
            </p:nvSpPr>
            <p:spPr>
              <a:xfrm>
                <a:off x="5402751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3" y="2100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7"/>
              <p:cNvSpPr/>
              <p:nvPr/>
            </p:nvSpPr>
            <p:spPr>
              <a:xfrm>
                <a:off x="5707318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0" y="1"/>
                    </a:moveTo>
                    <a:lnTo>
                      <a:pt x="0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7"/>
              <p:cNvSpPr/>
              <p:nvPr/>
            </p:nvSpPr>
            <p:spPr>
              <a:xfrm>
                <a:off x="6013109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3" y="2100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7"/>
              <p:cNvSpPr/>
              <p:nvPr/>
            </p:nvSpPr>
            <p:spPr>
              <a:xfrm>
                <a:off x="6318899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4" y="2100"/>
                    </a:ln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7"/>
              <p:cNvSpPr/>
              <p:nvPr/>
            </p:nvSpPr>
            <p:spPr>
              <a:xfrm>
                <a:off x="6623467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7"/>
              <p:cNvSpPr/>
              <p:nvPr/>
            </p:nvSpPr>
            <p:spPr>
              <a:xfrm>
                <a:off x="6929257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4" y="2100"/>
                    </a:ln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7"/>
              <p:cNvSpPr/>
              <p:nvPr/>
            </p:nvSpPr>
            <p:spPr>
              <a:xfrm>
                <a:off x="7233824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7"/>
              <p:cNvSpPr/>
              <p:nvPr/>
            </p:nvSpPr>
            <p:spPr>
              <a:xfrm>
                <a:off x="7539615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4" y="2100"/>
                    </a:ln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7"/>
              <p:cNvSpPr/>
              <p:nvPr/>
            </p:nvSpPr>
            <p:spPr>
              <a:xfrm>
                <a:off x="7844182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7"/>
              <p:cNvSpPr/>
              <p:nvPr/>
            </p:nvSpPr>
            <p:spPr>
              <a:xfrm>
                <a:off x="8149972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4" y="2100"/>
                    </a:ln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7"/>
              <p:cNvSpPr/>
              <p:nvPr/>
            </p:nvSpPr>
            <p:spPr>
              <a:xfrm>
                <a:off x="4694242" y="1049496"/>
                <a:ext cx="3629442" cy="66753"/>
              </a:xfrm>
              <a:custGeom>
                <a:avLst/>
                <a:gdLst/>
                <a:ahLst/>
                <a:cxnLst/>
                <a:rect l="l" t="t" r="r" b="b"/>
                <a:pathLst>
                  <a:path w="89006" h="1637" extrusionOk="0">
                    <a:moveTo>
                      <a:pt x="0" y="1"/>
                    </a:moveTo>
                    <a:lnTo>
                      <a:pt x="0" y="1636"/>
                    </a:lnTo>
                    <a:lnTo>
                      <a:pt x="89006" y="1636"/>
                    </a:lnTo>
                    <a:lnTo>
                      <a:pt x="890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7"/>
              <p:cNvSpPr/>
              <p:nvPr/>
            </p:nvSpPr>
            <p:spPr>
              <a:xfrm>
                <a:off x="5844494" y="2167003"/>
                <a:ext cx="1330203" cy="2368480"/>
              </a:xfrm>
              <a:custGeom>
                <a:avLst/>
                <a:gdLst/>
                <a:ahLst/>
                <a:cxnLst/>
                <a:rect l="l" t="t" r="r" b="b"/>
                <a:pathLst>
                  <a:path w="32621" h="58083" extrusionOk="0">
                    <a:moveTo>
                      <a:pt x="15122" y="1"/>
                    </a:moveTo>
                    <a:cubicBezTo>
                      <a:pt x="6790" y="1"/>
                      <a:pt x="0" y="6760"/>
                      <a:pt x="0" y="15092"/>
                    </a:cubicBezTo>
                    <a:lnTo>
                      <a:pt x="0" y="58083"/>
                    </a:lnTo>
                    <a:lnTo>
                      <a:pt x="3765" y="58083"/>
                    </a:lnTo>
                    <a:lnTo>
                      <a:pt x="3765" y="15802"/>
                    </a:lnTo>
                    <a:cubicBezTo>
                      <a:pt x="3765" y="8827"/>
                      <a:pt x="9444" y="3149"/>
                      <a:pt x="16449" y="3149"/>
                    </a:cubicBezTo>
                    <a:cubicBezTo>
                      <a:pt x="23424" y="3149"/>
                      <a:pt x="29103" y="8827"/>
                      <a:pt x="29103" y="15802"/>
                    </a:cubicBezTo>
                    <a:lnTo>
                      <a:pt x="29103" y="58083"/>
                    </a:lnTo>
                    <a:lnTo>
                      <a:pt x="32621" y="58083"/>
                    </a:lnTo>
                    <a:lnTo>
                      <a:pt x="32621" y="15092"/>
                    </a:lnTo>
                    <a:cubicBezTo>
                      <a:pt x="32621" y="6760"/>
                      <a:pt x="25831" y="1"/>
                      <a:pt x="174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7"/>
              <p:cNvSpPr/>
              <p:nvPr/>
            </p:nvSpPr>
            <p:spPr>
              <a:xfrm>
                <a:off x="4898089" y="2223643"/>
                <a:ext cx="779054" cy="448063"/>
              </a:xfrm>
              <a:custGeom>
                <a:avLst/>
                <a:gdLst/>
                <a:ahLst/>
                <a:cxnLst/>
                <a:rect l="l" t="t" r="r" b="b"/>
                <a:pathLst>
                  <a:path w="19105" h="10988" extrusionOk="0">
                    <a:moveTo>
                      <a:pt x="1" y="1"/>
                    </a:moveTo>
                    <a:lnTo>
                      <a:pt x="1" y="10987"/>
                    </a:lnTo>
                    <a:lnTo>
                      <a:pt x="19104" y="10987"/>
                    </a:lnTo>
                    <a:lnTo>
                      <a:pt x="19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7"/>
              <p:cNvSpPr/>
              <p:nvPr/>
            </p:nvSpPr>
            <p:spPr>
              <a:xfrm>
                <a:off x="4938377" y="2260139"/>
                <a:ext cx="698478" cy="375071"/>
              </a:xfrm>
              <a:custGeom>
                <a:avLst/>
                <a:gdLst/>
                <a:ahLst/>
                <a:cxnLst/>
                <a:rect l="l" t="t" r="r" b="b"/>
                <a:pathLst>
                  <a:path w="17129" h="9198" extrusionOk="0">
                    <a:moveTo>
                      <a:pt x="0" y="1"/>
                    </a:moveTo>
                    <a:lnTo>
                      <a:pt x="0" y="9197"/>
                    </a:lnTo>
                    <a:lnTo>
                      <a:pt x="17129" y="9197"/>
                    </a:lnTo>
                    <a:lnTo>
                      <a:pt x="171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7"/>
              <p:cNvSpPr/>
              <p:nvPr/>
            </p:nvSpPr>
            <p:spPr>
              <a:xfrm>
                <a:off x="4983681" y="2302914"/>
                <a:ext cx="606606" cy="284464"/>
              </a:xfrm>
              <a:custGeom>
                <a:avLst/>
                <a:gdLst/>
                <a:ahLst/>
                <a:cxnLst/>
                <a:rect l="l" t="t" r="r" b="b"/>
                <a:pathLst>
                  <a:path w="14876" h="6976" extrusionOk="0">
                    <a:moveTo>
                      <a:pt x="1" y="1"/>
                    </a:moveTo>
                    <a:lnTo>
                      <a:pt x="1" y="6976"/>
                    </a:lnTo>
                    <a:lnTo>
                      <a:pt x="14876" y="6976"/>
                    </a:lnTo>
                    <a:lnTo>
                      <a:pt x="14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7"/>
              <p:cNvSpPr/>
              <p:nvPr/>
            </p:nvSpPr>
            <p:spPr>
              <a:xfrm>
                <a:off x="5018913" y="3143583"/>
                <a:ext cx="526071" cy="791614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19413" extrusionOk="0">
                    <a:moveTo>
                      <a:pt x="3581" y="1"/>
                    </a:moveTo>
                    <a:cubicBezTo>
                      <a:pt x="1605" y="1"/>
                      <a:pt x="1" y="1636"/>
                      <a:pt x="1" y="3611"/>
                    </a:cubicBezTo>
                    <a:lnTo>
                      <a:pt x="1" y="15802"/>
                    </a:lnTo>
                    <a:cubicBezTo>
                      <a:pt x="1" y="17808"/>
                      <a:pt x="1605" y="19413"/>
                      <a:pt x="3581" y="19413"/>
                    </a:cubicBezTo>
                    <a:lnTo>
                      <a:pt x="9290" y="19413"/>
                    </a:lnTo>
                    <a:cubicBezTo>
                      <a:pt x="11296" y="19413"/>
                      <a:pt x="12901" y="17808"/>
                      <a:pt x="12901" y="15802"/>
                    </a:cubicBezTo>
                    <a:lnTo>
                      <a:pt x="12901" y="3611"/>
                    </a:lnTo>
                    <a:cubicBezTo>
                      <a:pt x="12901" y="1636"/>
                      <a:pt x="11296" y="1"/>
                      <a:pt x="92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7"/>
              <p:cNvSpPr/>
              <p:nvPr/>
            </p:nvSpPr>
            <p:spPr>
              <a:xfrm>
                <a:off x="5059201" y="3173799"/>
                <a:ext cx="450551" cy="732445"/>
              </a:xfrm>
              <a:custGeom>
                <a:avLst/>
                <a:gdLst/>
                <a:ahLst/>
                <a:cxnLst/>
                <a:rect l="l" t="t" r="r" b="b"/>
                <a:pathLst>
                  <a:path w="11049" h="17962" extrusionOk="0">
                    <a:moveTo>
                      <a:pt x="3179" y="0"/>
                    </a:moveTo>
                    <a:cubicBezTo>
                      <a:pt x="1420" y="0"/>
                      <a:pt x="0" y="1420"/>
                      <a:pt x="0" y="3179"/>
                    </a:cubicBezTo>
                    <a:lnTo>
                      <a:pt x="0" y="14752"/>
                    </a:lnTo>
                    <a:cubicBezTo>
                      <a:pt x="0" y="16542"/>
                      <a:pt x="1420" y="17962"/>
                      <a:pt x="3179" y="17962"/>
                    </a:cubicBezTo>
                    <a:lnTo>
                      <a:pt x="7839" y="17962"/>
                    </a:lnTo>
                    <a:cubicBezTo>
                      <a:pt x="9598" y="17962"/>
                      <a:pt x="11049" y="16542"/>
                      <a:pt x="11049" y="14752"/>
                    </a:cubicBezTo>
                    <a:lnTo>
                      <a:pt x="11049" y="3179"/>
                    </a:lnTo>
                    <a:cubicBezTo>
                      <a:pt x="11049" y="1420"/>
                      <a:pt x="9598" y="0"/>
                      <a:pt x="7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7"/>
              <p:cNvSpPr/>
              <p:nvPr/>
            </p:nvSpPr>
            <p:spPr>
              <a:xfrm>
                <a:off x="5061688" y="4044644"/>
                <a:ext cx="431711" cy="381351"/>
              </a:xfrm>
              <a:custGeom>
                <a:avLst/>
                <a:gdLst/>
                <a:ahLst/>
                <a:cxnLst/>
                <a:rect l="l" t="t" r="r" b="b"/>
                <a:pathLst>
                  <a:path w="10587" h="9352" extrusionOk="0">
                    <a:moveTo>
                      <a:pt x="1" y="1"/>
                    </a:moveTo>
                    <a:lnTo>
                      <a:pt x="1" y="9352"/>
                    </a:lnTo>
                    <a:lnTo>
                      <a:pt x="10587" y="9352"/>
                    </a:lnTo>
                    <a:lnTo>
                      <a:pt x="105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7"/>
              <p:cNvSpPr/>
              <p:nvPr/>
            </p:nvSpPr>
            <p:spPr>
              <a:xfrm>
                <a:off x="4745826" y="4393251"/>
                <a:ext cx="1252236" cy="142232"/>
              </a:xfrm>
              <a:custGeom>
                <a:avLst/>
                <a:gdLst/>
                <a:ahLst/>
                <a:cxnLst/>
                <a:rect l="l" t="t" r="r" b="b"/>
                <a:pathLst>
                  <a:path w="30709" h="3488" extrusionOk="0">
                    <a:moveTo>
                      <a:pt x="1" y="0"/>
                    </a:moveTo>
                    <a:lnTo>
                      <a:pt x="1" y="3488"/>
                    </a:lnTo>
                    <a:lnTo>
                      <a:pt x="30708" y="3488"/>
                    </a:lnTo>
                    <a:lnTo>
                      <a:pt x="307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7"/>
              <p:cNvSpPr/>
              <p:nvPr/>
            </p:nvSpPr>
            <p:spPr>
              <a:xfrm>
                <a:off x="4792394" y="2896920"/>
                <a:ext cx="1039541" cy="105777"/>
              </a:xfrm>
              <a:custGeom>
                <a:avLst/>
                <a:gdLst/>
                <a:ahLst/>
                <a:cxnLst/>
                <a:rect l="l" t="t" r="r" b="b"/>
                <a:pathLst>
                  <a:path w="25493" h="2594" extrusionOk="0">
                    <a:moveTo>
                      <a:pt x="1" y="1"/>
                    </a:moveTo>
                    <a:lnTo>
                      <a:pt x="1" y="2593"/>
                    </a:lnTo>
                    <a:lnTo>
                      <a:pt x="25492" y="2593"/>
                    </a:lnTo>
                    <a:lnTo>
                      <a:pt x="25492" y="1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7"/>
              <p:cNvSpPr/>
              <p:nvPr/>
            </p:nvSpPr>
            <p:spPr>
              <a:xfrm>
                <a:off x="4696770" y="2815121"/>
                <a:ext cx="1331467" cy="81840"/>
              </a:xfrm>
              <a:custGeom>
                <a:avLst/>
                <a:gdLst/>
                <a:ahLst/>
                <a:cxnLst/>
                <a:rect l="l" t="t" r="r" b="b"/>
                <a:pathLst>
                  <a:path w="32652" h="2007" extrusionOk="0">
                    <a:moveTo>
                      <a:pt x="988" y="1"/>
                    </a:moveTo>
                    <a:cubicBezTo>
                      <a:pt x="432" y="1"/>
                      <a:pt x="0" y="433"/>
                      <a:pt x="0" y="988"/>
                    </a:cubicBezTo>
                    <a:cubicBezTo>
                      <a:pt x="0" y="1544"/>
                      <a:pt x="432" y="2007"/>
                      <a:pt x="988" y="2007"/>
                    </a:cubicBezTo>
                    <a:lnTo>
                      <a:pt x="31664" y="2007"/>
                    </a:lnTo>
                    <a:cubicBezTo>
                      <a:pt x="32220" y="2007"/>
                      <a:pt x="32652" y="1544"/>
                      <a:pt x="32652" y="988"/>
                    </a:cubicBezTo>
                    <a:cubicBezTo>
                      <a:pt x="32652" y="433"/>
                      <a:pt x="32220" y="1"/>
                      <a:pt x="31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7"/>
              <p:cNvSpPr/>
              <p:nvPr/>
            </p:nvSpPr>
            <p:spPr>
              <a:xfrm>
                <a:off x="7342048" y="2223643"/>
                <a:ext cx="779054" cy="449327"/>
              </a:xfrm>
              <a:custGeom>
                <a:avLst/>
                <a:gdLst/>
                <a:ahLst/>
                <a:cxnLst/>
                <a:rect l="l" t="t" r="r" b="b"/>
                <a:pathLst>
                  <a:path w="19105" h="11019" extrusionOk="0">
                    <a:moveTo>
                      <a:pt x="1" y="1"/>
                    </a:moveTo>
                    <a:lnTo>
                      <a:pt x="1" y="11018"/>
                    </a:lnTo>
                    <a:lnTo>
                      <a:pt x="19104" y="11018"/>
                    </a:lnTo>
                    <a:lnTo>
                      <a:pt x="19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7"/>
              <p:cNvSpPr/>
              <p:nvPr/>
            </p:nvSpPr>
            <p:spPr>
              <a:xfrm>
                <a:off x="7382336" y="2260139"/>
                <a:ext cx="698478" cy="375071"/>
              </a:xfrm>
              <a:custGeom>
                <a:avLst/>
                <a:gdLst/>
                <a:ahLst/>
                <a:cxnLst/>
                <a:rect l="l" t="t" r="r" b="b"/>
                <a:pathLst>
                  <a:path w="17129" h="9198" extrusionOk="0">
                    <a:moveTo>
                      <a:pt x="0" y="1"/>
                    </a:moveTo>
                    <a:lnTo>
                      <a:pt x="0" y="9197"/>
                    </a:lnTo>
                    <a:lnTo>
                      <a:pt x="17129" y="9197"/>
                    </a:lnTo>
                    <a:lnTo>
                      <a:pt x="171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7"/>
              <p:cNvSpPr/>
              <p:nvPr/>
            </p:nvSpPr>
            <p:spPr>
              <a:xfrm>
                <a:off x="7427640" y="2302914"/>
                <a:ext cx="607870" cy="284464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6976" extrusionOk="0">
                    <a:moveTo>
                      <a:pt x="0" y="1"/>
                    </a:moveTo>
                    <a:lnTo>
                      <a:pt x="0" y="6976"/>
                    </a:lnTo>
                    <a:lnTo>
                      <a:pt x="14907" y="6976"/>
                    </a:lnTo>
                    <a:lnTo>
                      <a:pt x="149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7"/>
              <p:cNvSpPr/>
              <p:nvPr/>
            </p:nvSpPr>
            <p:spPr>
              <a:xfrm>
                <a:off x="7474208" y="3144847"/>
                <a:ext cx="526071" cy="790350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19382" extrusionOk="0">
                    <a:moveTo>
                      <a:pt x="3611" y="0"/>
                    </a:moveTo>
                    <a:cubicBezTo>
                      <a:pt x="1605" y="0"/>
                      <a:pt x="0" y="1605"/>
                      <a:pt x="0" y="3580"/>
                    </a:cubicBezTo>
                    <a:lnTo>
                      <a:pt x="0" y="15802"/>
                    </a:lnTo>
                    <a:cubicBezTo>
                      <a:pt x="0" y="17777"/>
                      <a:pt x="1605" y="19382"/>
                      <a:pt x="3611" y="19382"/>
                    </a:cubicBezTo>
                    <a:lnTo>
                      <a:pt x="9290" y="19382"/>
                    </a:lnTo>
                    <a:cubicBezTo>
                      <a:pt x="11296" y="19382"/>
                      <a:pt x="12900" y="17777"/>
                      <a:pt x="12900" y="15802"/>
                    </a:cubicBezTo>
                    <a:lnTo>
                      <a:pt x="12900" y="3580"/>
                    </a:lnTo>
                    <a:cubicBezTo>
                      <a:pt x="12900" y="1605"/>
                      <a:pt x="11296" y="0"/>
                      <a:pt x="92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7"/>
              <p:cNvSpPr/>
              <p:nvPr/>
            </p:nvSpPr>
            <p:spPr>
              <a:xfrm>
                <a:off x="7510703" y="3173799"/>
                <a:ext cx="450551" cy="732445"/>
              </a:xfrm>
              <a:custGeom>
                <a:avLst/>
                <a:gdLst/>
                <a:ahLst/>
                <a:cxnLst/>
                <a:rect l="l" t="t" r="r" b="b"/>
                <a:pathLst>
                  <a:path w="11049" h="17962" extrusionOk="0">
                    <a:moveTo>
                      <a:pt x="3179" y="0"/>
                    </a:moveTo>
                    <a:cubicBezTo>
                      <a:pt x="1420" y="0"/>
                      <a:pt x="0" y="1420"/>
                      <a:pt x="0" y="3210"/>
                    </a:cubicBezTo>
                    <a:lnTo>
                      <a:pt x="0" y="14752"/>
                    </a:lnTo>
                    <a:cubicBezTo>
                      <a:pt x="0" y="16542"/>
                      <a:pt x="1420" y="17962"/>
                      <a:pt x="3179" y="17962"/>
                    </a:cubicBezTo>
                    <a:lnTo>
                      <a:pt x="7839" y="17962"/>
                    </a:lnTo>
                    <a:cubicBezTo>
                      <a:pt x="9598" y="17962"/>
                      <a:pt x="11049" y="16542"/>
                      <a:pt x="11049" y="14752"/>
                    </a:cubicBezTo>
                    <a:lnTo>
                      <a:pt x="11049" y="3210"/>
                    </a:lnTo>
                    <a:cubicBezTo>
                      <a:pt x="11049" y="1420"/>
                      <a:pt x="9598" y="0"/>
                      <a:pt x="7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7"/>
              <p:cNvSpPr/>
              <p:nvPr/>
            </p:nvSpPr>
            <p:spPr>
              <a:xfrm>
                <a:off x="7525791" y="4044644"/>
                <a:ext cx="431711" cy="381351"/>
              </a:xfrm>
              <a:custGeom>
                <a:avLst/>
                <a:gdLst/>
                <a:ahLst/>
                <a:cxnLst/>
                <a:rect l="l" t="t" r="r" b="b"/>
                <a:pathLst>
                  <a:path w="10587" h="9352" extrusionOk="0">
                    <a:moveTo>
                      <a:pt x="0" y="1"/>
                    </a:moveTo>
                    <a:lnTo>
                      <a:pt x="0" y="9352"/>
                    </a:lnTo>
                    <a:lnTo>
                      <a:pt x="10586" y="9352"/>
                    </a:lnTo>
                    <a:lnTo>
                      <a:pt x="105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7"/>
              <p:cNvSpPr/>
              <p:nvPr/>
            </p:nvSpPr>
            <p:spPr>
              <a:xfrm>
                <a:off x="7031201" y="4393251"/>
                <a:ext cx="1242164" cy="142232"/>
              </a:xfrm>
              <a:custGeom>
                <a:avLst/>
                <a:gdLst/>
                <a:ahLst/>
                <a:cxnLst/>
                <a:rect l="l" t="t" r="r" b="b"/>
                <a:pathLst>
                  <a:path w="30462" h="3488" extrusionOk="0">
                    <a:moveTo>
                      <a:pt x="1" y="0"/>
                    </a:moveTo>
                    <a:lnTo>
                      <a:pt x="1" y="3488"/>
                    </a:lnTo>
                    <a:lnTo>
                      <a:pt x="30461" y="3488"/>
                    </a:lnTo>
                    <a:lnTo>
                      <a:pt x="3046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7"/>
              <p:cNvSpPr/>
              <p:nvPr/>
            </p:nvSpPr>
            <p:spPr>
              <a:xfrm>
                <a:off x="7187256" y="2896920"/>
                <a:ext cx="1039541" cy="105777"/>
              </a:xfrm>
              <a:custGeom>
                <a:avLst/>
                <a:gdLst/>
                <a:ahLst/>
                <a:cxnLst/>
                <a:rect l="l" t="t" r="r" b="b"/>
                <a:pathLst>
                  <a:path w="25493" h="2594" extrusionOk="0">
                    <a:moveTo>
                      <a:pt x="1" y="1"/>
                    </a:moveTo>
                    <a:lnTo>
                      <a:pt x="1" y="2593"/>
                    </a:lnTo>
                    <a:lnTo>
                      <a:pt x="25493" y="2593"/>
                    </a:lnTo>
                    <a:lnTo>
                      <a:pt x="25493" y="1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7"/>
              <p:cNvSpPr/>
              <p:nvPr/>
            </p:nvSpPr>
            <p:spPr>
              <a:xfrm>
                <a:off x="6990953" y="2815121"/>
                <a:ext cx="1331508" cy="81840"/>
              </a:xfrm>
              <a:custGeom>
                <a:avLst/>
                <a:gdLst/>
                <a:ahLst/>
                <a:cxnLst/>
                <a:rect l="l" t="t" r="r" b="b"/>
                <a:pathLst>
                  <a:path w="32653" h="2007" extrusionOk="0">
                    <a:moveTo>
                      <a:pt x="988" y="1"/>
                    </a:moveTo>
                    <a:cubicBezTo>
                      <a:pt x="432" y="1"/>
                      <a:pt x="0" y="433"/>
                      <a:pt x="0" y="988"/>
                    </a:cubicBezTo>
                    <a:cubicBezTo>
                      <a:pt x="0" y="1544"/>
                      <a:pt x="432" y="2007"/>
                      <a:pt x="988" y="2007"/>
                    </a:cubicBezTo>
                    <a:lnTo>
                      <a:pt x="31664" y="2007"/>
                    </a:lnTo>
                    <a:cubicBezTo>
                      <a:pt x="32220" y="2007"/>
                      <a:pt x="32652" y="1544"/>
                      <a:pt x="32652" y="988"/>
                    </a:cubicBezTo>
                    <a:cubicBezTo>
                      <a:pt x="32652" y="433"/>
                      <a:pt x="32220" y="1"/>
                      <a:pt x="31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7"/>
              <p:cNvSpPr/>
              <p:nvPr/>
            </p:nvSpPr>
            <p:spPr>
              <a:xfrm>
                <a:off x="4989961" y="2409588"/>
                <a:ext cx="235368" cy="173019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243" extrusionOk="0">
                    <a:moveTo>
                      <a:pt x="1148" y="0"/>
                    </a:moveTo>
                    <a:cubicBezTo>
                      <a:pt x="1115" y="0"/>
                      <a:pt x="1082" y="3"/>
                      <a:pt x="1050" y="8"/>
                    </a:cubicBezTo>
                    <a:cubicBezTo>
                      <a:pt x="772" y="39"/>
                      <a:pt x="402" y="193"/>
                      <a:pt x="371" y="502"/>
                    </a:cubicBezTo>
                    <a:cubicBezTo>
                      <a:pt x="371" y="625"/>
                      <a:pt x="402" y="780"/>
                      <a:pt x="495" y="903"/>
                    </a:cubicBezTo>
                    <a:cubicBezTo>
                      <a:pt x="556" y="1119"/>
                      <a:pt x="711" y="1273"/>
                      <a:pt x="865" y="1397"/>
                    </a:cubicBezTo>
                    <a:cubicBezTo>
                      <a:pt x="988" y="1428"/>
                      <a:pt x="1112" y="1443"/>
                      <a:pt x="1235" y="1443"/>
                    </a:cubicBezTo>
                    <a:cubicBezTo>
                      <a:pt x="1359" y="1443"/>
                      <a:pt x="1482" y="1428"/>
                      <a:pt x="1606" y="1397"/>
                    </a:cubicBezTo>
                    <a:cubicBezTo>
                      <a:pt x="1631" y="1394"/>
                      <a:pt x="1656" y="1392"/>
                      <a:pt x="1682" y="1392"/>
                    </a:cubicBezTo>
                    <a:cubicBezTo>
                      <a:pt x="1912" y="1392"/>
                      <a:pt x="2164" y="1514"/>
                      <a:pt x="2192" y="1736"/>
                    </a:cubicBezTo>
                    <a:cubicBezTo>
                      <a:pt x="2192" y="1860"/>
                      <a:pt x="2099" y="1983"/>
                      <a:pt x="2069" y="2107"/>
                    </a:cubicBezTo>
                    <a:cubicBezTo>
                      <a:pt x="2038" y="2415"/>
                      <a:pt x="2254" y="2786"/>
                      <a:pt x="2038" y="3002"/>
                    </a:cubicBezTo>
                    <a:cubicBezTo>
                      <a:pt x="1969" y="3071"/>
                      <a:pt x="1887" y="3096"/>
                      <a:pt x="1798" y="3096"/>
                    </a:cubicBezTo>
                    <a:cubicBezTo>
                      <a:pt x="1608" y="3096"/>
                      <a:pt x="1384" y="2982"/>
                      <a:pt x="1174" y="2940"/>
                    </a:cubicBezTo>
                    <a:cubicBezTo>
                      <a:pt x="1050" y="2940"/>
                      <a:pt x="927" y="2909"/>
                      <a:pt x="834" y="2847"/>
                    </a:cubicBezTo>
                    <a:cubicBezTo>
                      <a:pt x="742" y="2755"/>
                      <a:pt x="742" y="2601"/>
                      <a:pt x="772" y="2477"/>
                    </a:cubicBezTo>
                    <a:cubicBezTo>
                      <a:pt x="772" y="2384"/>
                      <a:pt x="803" y="2292"/>
                      <a:pt x="865" y="2230"/>
                    </a:cubicBezTo>
                    <a:cubicBezTo>
                      <a:pt x="896" y="2199"/>
                      <a:pt x="942" y="2184"/>
                      <a:pt x="985" y="2184"/>
                    </a:cubicBezTo>
                    <a:cubicBezTo>
                      <a:pt x="1027" y="2184"/>
                      <a:pt x="1066" y="2199"/>
                      <a:pt x="1081" y="2230"/>
                    </a:cubicBezTo>
                    <a:cubicBezTo>
                      <a:pt x="1112" y="2292"/>
                      <a:pt x="1112" y="2354"/>
                      <a:pt x="1112" y="2415"/>
                    </a:cubicBezTo>
                    <a:cubicBezTo>
                      <a:pt x="1141" y="2488"/>
                      <a:pt x="1205" y="2520"/>
                      <a:pt x="1273" y="2520"/>
                    </a:cubicBezTo>
                    <a:cubicBezTo>
                      <a:pt x="1350" y="2520"/>
                      <a:pt x="1433" y="2480"/>
                      <a:pt x="1482" y="2415"/>
                    </a:cubicBezTo>
                    <a:cubicBezTo>
                      <a:pt x="1698" y="2138"/>
                      <a:pt x="1544" y="1736"/>
                      <a:pt x="1235" y="1613"/>
                    </a:cubicBezTo>
                    <a:cubicBezTo>
                      <a:pt x="1178" y="1602"/>
                      <a:pt x="1120" y="1597"/>
                      <a:pt x="1062" y="1597"/>
                    </a:cubicBezTo>
                    <a:cubicBezTo>
                      <a:pt x="776" y="1597"/>
                      <a:pt x="494" y="1722"/>
                      <a:pt x="340" y="1952"/>
                    </a:cubicBezTo>
                    <a:cubicBezTo>
                      <a:pt x="63" y="2261"/>
                      <a:pt x="1" y="2662"/>
                      <a:pt x="124" y="3063"/>
                    </a:cubicBezTo>
                    <a:cubicBezTo>
                      <a:pt x="433" y="3866"/>
                      <a:pt x="742" y="3989"/>
                      <a:pt x="1451" y="4236"/>
                    </a:cubicBezTo>
                    <a:cubicBezTo>
                      <a:pt x="1514" y="4240"/>
                      <a:pt x="1577" y="4242"/>
                      <a:pt x="1639" y="4242"/>
                    </a:cubicBezTo>
                    <a:cubicBezTo>
                      <a:pt x="2070" y="4242"/>
                      <a:pt x="2498" y="4151"/>
                      <a:pt x="2902" y="3989"/>
                    </a:cubicBezTo>
                    <a:cubicBezTo>
                      <a:pt x="3132" y="3897"/>
                      <a:pt x="3328" y="3633"/>
                      <a:pt x="3528" y="3633"/>
                    </a:cubicBezTo>
                    <a:cubicBezTo>
                      <a:pt x="3596" y="3633"/>
                      <a:pt x="3665" y="3664"/>
                      <a:pt x="3735" y="3742"/>
                    </a:cubicBezTo>
                    <a:cubicBezTo>
                      <a:pt x="3802" y="3820"/>
                      <a:pt x="3888" y="3854"/>
                      <a:pt x="3979" y="3854"/>
                    </a:cubicBezTo>
                    <a:cubicBezTo>
                      <a:pt x="4140" y="3854"/>
                      <a:pt x="4315" y="3746"/>
                      <a:pt x="4414" y="3588"/>
                    </a:cubicBezTo>
                    <a:cubicBezTo>
                      <a:pt x="4476" y="3341"/>
                      <a:pt x="4538" y="3063"/>
                      <a:pt x="4568" y="2786"/>
                    </a:cubicBezTo>
                    <a:cubicBezTo>
                      <a:pt x="4594" y="2605"/>
                      <a:pt x="4728" y="2424"/>
                      <a:pt x="4880" y="2424"/>
                    </a:cubicBezTo>
                    <a:cubicBezTo>
                      <a:pt x="4909" y="2424"/>
                      <a:pt x="4939" y="2431"/>
                      <a:pt x="4970" y="2446"/>
                    </a:cubicBezTo>
                    <a:cubicBezTo>
                      <a:pt x="4908" y="2631"/>
                      <a:pt x="4877" y="2817"/>
                      <a:pt x="4908" y="3002"/>
                    </a:cubicBezTo>
                    <a:cubicBezTo>
                      <a:pt x="4939" y="3187"/>
                      <a:pt x="5062" y="3341"/>
                      <a:pt x="5247" y="3403"/>
                    </a:cubicBezTo>
                    <a:cubicBezTo>
                      <a:pt x="5463" y="3403"/>
                      <a:pt x="5649" y="3279"/>
                      <a:pt x="5710" y="3063"/>
                    </a:cubicBezTo>
                    <a:cubicBezTo>
                      <a:pt x="5772" y="2878"/>
                      <a:pt x="5772" y="2662"/>
                      <a:pt x="5710" y="2477"/>
                    </a:cubicBezTo>
                    <a:cubicBezTo>
                      <a:pt x="5649" y="2168"/>
                      <a:pt x="5525" y="1891"/>
                      <a:pt x="5309" y="1675"/>
                    </a:cubicBezTo>
                    <a:cubicBezTo>
                      <a:pt x="5165" y="1510"/>
                      <a:pt x="4966" y="1428"/>
                      <a:pt x="4767" y="1428"/>
                    </a:cubicBezTo>
                    <a:cubicBezTo>
                      <a:pt x="4668" y="1428"/>
                      <a:pt x="4568" y="1448"/>
                      <a:pt x="4476" y="1489"/>
                    </a:cubicBezTo>
                    <a:cubicBezTo>
                      <a:pt x="4044" y="1736"/>
                      <a:pt x="4105" y="2415"/>
                      <a:pt x="3735" y="2724"/>
                    </a:cubicBezTo>
                    <a:cubicBezTo>
                      <a:pt x="3570" y="2844"/>
                      <a:pt x="3369" y="2905"/>
                      <a:pt x="3167" y="2905"/>
                    </a:cubicBezTo>
                    <a:cubicBezTo>
                      <a:pt x="2953" y="2905"/>
                      <a:pt x="2737" y="2836"/>
                      <a:pt x="2562" y="2693"/>
                    </a:cubicBezTo>
                    <a:lnTo>
                      <a:pt x="2624" y="1706"/>
                    </a:lnTo>
                    <a:cubicBezTo>
                      <a:pt x="2655" y="1551"/>
                      <a:pt x="2624" y="1366"/>
                      <a:pt x="2562" y="1212"/>
                    </a:cubicBezTo>
                    <a:cubicBezTo>
                      <a:pt x="2439" y="1014"/>
                      <a:pt x="2177" y="955"/>
                      <a:pt x="1919" y="955"/>
                    </a:cubicBezTo>
                    <a:cubicBezTo>
                      <a:pt x="1855" y="955"/>
                      <a:pt x="1791" y="959"/>
                      <a:pt x="1729" y="965"/>
                    </a:cubicBezTo>
                    <a:cubicBezTo>
                      <a:pt x="1657" y="981"/>
                      <a:pt x="1584" y="988"/>
                      <a:pt x="1509" y="988"/>
                    </a:cubicBezTo>
                    <a:cubicBezTo>
                      <a:pt x="1296" y="988"/>
                      <a:pt x="1079" y="925"/>
                      <a:pt x="896" y="811"/>
                    </a:cubicBezTo>
                    <a:lnTo>
                      <a:pt x="1729" y="718"/>
                    </a:lnTo>
                    <a:cubicBezTo>
                      <a:pt x="1853" y="533"/>
                      <a:pt x="1791" y="286"/>
                      <a:pt x="1637" y="162"/>
                    </a:cubicBezTo>
                    <a:cubicBezTo>
                      <a:pt x="1483" y="60"/>
                      <a:pt x="1309" y="0"/>
                      <a:pt x="1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7"/>
              <p:cNvSpPr/>
              <p:nvPr/>
            </p:nvSpPr>
            <p:spPr>
              <a:xfrm>
                <a:off x="5323480" y="2311682"/>
                <a:ext cx="266807" cy="269091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6599" extrusionOk="0">
                    <a:moveTo>
                      <a:pt x="5577" y="0"/>
                    </a:moveTo>
                    <a:cubicBezTo>
                      <a:pt x="5197" y="0"/>
                      <a:pt x="4931" y="415"/>
                      <a:pt x="4722" y="743"/>
                    </a:cubicBezTo>
                    <a:cubicBezTo>
                      <a:pt x="4599" y="959"/>
                      <a:pt x="4537" y="1206"/>
                      <a:pt x="4568" y="1483"/>
                    </a:cubicBezTo>
                    <a:cubicBezTo>
                      <a:pt x="4611" y="1654"/>
                      <a:pt x="4787" y="1781"/>
                      <a:pt x="4942" y="1781"/>
                    </a:cubicBezTo>
                    <a:cubicBezTo>
                      <a:pt x="5011" y="1781"/>
                      <a:pt x="5076" y="1756"/>
                      <a:pt x="5123" y="1699"/>
                    </a:cubicBezTo>
                    <a:cubicBezTo>
                      <a:pt x="5308" y="1514"/>
                      <a:pt x="5216" y="1360"/>
                      <a:pt x="5247" y="1175"/>
                    </a:cubicBezTo>
                    <a:cubicBezTo>
                      <a:pt x="5247" y="1034"/>
                      <a:pt x="5372" y="875"/>
                      <a:pt x="5499" y="875"/>
                    </a:cubicBezTo>
                    <a:cubicBezTo>
                      <a:pt x="5540" y="875"/>
                      <a:pt x="5580" y="891"/>
                      <a:pt x="5617" y="928"/>
                    </a:cubicBezTo>
                    <a:cubicBezTo>
                      <a:pt x="5648" y="989"/>
                      <a:pt x="5679" y="1051"/>
                      <a:pt x="5679" y="1144"/>
                    </a:cubicBezTo>
                    <a:cubicBezTo>
                      <a:pt x="5710" y="1483"/>
                      <a:pt x="5648" y="1854"/>
                      <a:pt x="5494" y="2193"/>
                    </a:cubicBezTo>
                    <a:cubicBezTo>
                      <a:pt x="5341" y="2474"/>
                      <a:pt x="5061" y="2649"/>
                      <a:pt x="4759" y="2649"/>
                    </a:cubicBezTo>
                    <a:cubicBezTo>
                      <a:pt x="4696" y="2649"/>
                      <a:pt x="4632" y="2641"/>
                      <a:pt x="4568" y="2625"/>
                    </a:cubicBezTo>
                    <a:cubicBezTo>
                      <a:pt x="4444" y="2563"/>
                      <a:pt x="4290" y="2502"/>
                      <a:pt x="4167" y="2440"/>
                    </a:cubicBezTo>
                    <a:cubicBezTo>
                      <a:pt x="4105" y="2394"/>
                      <a:pt x="4028" y="2371"/>
                      <a:pt x="3951" y="2371"/>
                    </a:cubicBezTo>
                    <a:cubicBezTo>
                      <a:pt x="3873" y="2371"/>
                      <a:pt x="3796" y="2394"/>
                      <a:pt x="3735" y="2440"/>
                    </a:cubicBezTo>
                    <a:cubicBezTo>
                      <a:pt x="3673" y="2533"/>
                      <a:pt x="3642" y="2656"/>
                      <a:pt x="3611" y="2749"/>
                    </a:cubicBezTo>
                    <a:cubicBezTo>
                      <a:pt x="3523" y="3013"/>
                      <a:pt x="3322" y="3306"/>
                      <a:pt x="3036" y="3306"/>
                    </a:cubicBezTo>
                    <a:cubicBezTo>
                      <a:pt x="3022" y="3306"/>
                      <a:pt x="3008" y="3306"/>
                      <a:pt x="2994" y="3304"/>
                    </a:cubicBezTo>
                    <a:cubicBezTo>
                      <a:pt x="2623" y="3242"/>
                      <a:pt x="2531" y="2718"/>
                      <a:pt x="2654" y="2378"/>
                    </a:cubicBezTo>
                    <a:cubicBezTo>
                      <a:pt x="2685" y="2317"/>
                      <a:pt x="2685" y="2224"/>
                      <a:pt x="2654" y="2131"/>
                    </a:cubicBezTo>
                    <a:cubicBezTo>
                      <a:pt x="2654" y="2100"/>
                      <a:pt x="2593" y="2039"/>
                      <a:pt x="2531" y="2008"/>
                    </a:cubicBezTo>
                    <a:cubicBezTo>
                      <a:pt x="2265" y="1827"/>
                      <a:pt x="1961" y="1741"/>
                      <a:pt x="1659" y="1741"/>
                    </a:cubicBezTo>
                    <a:cubicBezTo>
                      <a:pt x="1087" y="1741"/>
                      <a:pt x="519" y="2049"/>
                      <a:pt x="216" y="2594"/>
                    </a:cubicBezTo>
                    <a:cubicBezTo>
                      <a:pt x="62" y="3057"/>
                      <a:pt x="0" y="3551"/>
                      <a:pt x="62" y="4014"/>
                    </a:cubicBezTo>
                    <a:cubicBezTo>
                      <a:pt x="31" y="4168"/>
                      <a:pt x="93" y="4292"/>
                      <a:pt x="155" y="4415"/>
                    </a:cubicBezTo>
                    <a:cubicBezTo>
                      <a:pt x="216" y="4508"/>
                      <a:pt x="340" y="4569"/>
                      <a:pt x="463" y="4600"/>
                    </a:cubicBezTo>
                    <a:cubicBezTo>
                      <a:pt x="679" y="4724"/>
                      <a:pt x="926" y="4785"/>
                      <a:pt x="1173" y="4816"/>
                    </a:cubicBezTo>
                    <a:cubicBezTo>
                      <a:pt x="1420" y="4816"/>
                      <a:pt x="1667" y="4662"/>
                      <a:pt x="1728" y="4415"/>
                    </a:cubicBezTo>
                    <a:cubicBezTo>
                      <a:pt x="1782" y="4202"/>
                      <a:pt x="1604" y="3965"/>
                      <a:pt x="1396" y="3965"/>
                    </a:cubicBezTo>
                    <a:cubicBezTo>
                      <a:pt x="1363" y="3965"/>
                      <a:pt x="1330" y="3971"/>
                      <a:pt x="1296" y="3983"/>
                    </a:cubicBezTo>
                    <a:cubicBezTo>
                      <a:pt x="1200" y="4031"/>
                      <a:pt x="1085" y="4135"/>
                      <a:pt x="996" y="4135"/>
                    </a:cubicBezTo>
                    <a:cubicBezTo>
                      <a:pt x="970" y="4135"/>
                      <a:pt x="947" y="4127"/>
                      <a:pt x="926" y="4107"/>
                    </a:cubicBezTo>
                    <a:cubicBezTo>
                      <a:pt x="895" y="4076"/>
                      <a:pt x="864" y="4014"/>
                      <a:pt x="864" y="3983"/>
                    </a:cubicBezTo>
                    <a:cubicBezTo>
                      <a:pt x="803" y="3551"/>
                      <a:pt x="803" y="2965"/>
                      <a:pt x="1204" y="2810"/>
                    </a:cubicBezTo>
                    <a:cubicBezTo>
                      <a:pt x="1235" y="2795"/>
                      <a:pt x="1266" y="2787"/>
                      <a:pt x="1296" y="2787"/>
                    </a:cubicBezTo>
                    <a:cubicBezTo>
                      <a:pt x="1327" y="2787"/>
                      <a:pt x="1358" y="2795"/>
                      <a:pt x="1389" y="2810"/>
                    </a:cubicBezTo>
                    <a:cubicBezTo>
                      <a:pt x="1451" y="2872"/>
                      <a:pt x="1451" y="2965"/>
                      <a:pt x="1451" y="3057"/>
                    </a:cubicBezTo>
                    <a:cubicBezTo>
                      <a:pt x="1389" y="3304"/>
                      <a:pt x="1389" y="3582"/>
                      <a:pt x="1451" y="3829"/>
                    </a:cubicBezTo>
                    <a:cubicBezTo>
                      <a:pt x="1512" y="3993"/>
                      <a:pt x="1698" y="4117"/>
                      <a:pt x="1860" y="4117"/>
                    </a:cubicBezTo>
                    <a:cubicBezTo>
                      <a:pt x="1941" y="4117"/>
                      <a:pt x="2017" y="4086"/>
                      <a:pt x="2068" y="4014"/>
                    </a:cubicBezTo>
                    <a:cubicBezTo>
                      <a:pt x="2099" y="4230"/>
                      <a:pt x="2222" y="4415"/>
                      <a:pt x="2377" y="4539"/>
                    </a:cubicBezTo>
                    <a:cubicBezTo>
                      <a:pt x="2469" y="4616"/>
                      <a:pt x="2577" y="4654"/>
                      <a:pt x="2685" y="4654"/>
                    </a:cubicBezTo>
                    <a:cubicBezTo>
                      <a:pt x="2793" y="4654"/>
                      <a:pt x="2901" y="4616"/>
                      <a:pt x="2994" y="4539"/>
                    </a:cubicBezTo>
                    <a:cubicBezTo>
                      <a:pt x="3148" y="4384"/>
                      <a:pt x="3179" y="4137"/>
                      <a:pt x="3272" y="3921"/>
                    </a:cubicBezTo>
                    <a:cubicBezTo>
                      <a:pt x="3330" y="3785"/>
                      <a:pt x="3500" y="3685"/>
                      <a:pt x="3640" y="3685"/>
                    </a:cubicBezTo>
                    <a:cubicBezTo>
                      <a:pt x="3722" y="3685"/>
                      <a:pt x="3793" y="3719"/>
                      <a:pt x="3827" y="3798"/>
                    </a:cubicBezTo>
                    <a:lnTo>
                      <a:pt x="4197" y="3582"/>
                    </a:lnTo>
                    <a:lnTo>
                      <a:pt x="4197" y="3582"/>
                    </a:lnTo>
                    <a:cubicBezTo>
                      <a:pt x="4321" y="3767"/>
                      <a:pt x="4259" y="4014"/>
                      <a:pt x="4074" y="4137"/>
                    </a:cubicBezTo>
                    <a:cubicBezTo>
                      <a:pt x="3935" y="4207"/>
                      <a:pt x="3779" y="4242"/>
                      <a:pt x="3618" y="4242"/>
                    </a:cubicBezTo>
                    <a:cubicBezTo>
                      <a:pt x="3565" y="4242"/>
                      <a:pt x="3511" y="4238"/>
                      <a:pt x="3457" y="4230"/>
                    </a:cubicBezTo>
                    <a:lnTo>
                      <a:pt x="3457" y="4230"/>
                    </a:lnTo>
                    <a:cubicBezTo>
                      <a:pt x="3488" y="4477"/>
                      <a:pt x="3426" y="4724"/>
                      <a:pt x="3302" y="4909"/>
                    </a:cubicBezTo>
                    <a:cubicBezTo>
                      <a:pt x="3217" y="5059"/>
                      <a:pt x="3072" y="5149"/>
                      <a:pt x="2908" y="5149"/>
                    </a:cubicBezTo>
                    <a:cubicBezTo>
                      <a:pt x="2836" y="5149"/>
                      <a:pt x="2761" y="5132"/>
                      <a:pt x="2685" y="5094"/>
                    </a:cubicBezTo>
                    <a:cubicBezTo>
                      <a:pt x="2654" y="5063"/>
                      <a:pt x="2623" y="5032"/>
                      <a:pt x="2562" y="4971"/>
                    </a:cubicBezTo>
                    <a:cubicBezTo>
                      <a:pt x="2513" y="4940"/>
                      <a:pt x="2460" y="4927"/>
                      <a:pt x="2406" y="4927"/>
                    </a:cubicBezTo>
                    <a:cubicBezTo>
                      <a:pt x="2185" y="4927"/>
                      <a:pt x="1951" y="5155"/>
                      <a:pt x="1975" y="5403"/>
                    </a:cubicBezTo>
                    <a:cubicBezTo>
                      <a:pt x="2006" y="5680"/>
                      <a:pt x="2222" y="5927"/>
                      <a:pt x="2531" y="6020"/>
                    </a:cubicBezTo>
                    <a:cubicBezTo>
                      <a:pt x="2642" y="6049"/>
                      <a:pt x="2755" y="6063"/>
                      <a:pt x="2867" y="6063"/>
                    </a:cubicBezTo>
                    <a:cubicBezTo>
                      <a:pt x="3469" y="6063"/>
                      <a:pt x="4046" y="5662"/>
                      <a:pt x="4228" y="5063"/>
                    </a:cubicBezTo>
                    <a:cubicBezTo>
                      <a:pt x="4311" y="5074"/>
                      <a:pt x="4393" y="5080"/>
                      <a:pt x="4475" y="5080"/>
                    </a:cubicBezTo>
                    <a:cubicBezTo>
                      <a:pt x="4640" y="5080"/>
                      <a:pt x="4804" y="5053"/>
                      <a:pt x="4969" y="4971"/>
                    </a:cubicBezTo>
                    <a:cubicBezTo>
                      <a:pt x="5185" y="4878"/>
                      <a:pt x="5308" y="4600"/>
                      <a:pt x="5216" y="4384"/>
                    </a:cubicBezTo>
                    <a:cubicBezTo>
                      <a:pt x="5185" y="4230"/>
                      <a:pt x="5031" y="4107"/>
                      <a:pt x="5092" y="3983"/>
                    </a:cubicBezTo>
                    <a:cubicBezTo>
                      <a:pt x="5113" y="3920"/>
                      <a:pt x="5163" y="3893"/>
                      <a:pt x="5222" y="3893"/>
                    </a:cubicBezTo>
                    <a:cubicBezTo>
                      <a:pt x="5336" y="3893"/>
                      <a:pt x="5484" y="3995"/>
                      <a:pt x="5524" y="4137"/>
                    </a:cubicBezTo>
                    <a:cubicBezTo>
                      <a:pt x="5586" y="4323"/>
                      <a:pt x="5463" y="4508"/>
                      <a:pt x="5463" y="4755"/>
                    </a:cubicBezTo>
                    <a:cubicBezTo>
                      <a:pt x="5463" y="4971"/>
                      <a:pt x="5586" y="5218"/>
                      <a:pt x="5463" y="5372"/>
                    </a:cubicBezTo>
                    <a:cubicBezTo>
                      <a:pt x="5398" y="5459"/>
                      <a:pt x="5298" y="5481"/>
                      <a:pt x="5184" y="5481"/>
                    </a:cubicBezTo>
                    <a:cubicBezTo>
                      <a:pt x="5068" y="5481"/>
                      <a:pt x="4937" y="5458"/>
                      <a:pt x="4813" y="5458"/>
                    </a:cubicBezTo>
                    <a:cubicBezTo>
                      <a:pt x="4713" y="5458"/>
                      <a:pt x="4617" y="5473"/>
                      <a:pt x="4537" y="5526"/>
                    </a:cubicBezTo>
                    <a:cubicBezTo>
                      <a:pt x="4259" y="5680"/>
                      <a:pt x="4321" y="6174"/>
                      <a:pt x="4012" y="6329"/>
                    </a:cubicBezTo>
                    <a:lnTo>
                      <a:pt x="5308" y="6575"/>
                    </a:lnTo>
                    <a:cubicBezTo>
                      <a:pt x="5370" y="6591"/>
                      <a:pt x="5440" y="6599"/>
                      <a:pt x="5513" y="6599"/>
                    </a:cubicBezTo>
                    <a:cubicBezTo>
                      <a:pt x="5586" y="6599"/>
                      <a:pt x="5663" y="6591"/>
                      <a:pt x="5741" y="6575"/>
                    </a:cubicBezTo>
                    <a:cubicBezTo>
                      <a:pt x="5864" y="6483"/>
                      <a:pt x="5987" y="6390"/>
                      <a:pt x="6049" y="6267"/>
                    </a:cubicBezTo>
                    <a:cubicBezTo>
                      <a:pt x="6296" y="5866"/>
                      <a:pt x="6543" y="5372"/>
                      <a:pt x="6265" y="5002"/>
                    </a:cubicBezTo>
                    <a:cubicBezTo>
                      <a:pt x="6173" y="4940"/>
                      <a:pt x="6142" y="4878"/>
                      <a:pt x="6080" y="4785"/>
                    </a:cubicBezTo>
                    <a:cubicBezTo>
                      <a:pt x="5957" y="4508"/>
                      <a:pt x="6389" y="4199"/>
                      <a:pt x="6296" y="3921"/>
                    </a:cubicBezTo>
                    <a:cubicBezTo>
                      <a:pt x="6203" y="3705"/>
                      <a:pt x="5926" y="3705"/>
                      <a:pt x="5710" y="3644"/>
                    </a:cubicBezTo>
                    <a:cubicBezTo>
                      <a:pt x="5501" y="3614"/>
                      <a:pt x="5120" y="3210"/>
                      <a:pt x="5483" y="3210"/>
                    </a:cubicBezTo>
                    <a:cubicBezTo>
                      <a:pt x="5496" y="3210"/>
                      <a:pt x="5510" y="3210"/>
                      <a:pt x="5524" y="3212"/>
                    </a:cubicBezTo>
                    <a:cubicBezTo>
                      <a:pt x="5760" y="3212"/>
                      <a:pt x="5780" y="3446"/>
                      <a:pt x="5914" y="3446"/>
                    </a:cubicBezTo>
                    <a:cubicBezTo>
                      <a:pt x="5955" y="3446"/>
                      <a:pt x="6007" y="3424"/>
                      <a:pt x="6080" y="3366"/>
                    </a:cubicBezTo>
                    <a:cubicBezTo>
                      <a:pt x="6512" y="3026"/>
                      <a:pt x="6327" y="1668"/>
                      <a:pt x="6327" y="1236"/>
                    </a:cubicBezTo>
                    <a:cubicBezTo>
                      <a:pt x="6327" y="959"/>
                      <a:pt x="6265" y="712"/>
                      <a:pt x="6203" y="465"/>
                    </a:cubicBezTo>
                    <a:cubicBezTo>
                      <a:pt x="6111" y="218"/>
                      <a:pt x="5895" y="64"/>
                      <a:pt x="5617" y="2"/>
                    </a:cubicBezTo>
                    <a:cubicBezTo>
                      <a:pt x="5603" y="1"/>
                      <a:pt x="5590" y="0"/>
                      <a:pt x="5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7"/>
              <p:cNvSpPr/>
              <p:nvPr/>
            </p:nvSpPr>
            <p:spPr>
              <a:xfrm>
                <a:off x="4993753" y="2318247"/>
                <a:ext cx="255512" cy="178524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4378" extrusionOk="0">
                    <a:moveTo>
                      <a:pt x="3907" y="1"/>
                    </a:moveTo>
                    <a:cubicBezTo>
                      <a:pt x="3300" y="1"/>
                      <a:pt x="2727" y="327"/>
                      <a:pt x="2408" y="859"/>
                    </a:cubicBezTo>
                    <a:cubicBezTo>
                      <a:pt x="2346" y="1045"/>
                      <a:pt x="2222" y="1230"/>
                      <a:pt x="2068" y="1384"/>
                    </a:cubicBezTo>
                    <a:cubicBezTo>
                      <a:pt x="1942" y="1456"/>
                      <a:pt x="1804" y="1486"/>
                      <a:pt x="1663" y="1486"/>
                    </a:cubicBezTo>
                    <a:cubicBezTo>
                      <a:pt x="1563" y="1486"/>
                      <a:pt x="1461" y="1471"/>
                      <a:pt x="1358" y="1446"/>
                    </a:cubicBezTo>
                    <a:cubicBezTo>
                      <a:pt x="1081" y="1384"/>
                      <a:pt x="741" y="1261"/>
                      <a:pt x="679" y="983"/>
                    </a:cubicBezTo>
                    <a:cubicBezTo>
                      <a:pt x="614" y="701"/>
                      <a:pt x="838" y="480"/>
                      <a:pt x="1073" y="480"/>
                    </a:cubicBezTo>
                    <a:cubicBezTo>
                      <a:pt x="1173" y="480"/>
                      <a:pt x="1275" y="520"/>
                      <a:pt x="1358" y="612"/>
                    </a:cubicBezTo>
                    <a:cubicBezTo>
                      <a:pt x="1173" y="674"/>
                      <a:pt x="1111" y="890"/>
                      <a:pt x="1235" y="1045"/>
                    </a:cubicBezTo>
                    <a:cubicBezTo>
                      <a:pt x="1297" y="1137"/>
                      <a:pt x="1389" y="1168"/>
                      <a:pt x="1513" y="1168"/>
                    </a:cubicBezTo>
                    <a:cubicBezTo>
                      <a:pt x="1532" y="1170"/>
                      <a:pt x="1552" y="1170"/>
                      <a:pt x="1571" y="1170"/>
                    </a:cubicBezTo>
                    <a:cubicBezTo>
                      <a:pt x="2287" y="1170"/>
                      <a:pt x="2326" y="56"/>
                      <a:pt x="1574" y="26"/>
                    </a:cubicBezTo>
                    <a:cubicBezTo>
                      <a:pt x="1537" y="20"/>
                      <a:pt x="1500" y="17"/>
                      <a:pt x="1464" y="17"/>
                    </a:cubicBezTo>
                    <a:cubicBezTo>
                      <a:pt x="1316" y="17"/>
                      <a:pt x="1173" y="57"/>
                      <a:pt x="1050" y="57"/>
                    </a:cubicBezTo>
                    <a:cubicBezTo>
                      <a:pt x="936" y="51"/>
                      <a:pt x="833" y="44"/>
                      <a:pt x="740" y="44"/>
                    </a:cubicBezTo>
                    <a:cubicBezTo>
                      <a:pt x="377" y="44"/>
                      <a:pt x="167" y="140"/>
                      <a:pt x="93" y="705"/>
                    </a:cubicBezTo>
                    <a:cubicBezTo>
                      <a:pt x="0" y="1045"/>
                      <a:pt x="124" y="1384"/>
                      <a:pt x="371" y="1631"/>
                    </a:cubicBezTo>
                    <a:cubicBezTo>
                      <a:pt x="679" y="1785"/>
                      <a:pt x="988" y="1909"/>
                      <a:pt x="1327" y="2001"/>
                    </a:cubicBezTo>
                    <a:cubicBezTo>
                      <a:pt x="1511" y="2116"/>
                      <a:pt x="1609" y="2179"/>
                      <a:pt x="1761" y="2179"/>
                    </a:cubicBezTo>
                    <a:cubicBezTo>
                      <a:pt x="1814" y="2179"/>
                      <a:pt x="1873" y="2171"/>
                      <a:pt x="1945" y="2156"/>
                    </a:cubicBezTo>
                    <a:cubicBezTo>
                      <a:pt x="2108" y="2109"/>
                      <a:pt x="2219" y="1938"/>
                      <a:pt x="2356" y="1938"/>
                    </a:cubicBezTo>
                    <a:cubicBezTo>
                      <a:pt x="2401" y="1938"/>
                      <a:pt x="2448" y="1956"/>
                      <a:pt x="2500" y="2001"/>
                    </a:cubicBezTo>
                    <a:cubicBezTo>
                      <a:pt x="2469" y="2094"/>
                      <a:pt x="2408" y="2186"/>
                      <a:pt x="2377" y="2310"/>
                    </a:cubicBezTo>
                    <a:cubicBezTo>
                      <a:pt x="2284" y="2433"/>
                      <a:pt x="2253" y="2618"/>
                      <a:pt x="2253" y="2773"/>
                    </a:cubicBezTo>
                    <a:cubicBezTo>
                      <a:pt x="2297" y="2883"/>
                      <a:pt x="2420" y="2977"/>
                      <a:pt x="2532" y="2977"/>
                    </a:cubicBezTo>
                    <a:cubicBezTo>
                      <a:pt x="2576" y="2977"/>
                      <a:pt x="2619" y="2962"/>
                      <a:pt x="2655" y="2927"/>
                    </a:cubicBezTo>
                    <a:cubicBezTo>
                      <a:pt x="2747" y="2834"/>
                      <a:pt x="2685" y="2618"/>
                      <a:pt x="2809" y="2495"/>
                    </a:cubicBezTo>
                    <a:cubicBezTo>
                      <a:pt x="2845" y="2473"/>
                      <a:pt x="2883" y="2464"/>
                      <a:pt x="2920" y="2464"/>
                    </a:cubicBezTo>
                    <a:cubicBezTo>
                      <a:pt x="3043" y="2464"/>
                      <a:pt x="3163" y="2569"/>
                      <a:pt x="3210" y="2711"/>
                    </a:cubicBezTo>
                    <a:cubicBezTo>
                      <a:pt x="3210" y="3020"/>
                      <a:pt x="3148" y="3297"/>
                      <a:pt x="2963" y="3544"/>
                    </a:cubicBezTo>
                    <a:cubicBezTo>
                      <a:pt x="2809" y="3822"/>
                      <a:pt x="2747" y="4192"/>
                      <a:pt x="2963" y="4378"/>
                    </a:cubicBezTo>
                    <a:cubicBezTo>
                      <a:pt x="3272" y="4069"/>
                      <a:pt x="3488" y="3729"/>
                      <a:pt x="3673" y="3328"/>
                    </a:cubicBezTo>
                    <a:cubicBezTo>
                      <a:pt x="3827" y="2927"/>
                      <a:pt x="3796" y="2495"/>
                      <a:pt x="3611" y="2125"/>
                    </a:cubicBezTo>
                    <a:cubicBezTo>
                      <a:pt x="3519" y="1970"/>
                      <a:pt x="3364" y="1847"/>
                      <a:pt x="3303" y="1662"/>
                    </a:cubicBezTo>
                    <a:cubicBezTo>
                      <a:pt x="3117" y="1230"/>
                      <a:pt x="3426" y="736"/>
                      <a:pt x="3889" y="674"/>
                    </a:cubicBezTo>
                    <a:cubicBezTo>
                      <a:pt x="3951" y="674"/>
                      <a:pt x="4043" y="674"/>
                      <a:pt x="4105" y="705"/>
                    </a:cubicBezTo>
                    <a:cubicBezTo>
                      <a:pt x="4352" y="859"/>
                      <a:pt x="4167" y="1230"/>
                      <a:pt x="4167" y="1507"/>
                    </a:cubicBezTo>
                    <a:cubicBezTo>
                      <a:pt x="4219" y="1847"/>
                      <a:pt x="4514" y="2053"/>
                      <a:pt x="4827" y="2053"/>
                    </a:cubicBezTo>
                    <a:cubicBezTo>
                      <a:pt x="4885" y="2053"/>
                      <a:pt x="4943" y="2046"/>
                      <a:pt x="5000" y="2032"/>
                    </a:cubicBezTo>
                    <a:cubicBezTo>
                      <a:pt x="5370" y="1939"/>
                      <a:pt x="5679" y="1723"/>
                      <a:pt x="5926" y="1415"/>
                    </a:cubicBezTo>
                    <a:cubicBezTo>
                      <a:pt x="6049" y="1322"/>
                      <a:pt x="6142" y="1199"/>
                      <a:pt x="6204" y="1075"/>
                    </a:cubicBezTo>
                    <a:cubicBezTo>
                      <a:pt x="6265" y="921"/>
                      <a:pt x="6235" y="767"/>
                      <a:pt x="6142" y="643"/>
                    </a:cubicBezTo>
                    <a:cubicBezTo>
                      <a:pt x="6083" y="594"/>
                      <a:pt x="6015" y="573"/>
                      <a:pt x="5946" y="573"/>
                    </a:cubicBezTo>
                    <a:cubicBezTo>
                      <a:pt x="5796" y="573"/>
                      <a:pt x="5640" y="671"/>
                      <a:pt x="5556" y="798"/>
                    </a:cubicBezTo>
                    <a:cubicBezTo>
                      <a:pt x="5432" y="983"/>
                      <a:pt x="5278" y="1168"/>
                      <a:pt x="5123" y="1322"/>
                    </a:cubicBezTo>
                    <a:cubicBezTo>
                      <a:pt x="5063" y="1372"/>
                      <a:pt x="4987" y="1393"/>
                      <a:pt x="4910" y="1393"/>
                    </a:cubicBezTo>
                    <a:cubicBezTo>
                      <a:pt x="4750" y="1393"/>
                      <a:pt x="4589" y="1303"/>
                      <a:pt x="4568" y="1199"/>
                    </a:cubicBezTo>
                    <a:cubicBezTo>
                      <a:pt x="4568" y="1014"/>
                      <a:pt x="4753" y="890"/>
                      <a:pt x="4815" y="736"/>
                    </a:cubicBezTo>
                    <a:cubicBezTo>
                      <a:pt x="4938" y="396"/>
                      <a:pt x="4537" y="88"/>
                      <a:pt x="4198" y="26"/>
                    </a:cubicBezTo>
                    <a:cubicBezTo>
                      <a:pt x="4100" y="9"/>
                      <a:pt x="4003" y="1"/>
                      <a:pt x="39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7"/>
              <p:cNvSpPr/>
              <p:nvPr/>
            </p:nvSpPr>
            <p:spPr>
              <a:xfrm>
                <a:off x="5177496" y="2384796"/>
                <a:ext cx="212695" cy="199443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4891" extrusionOk="0">
                    <a:moveTo>
                      <a:pt x="2296" y="1"/>
                    </a:moveTo>
                    <a:cubicBezTo>
                      <a:pt x="2121" y="1"/>
                      <a:pt x="1945" y="50"/>
                      <a:pt x="1790" y="153"/>
                    </a:cubicBezTo>
                    <a:cubicBezTo>
                      <a:pt x="1636" y="277"/>
                      <a:pt x="1512" y="462"/>
                      <a:pt x="1358" y="585"/>
                    </a:cubicBezTo>
                    <a:cubicBezTo>
                      <a:pt x="1019" y="863"/>
                      <a:pt x="494" y="801"/>
                      <a:pt x="155" y="1110"/>
                    </a:cubicBezTo>
                    <a:cubicBezTo>
                      <a:pt x="31" y="1202"/>
                      <a:pt x="0" y="1480"/>
                      <a:pt x="155" y="1511"/>
                    </a:cubicBezTo>
                    <a:cubicBezTo>
                      <a:pt x="185" y="1527"/>
                      <a:pt x="216" y="1534"/>
                      <a:pt x="247" y="1534"/>
                    </a:cubicBezTo>
                    <a:cubicBezTo>
                      <a:pt x="278" y="1534"/>
                      <a:pt x="309" y="1527"/>
                      <a:pt x="340" y="1511"/>
                    </a:cubicBezTo>
                    <a:cubicBezTo>
                      <a:pt x="664" y="1511"/>
                      <a:pt x="941" y="1842"/>
                      <a:pt x="1232" y="1842"/>
                    </a:cubicBezTo>
                    <a:cubicBezTo>
                      <a:pt x="1274" y="1842"/>
                      <a:pt x="1316" y="1835"/>
                      <a:pt x="1358" y="1820"/>
                    </a:cubicBezTo>
                    <a:cubicBezTo>
                      <a:pt x="1482" y="1758"/>
                      <a:pt x="1574" y="1604"/>
                      <a:pt x="1512" y="1480"/>
                    </a:cubicBezTo>
                    <a:cubicBezTo>
                      <a:pt x="1492" y="1375"/>
                      <a:pt x="1399" y="1313"/>
                      <a:pt x="1304" y="1313"/>
                    </a:cubicBezTo>
                    <a:cubicBezTo>
                      <a:pt x="1258" y="1313"/>
                      <a:pt x="1213" y="1327"/>
                      <a:pt x="1173" y="1357"/>
                    </a:cubicBezTo>
                    <a:cubicBezTo>
                      <a:pt x="1142" y="1202"/>
                      <a:pt x="1327" y="1048"/>
                      <a:pt x="1512" y="1048"/>
                    </a:cubicBezTo>
                    <a:cubicBezTo>
                      <a:pt x="1698" y="1017"/>
                      <a:pt x="1914" y="1048"/>
                      <a:pt x="2006" y="894"/>
                    </a:cubicBezTo>
                    <a:cubicBezTo>
                      <a:pt x="2068" y="832"/>
                      <a:pt x="2068" y="770"/>
                      <a:pt x="2130" y="740"/>
                    </a:cubicBezTo>
                    <a:cubicBezTo>
                      <a:pt x="2141" y="737"/>
                      <a:pt x="2151" y="736"/>
                      <a:pt x="2162" y="736"/>
                    </a:cubicBezTo>
                    <a:cubicBezTo>
                      <a:pt x="2273" y="736"/>
                      <a:pt x="2371" y="874"/>
                      <a:pt x="2315" y="986"/>
                    </a:cubicBezTo>
                    <a:cubicBezTo>
                      <a:pt x="2284" y="1110"/>
                      <a:pt x="2161" y="1202"/>
                      <a:pt x="2068" y="1295"/>
                    </a:cubicBezTo>
                    <a:cubicBezTo>
                      <a:pt x="1914" y="1480"/>
                      <a:pt x="1852" y="1758"/>
                      <a:pt x="1945" y="1974"/>
                    </a:cubicBezTo>
                    <a:cubicBezTo>
                      <a:pt x="2006" y="2128"/>
                      <a:pt x="2068" y="2375"/>
                      <a:pt x="1945" y="2437"/>
                    </a:cubicBezTo>
                    <a:cubicBezTo>
                      <a:pt x="1935" y="2439"/>
                      <a:pt x="1927" y="2440"/>
                      <a:pt x="1918" y="2440"/>
                    </a:cubicBezTo>
                    <a:cubicBezTo>
                      <a:pt x="1776" y="2440"/>
                      <a:pt x="1658" y="2219"/>
                      <a:pt x="1512" y="2190"/>
                    </a:cubicBezTo>
                    <a:cubicBezTo>
                      <a:pt x="1327" y="2190"/>
                      <a:pt x="1235" y="2437"/>
                      <a:pt x="1296" y="2591"/>
                    </a:cubicBezTo>
                    <a:cubicBezTo>
                      <a:pt x="1384" y="2941"/>
                      <a:pt x="1691" y="3180"/>
                      <a:pt x="2036" y="3180"/>
                    </a:cubicBezTo>
                    <a:cubicBezTo>
                      <a:pt x="2057" y="3180"/>
                      <a:pt x="2078" y="3179"/>
                      <a:pt x="2099" y="3178"/>
                    </a:cubicBezTo>
                    <a:lnTo>
                      <a:pt x="2407" y="3178"/>
                    </a:lnTo>
                    <a:cubicBezTo>
                      <a:pt x="2654" y="3270"/>
                      <a:pt x="2623" y="3641"/>
                      <a:pt x="2377" y="3702"/>
                    </a:cubicBezTo>
                    <a:cubicBezTo>
                      <a:pt x="2315" y="3702"/>
                      <a:pt x="2253" y="3702"/>
                      <a:pt x="2191" y="3733"/>
                    </a:cubicBezTo>
                    <a:cubicBezTo>
                      <a:pt x="2068" y="3795"/>
                      <a:pt x="2099" y="3949"/>
                      <a:pt x="2161" y="4073"/>
                    </a:cubicBezTo>
                    <a:cubicBezTo>
                      <a:pt x="2222" y="4196"/>
                      <a:pt x="2284" y="4320"/>
                      <a:pt x="2222" y="4443"/>
                    </a:cubicBezTo>
                    <a:cubicBezTo>
                      <a:pt x="2196" y="4482"/>
                      <a:pt x="2133" y="4499"/>
                      <a:pt x="2058" y="4499"/>
                    </a:cubicBezTo>
                    <a:cubicBezTo>
                      <a:pt x="1955" y="4499"/>
                      <a:pt x="1831" y="4466"/>
                      <a:pt x="1759" y="4412"/>
                    </a:cubicBezTo>
                    <a:cubicBezTo>
                      <a:pt x="1647" y="4300"/>
                      <a:pt x="1534" y="4161"/>
                      <a:pt x="1375" y="4161"/>
                    </a:cubicBezTo>
                    <a:cubicBezTo>
                      <a:pt x="1359" y="4161"/>
                      <a:pt x="1344" y="4163"/>
                      <a:pt x="1327" y="4165"/>
                    </a:cubicBezTo>
                    <a:cubicBezTo>
                      <a:pt x="1173" y="4165"/>
                      <a:pt x="988" y="4474"/>
                      <a:pt x="772" y="4505"/>
                    </a:cubicBezTo>
                    <a:cubicBezTo>
                      <a:pt x="679" y="4474"/>
                      <a:pt x="587" y="4443"/>
                      <a:pt x="463" y="4412"/>
                    </a:cubicBezTo>
                    <a:cubicBezTo>
                      <a:pt x="429" y="4401"/>
                      <a:pt x="387" y="4394"/>
                      <a:pt x="346" y="4394"/>
                    </a:cubicBezTo>
                    <a:cubicBezTo>
                      <a:pt x="274" y="4394"/>
                      <a:pt x="205" y="4415"/>
                      <a:pt x="185" y="4474"/>
                    </a:cubicBezTo>
                    <a:cubicBezTo>
                      <a:pt x="155" y="4566"/>
                      <a:pt x="216" y="4659"/>
                      <a:pt x="278" y="4690"/>
                    </a:cubicBezTo>
                    <a:cubicBezTo>
                      <a:pt x="371" y="4721"/>
                      <a:pt x="463" y="4752"/>
                      <a:pt x="556" y="4752"/>
                    </a:cubicBezTo>
                    <a:lnTo>
                      <a:pt x="2222" y="4752"/>
                    </a:lnTo>
                    <a:cubicBezTo>
                      <a:pt x="2284" y="4752"/>
                      <a:pt x="2377" y="4752"/>
                      <a:pt x="2438" y="4721"/>
                    </a:cubicBezTo>
                    <a:cubicBezTo>
                      <a:pt x="2654" y="4659"/>
                      <a:pt x="2716" y="4381"/>
                      <a:pt x="2778" y="4165"/>
                    </a:cubicBezTo>
                    <a:cubicBezTo>
                      <a:pt x="2780" y="4164"/>
                      <a:pt x="2783" y="4164"/>
                      <a:pt x="2786" y="4164"/>
                    </a:cubicBezTo>
                    <a:cubicBezTo>
                      <a:pt x="2877" y="4164"/>
                      <a:pt x="3392" y="4570"/>
                      <a:pt x="3302" y="4659"/>
                    </a:cubicBezTo>
                    <a:lnTo>
                      <a:pt x="4012" y="4844"/>
                    </a:lnTo>
                    <a:cubicBezTo>
                      <a:pt x="4120" y="4875"/>
                      <a:pt x="4236" y="4890"/>
                      <a:pt x="4356" y="4890"/>
                    </a:cubicBezTo>
                    <a:cubicBezTo>
                      <a:pt x="4475" y="4890"/>
                      <a:pt x="4599" y="4875"/>
                      <a:pt x="4722" y="4844"/>
                    </a:cubicBezTo>
                    <a:cubicBezTo>
                      <a:pt x="4784" y="4782"/>
                      <a:pt x="4876" y="4721"/>
                      <a:pt x="4907" y="4628"/>
                    </a:cubicBezTo>
                    <a:cubicBezTo>
                      <a:pt x="5185" y="4350"/>
                      <a:pt x="5216" y="3887"/>
                      <a:pt x="5000" y="3548"/>
                    </a:cubicBezTo>
                    <a:cubicBezTo>
                      <a:pt x="4907" y="3455"/>
                      <a:pt x="4815" y="3363"/>
                      <a:pt x="4660" y="3301"/>
                    </a:cubicBezTo>
                    <a:cubicBezTo>
                      <a:pt x="4537" y="3178"/>
                      <a:pt x="4383" y="3147"/>
                      <a:pt x="4228" y="3147"/>
                    </a:cubicBezTo>
                    <a:cubicBezTo>
                      <a:pt x="3920" y="3209"/>
                      <a:pt x="3765" y="3517"/>
                      <a:pt x="3920" y="3795"/>
                    </a:cubicBezTo>
                    <a:cubicBezTo>
                      <a:pt x="4012" y="3918"/>
                      <a:pt x="4197" y="4042"/>
                      <a:pt x="4136" y="4196"/>
                    </a:cubicBezTo>
                    <a:cubicBezTo>
                      <a:pt x="4103" y="4279"/>
                      <a:pt x="4043" y="4308"/>
                      <a:pt x="3975" y="4308"/>
                    </a:cubicBezTo>
                    <a:cubicBezTo>
                      <a:pt x="3917" y="4308"/>
                      <a:pt x="3853" y="4286"/>
                      <a:pt x="3796" y="4258"/>
                    </a:cubicBezTo>
                    <a:cubicBezTo>
                      <a:pt x="3518" y="4165"/>
                      <a:pt x="3333" y="3887"/>
                      <a:pt x="3333" y="3548"/>
                    </a:cubicBezTo>
                    <a:cubicBezTo>
                      <a:pt x="3333" y="3455"/>
                      <a:pt x="3395" y="3332"/>
                      <a:pt x="3426" y="3209"/>
                    </a:cubicBezTo>
                    <a:cubicBezTo>
                      <a:pt x="3426" y="3085"/>
                      <a:pt x="3395" y="2962"/>
                      <a:pt x="3302" y="2869"/>
                    </a:cubicBezTo>
                    <a:cubicBezTo>
                      <a:pt x="3179" y="2776"/>
                      <a:pt x="3025" y="2807"/>
                      <a:pt x="2901" y="2715"/>
                    </a:cubicBezTo>
                    <a:cubicBezTo>
                      <a:pt x="2809" y="2622"/>
                      <a:pt x="2840" y="2344"/>
                      <a:pt x="2901" y="2190"/>
                    </a:cubicBezTo>
                    <a:cubicBezTo>
                      <a:pt x="3025" y="2036"/>
                      <a:pt x="3086" y="1881"/>
                      <a:pt x="3086" y="1665"/>
                    </a:cubicBezTo>
                    <a:cubicBezTo>
                      <a:pt x="3056" y="1542"/>
                      <a:pt x="3086" y="1573"/>
                      <a:pt x="3117" y="1480"/>
                    </a:cubicBezTo>
                    <a:cubicBezTo>
                      <a:pt x="3302" y="1079"/>
                      <a:pt x="3241" y="616"/>
                      <a:pt x="2963" y="277"/>
                    </a:cubicBezTo>
                    <a:cubicBezTo>
                      <a:pt x="2783" y="97"/>
                      <a:pt x="2541" y="1"/>
                      <a:pt x="22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7"/>
              <p:cNvSpPr/>
              <p:nvPr/>
            </p:nvSpPr>
            <p:spPr>
              <a:xfrm>
                <a:off x="5259296" y="2320326"/>
                <a:ext cx="242912" cy="75438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1850" extrusionOk="0">
                    <a:moveTo>
                      <a:pt x="5406" y="1"/>
                    </a:moveTo>
                    <a:cubicBezTo>
                      <a:pt x="5164" y="1"/>
                      <a:pt x="4894" y="116"/>
                      <a:pt x="4753" y="222"/>
                    </a:cubicBezTo>
                    <a:cubicBezTo>
                      <a:pt x="4506" y="376"/>
                      <a:pt x="4290" y="716"/>
                      <a:pt x="3951" y="716"/>
                    </a:cubicBezTo>
                    <a:cubicBezTo>
                      <a:pt x="3642" y="685"/>
                      <a:pt x="3611" y="438"/>
                      <a:pt x="3457" y="284"/>
                    </a:cubicBezTo>
                    <a:cubicBezTo>
                      <a:pt x="3214" y="122"/>
                      <a:pt x="2925" y="31"/>
                      <a:pt x="2629" y="31"/>
                    </a:cubicBezTo>
                    <a:cubicBezTo>
                      <a:pt x="2586" y="31"/>
                      <a:pt x="2543" y="33"/>
                      <a:pt x="2500" y="37"/>
                    </a:cubicBezTo>
                    <a:cubicBezTo>
                      <a:pt x="2465" y="37"/>
                      <a:pt x="2430" y="34"/>
                      <a:pt x="2396" y="34"/>
                    </a:cubicBezTo>
                    <a:cubicBezTo>
                      <a:pt x="2311" y="34"/>
                      <a:pt x="2236" y="50"/>
                      <a:pt x="2191" y="160"/>
                    </a:cubicBezTo>
                    <a:cubicBezTo>
                      <a:pt x="2161" y="315"/>
                      <a:pt x="2377" y="407"/>
                      <a:pt x="2562" y="407"/>
                    </a:cubicBezTo>
                    <a:cubicBezTo>
                      <a:pt x="2716" y="407"/>
                      <a:pt x="2932" y="531"/>
                      <a:pt x="2840" y="685"/>
                    </a:cubicBezTo>
                    <a:cubicBezTo>
                      <a:pt x="2759" y="649"/>
                      <a:pt x="2672" y="631"/>
                      <a:pt x="2587" y="631"/>
                    </a:cubicBezTo>
                    <a:cubicBezTo>
                      <a:pt x="2379" y="631"/>
                      <a:pt x="2177" y="735"/>
                      <a:pt x="2068" y="932"/>
                    </a:cubicBezTo>
                    <a:cubicBezTo>
                      <a:pt x="2006" y="1024"/>
                      <a:pt x="1945" y="1117"/>
                      <a:pt x="1852" y="1117"/>
                    </a:cubicBezTo>
                    <a:cubicBezTo>
                      <a:pt x="1759" y="1117"/>
                      <a:pt x="1729" y="994"/>
                      <a:pt x="1667" y="901"/>
                    </a:cubicBezTo>
                    <a:cubicBezTo>
                      <a:pt x="1512" y="685"/>
                      <a:pt x="1204" y="654"/>
                      <a:pt x="957" y="654"/>
                    </a:cubicBezTo>
                    <a:cubicBezTo>
                      <a:pt x="895" y="500"/>
                      <a:pt x="1080" y="407"/>
                      <a:pt x="1235" y="407"/>
                    </a:cubicBezTo>
                    <a:cubicBezTo>
                      <a:pt x="1296" y="407"/>
                      <a:pt x="1374" y="415"/>
                      <a:pt x="1451" y="415"/>
                    </a:cubicBezTo>
                    <a:cubicBezTo>
                      <a:pt x="1528" y="415"/>
                      <a:pt x="1605" y="407"/>
                      <a:pt x="1667" y="376"/>
                    </a:cubicBezTo>
                    <a:cubicBezTo>
                      <a:pt x="1698" y="129"/>
                      <a:pt x="1389" y="6"/>
                      <a:pt x="1173" y="6"/>
                    </a:cubicBezTo>
                    <a:cubicBezTo>
                      <a:pt x="864" y="6"/>
                      <a:pt x="525" y="68"/>
                      <a:pt x="216" y="160"/>
                    </a:cubicBezTo>
                    <a:cubicBezTo>
                      <a:pt x="155" y="160"/>
                      <a:pt x="93" y="191"/>
                      <a:pt x="62" y="253"/>
                    </a:cubicBezTo>
                    <a:cubicBezTo>
                      <a:pt x="31" y="315"/>
                      <a:pt x="0" y="376"/>
                      <a:pt x="31" y="438"/>
                    </a:cubicBezTo>
                    <a:lnTo>
                      <a:pt x="31" y="870"/>
                    </a:lnTo>
                    <a:cubicBezTo>
                      <a:pt x="0" y="994"/>
                      <a:pt x="62" y="1086"/>
                      <a:pt x="124" y="1179"/>
                    </a:cubicBezTo>
                    <a:cubicBezTo>
                      <a:pt x="167" y="1216"/>
                      <a:pt x="215" y="1231"/>
                      <a:pt x="265" y="1231"/>
                    </a:cubicBezTo>
                    <a:cubicBezTo>
                      <a:pt x="453" y="1231"/>
                      <a:pt x="680" y="1023"/>
                      <a:pt x="892" y="1023"/>
                    </a:cubicBezTo>
                    <a:cubicBezTo>
                      <a:pt x="904" y="1023"/>
                      <a:pt x="915" y="1023"/>
                      <a:pt x="926" y="1024"/>
                    </a:cubicBezTo>
                    <a:cubicBezTo>
                      <a:pt x="1296" y="1055"/>
                      <a:pt x="1358" y="1672"/>
                      <a:pt x="1759" y="1672"/>
                    </a:cubicBezTo>
                    <a:cubicBezTo>
                      <a:pt x="2037" y="1672"/>
                      <a:pt x="2161" y="1302"/>
                      <a:pt x="2407" y="1240"/>
                    </a:cubicBezTo>
                    <a:lnTo>
                      <a:pt x="2654" y="1240"/>
                    </a:lnTo>
                    <a:cubicBezTo>
                      <a:pt x="2858" y="1182"/>
                      <a:pt x="3006" y="960"/>
                      <a:pt x="3204" y="960"/>
                    </a:cubicBezTo>
                    <a:cubicBezTo>
                      <a:pt x="3216" y="960"/>
                      <a:pt x="3228" y="961"/>
                      <a:pt x="3241" y="963"/>
                    </a:cubicBezTo>
                    <a:cubicBezTo>
                      <a:pt x="3333" y="994"/>
                      <a:pt x="3426" y="1024"/>
                      <a:pt x="3519" y="1086"/>
                    </a:cubicBezTo>
                    <a:cubicBezTo>
                      <a:pt x="3551" y="1095"/>
                      <a:pt x="3585" y="1099"/>
                      <a:pt x="3620" y="1099"/>
                    </a:cubicBezTo>
                    <a:cubicBezTo>
                      <a:pt x="3773" y="1099"/>
                      <a:pt x="3947" y="1029"/>
                      <a:pt x="4068" y="1029"/>
                    </a:cubicBezTo>
                    <a:cubicBezTo>
                      <a:pt x="4107" y="1029"/>
                      <a:pt x="4141" y="1036"/>
                      <a:pt x="4167" y="1055"/>
                    </a:cubicBezTo>
                    <a:cubicBezTo>
                      <a:pt x="4321" y="1148"/>
                      <a:pt x="4290" y="1364"/>
                      <a:pt x="4290" y="1549"/>
                    </a:cubicBezTo>
                    <a:cubicBezTo>
                      <a:pt x="4290" y="1678"/>
                      <a:pt x="4419" y="1849"/>
                      <a:pt x="4533" y="1849"/>
                    </a:cubicBezTo>
                    <a:cubicBezTo>
                      <a:pt x="4556" y="1849"/>
                      <a:pt x="4578" y="1842"/>
                      <a:pt x="4599" y="1827"/>
                    </a:cubicBezTo>
                    <a:cubicBezTo>
                      <a:pt x="4660" y="1642"/>
                      <a:pt x="4660" y="1487"/>
                      <a:pt x="4599" y="1302"/>
                    </a:cubicBezTo>
                    <a:cubicBezTo>
                      <a:pt x="4568" y="1148"/>
                      <a:pt x="4599" y="963"/>
                      <a:pt x="4660" y="808"/>
                    </a:cubicBezTo>
                    <a:cubicBezTo>
                      <a:pt x="4709" y="727"/>
                      <a:pt x="4793" y="688"/>
                      <a:pt x="4878" y="688"/>
                    </a:cubicBezTo>
                    <a:cubicBezTo>
                      <a:pt x="4955" y="688"/>
                      <a:pt x="5034" y="719"/>
                      <a:pt x="5092" y="777"/>
                    </a:cubicBezTo>
                    <a:cubicBezTo>
                      <a:pt x="5216" y="901"/>
                      <a:pt x="5123" y="1055"/>
                      <a:pt x="5092" y="1210"/>
                    </a:cubicBezTo>
                    <a:cubicBezTo>
                      <a:pt x="5062" y="1395"/>
                      <a:pt x="5123" y="1580"/>
                      <a:pt x="5278" y="1703"/>
                    </a:cubicBezTo>
                    <a:cubicBezTo>
                      <a:pt x="5319" y="1728"/>
                      <a:pt x="5365" y="1740"/>
                      <a:pt x="5411" y="1740"/>
                    </a:cubicBezTo>
                    <a:cubicBezTo>
                      <a:pt x="5537" y="1740"/>
                      <a:pt x="5665" y="1654"/>
                      <a:pt x="5710" y="1518"/>
                    </a:cubicBezTo>
                    <a:cubicBezTo>
                      <a:pt x="5710" y="1240"/>
                      <a:pt x="5432" y="1179"/>
                      <a:pt x="5555" y="808"/>
                    </a:cubicBezTo>
                    <a:cubicBezTo>
                      <a:pt x="5648" y="623"/>
                      <a:pt x="5957" y="531"/>
                      <a:pt x="5833" y="253"/>
                    </a:cubicBezTo>
                    <a:cubicBezTo>
                      <a:pt x="5753" y="67"/>
                      <a:pt x="5588" y="1"/>
                      <a:pt x="54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7"/>
              <p:cNvSpPr/>
              <p:nvPr/>
            </p:nvSpPr>
            <p:spPr>
              <a:xfrm>
                <a:off x="7793862" y="2409588"/>
                <a:ext cx="235368" cy="173019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243" extrusionOk="0">
                    <a:moveTo>
                      <a:pt x="4624" y="0"/>
                    </a:moveTo>
                    <a:cubicBezTo>
                      <a:pt x="4464" y="0"/>
                      <a:pt x="4289" y="60"/>
                      <a:pt x="4136" y="162"/>
                    </a:cubicBezTo>
                    <a:cubicBezTo>
                      <a:pt x="3981" y="286"/>
                      <a:pt x="3920" y="533"/>
                      <a:pt x="4043" y="718"/>
                    </a:cubicBezTo>
                    <a:lnTo>
                      <a:pt x="4876" y="811"/>
                    </a:lnTo>
                    <a:cubicBezTo>
                      <a:pt x="4693" y="925"/>
                      <a:pt x="4476" y="988"/>
                      <a:pt x="4263" y="988"/>
                    </a:cubicBezTo>
                    <a:cubicBezTo>
                      <a:pt x="4189" y="988"/>
                      <a:pt x="4115" y="981"/>
                      <a:pt x="4043" y="965"/>
                    </a:cubicBezTo>
                    <a:cubicBezTo>
                      <a:pt x="3981" y="959"/>
                      <a:pt x="3917" y="955"/>
                      <a:pt x="3853" y="955"/>
                    </a:cubicBezTo>
                    <a:cubicBezTo>
                      <a:pt x="3595" y="955"/>
                      <a:pt x="3333" y="1014"/>
                      <a:pt x="3210" y="1212"/>
                    </a:cubicBezTo>
                    <a:cubicBezTo>
                      <a:pt x="3148" y="1366"/>
                      <a:pt x="3117" y="1551"/>
                      <a:pt x="3148" y="1706"/>
                    </a:cubicBezTo>
                    <a:lnTo>
                      <a:pt x="3210" y="2693"/>
                    </a:lnTo>
                    <a:cubicBezTo>
                      <a:pt x="3035" y="2836"/>
                      <a:pt x="2819" y="2905"/>
                      <a:pt x="2605" y="2905"/>
                    </a:cubicBezTo>
                    <a:cubicBezTo>
                      <a:pt x="2403" y="2905"/>
                      <a:pt x="2202" y="2844"/>
                      <a:pt x="2037" y="2724"/>
                    </a:cubicBezTo>
                    <a:cubicBezTo>
                      <a:pt x="1667" y="2415"/>
                      <a:pt x="1728" y="1736"/>
                      <a:pt x="1296" y="1489"/>
                    </a:cubicBezTo>
                    <a:cubicBezTo>
                      <a:pt x="1204" y="1448"/>
                      <a:pt x="1104" y="1428"/>
                      <a:pt x="1005" y="1428"/>
                    </a:cubicBezTo>
                    <a:cubicBezTo>
                      <a:pt x="806" y="1428"/>
                      <a:pt x="607" y="1510"/>
                      <a:pt x="463" y="1675"/>
                    </a:cubicBezTo>
                    <a:cubicBezTo>
                      <a:pt x="247" y="1891"/>
                      <a:pt x="124" y="2168"/>
                      <a:pt x="62" y="2477"/>
                    </a:cubicBezTo>
                    <a:cubicBezTo>
                      <a:pt x="0" y="2662"/>
                      <a:pt x="0" y="2878"/>
                      <a:pt x="62" y="3063"/>
                    </a:cubicBezTo>
                    <a:cubicBezTo>
                      <a:pt x="124" y="3279"/>
                      <a:pt x="309" y="3403"/>
                      <a:pt x="525" y="3403"/>
                    </a:cubicBezTo>
                    <a:cubicBezTo>
                      <a:pt x="710" y="3341"/>
                      <a:pt x="833" y="3187"/>
                      <a:pt x="864" y="3002"/>
                    </a:cubicBezTo>
                    <a:cubicBezTo>
                      <a:pt x="895" y="2817"/>
                      <a:pt x="864" y="2631"/>
                      <a:pt x="802" y="2446"/>
                    </a:cubicBezTo>
                    <a:cubicBezTo>
                      <a:pt x="833" y="2431"/>
                      <a:pt x="863" y="2424"/>
                      <a:pt x="893" y="2424"/>
                    </a:cubicBezTo>
                    <a:cubicBezTo>
                      <a:pt x="1044" y="2424"/>
                      <a:pt x="1178" y="2605"/>
                      <a:pt x="1204" y="2786"/>
                    </a:cubicBezTo>
                    <a:cubicBezTo>
                      <a:pt x="1235" y="3063"/>
                      <a:pt x="1296" y="3341"/>
                      <a:pt x="1358" y="3588"/>
                    </a:cubicBezTo>
                    <a:cubicBezTo>
                      <a:pt x="1457" y="3746"/>
                      <a:pt x="1632" y="3854"/>
                      <a:pt x="1793" y="3854"/>
                    </a:cubicBezTo>
                    <a:cubicBezTo>
                      <a:pt x="1884" y="3854"/>
                      <a:pt x="1970" y="3820"/>
                      <a:pt x="2037" y="3742"/>
                    </a:cubicBezTo>
                    <a:cubicBezTo>
                      <a:pt x="2108" y="3664"/>
                      <a:pt x="2176" y="3633"/>
                      <a:pt x="2244" y="3633"/>
                    </a:cubicBezTo>
                    <a:cubicBezTo>
                      <a:pt x="2444" y="3633"/>
                      <a:pt x="2640" y="3897"/>
                      <a:pt x="2870" y="3989"/>
                    </a:cubicBezTo>
                    <a:cubicBezTo>
                      <a:pt x="3274" y="4151"/>
                      <a:pt x="3702" y="4242"/>
                      <a:pt x="4133" y="4242"/>
                    </a:cubicBezTo>
                    <a:cubicBezTo>
                      <a:pt x="4195" y="4242"/>
                      <a:pt x="4258" y="4240"/>
                      <a:pt x="4321" y="4236"/>
                    </a:cubicBezTo>
                    <a:cubicBezTo>
                      <a:pt x="5031" y="3989"/>
                      <a:pt x="5339" y="3866"/>
                      <a:pt x="5648" y="3063"/>
                    </a:cubicBezTo>
                    <a:cubicBezTo>
                      <a:pt x="5771" y="2662"/>
                      <a:pt x="5710" y="2261"/>
                      <a:pt x="5432" y="1952"/>
                    </a:cubicBezTo>
                    <a:cubicBezTo>
                      <a:pt x="5278" y="1722"/>
                      <a:pt x="4996" y="1597"/>
                      <a:pt x="4711" y="1597"/>
                    </a:cubicBezTo>
                    <a:cubicBezTo>
                      <a:pt x="4652" y="1597"/>
                      <a:pt x="4594" y="1602"/>
                      <a:pt x="4537" y="1613"/>
                    </a:cubicBezTo>
                    <a:cubicBezTo>
                      <a:pt x="4228" y="1736"/>
                      <a:pt x="4074" y="2138"/>
                      <a:pt x="4290" y="2415"/>
                    </a:cubicBezTo>
                    <a:cubicBezTo>
                      <a:pt x="4339" y="2480"/>
                      <a:pt x="4422" y="2520"/>
                      <a:pt x="4499" y="2520"/>
                    </a:cubicBezTo>
                    <a:cubicBezTo>
                      <a:pt x="4567" y="2520"/>
                      <a:pt x="4631" y="2488"/>
                      <a:pt x="4660" y="2415"/>
                    </a:cubicBezTo>
                    <a:cubicBezTo>
                      <a:pt x="4660" y="2354"/>
                      <a:pt x="4660" y="2292"/>
                      <a:pt x="4691" y="2230"/>
                    </a:cubicBezTo>
                    <a:cubicBezTo>
                      <a:pt x="4722" y="2184"/>
                      <a:pt x="4761" y="2161"/>
                      <a:pt x="4799" y="2161"/>
                    </a:cubicBezTo>
                    <a:cubicBezTo>
                      <a:pt x="4838" y="2161"/>
                      <a:pt x="4876" y="2184"/>
                      <a:pt x="4907" y="2230"/>
                    </a:cubicBezTo>
                    <a:cubicBezTo>
                      <a:pt x="4969" y="2292"/>
                      <a:pt x="5000" y="2384"/>
                      <a:pt x="5000" y="2477"/>
                    </a:cubicBezTo>
                    <a:cubicBezTo>
                      <a:pt x="5031" y="2601"/>
                      <a:pt x="5031" y="2755"/>
                      <a:pt x="4938" y="2847"/>
                    </a:cubicBezTo>
                    <a:cubicBezTo>
                      <a:pt x="4845" y="2909"/>
                      <a:pt x="4722" y="2940"/>
                      <a:pt x="4598" y="2940"/>
                    </a:cubicBezTo>
                    <a:cubicBezTo>
                      <a:pt x="4388" y="2982"/>
                      <a:pt x="4164" y="3096"/>
                      <a:pt x="3974" y="3096"/>
                    </a:cubicBezTo>
                    <a:cubicBezTo>
                      <a:pt x="3885" y="3096"/>
                      <a:pt x="3803" y="3071"/>
                      <a:pt x="3734" y="3002"/>
                    </a:cubicBezTo>
                    <a:cubicBezTo>
                      <a:pt x="3518" y="2786"/>
                      <a:pt x="3734" y="2415"/>
                      <a:pt x="3703" y="2107"/>
                    </a:cubicBezTo>
                    <a:cubicBezTo>
                      <a:pt x="3673" y="1983"/>
                      <a:pt x="3580" y="1860"/>
                      <a:pt x="3580" y="1736"/>
                    </a:cubicBezTo>
                    <a:cubicBezTo>
                      <a:pt x="3608" y="1514"/>
                      <a:pt x="3860" y="1392"/>
                      <a:pt x="4090" y="1392"/>
                    </a:cubicBezTo>
                    <a:cubicBezTo>
                      <a:pt x="4116" y="1392"/>
                      <a:pt x="4141" y="1394"/>
                      <a:pt x="4166" y="1397"/>
                    </a:cubicBezTo>
                    <a:cubicBezTo>
                      <a:pt x="4290" y="1428"/>
                      <a:pt x="4413" y="1443"/>
                      <a:pt x="4537" y="1443"/>
                    </a:cubicBezTo>
                    <a:cubicBezTo>
                      <a:pt x="4660" y="1443"/>
                      <a:pt x="4784" y="1428"/>
                      <a:pt x="4907" y="1397"/>
                    </a:cubicBezTo>
                    <a:cubicBezTo>
                      <a:pt x="5061" y="1273"/>
                      <a:pt x="5216" y="1119"/>
                      <a:pt x="5277" y="903"/>
                    </a:cubicBezTo>
                    <a:cubicBezTo>
                      <a:pt x="5370" y="780"/>
                      <a:pt x="5401" y="625"/>
                      <a:pt x="5401" y="502"/>
                    </a:cubicBezTo>
                    <a:cubicBezTo>
                      <a:pt x="5370" y="193"/>
                      <a:pt x="5031" y="39"/>
                      <a:pt x="4722" y="8"/>
                    </a:cubicBezTo>
                    <a:cubicBezTo>
                      <a:pt x="4690" y="3"/>
                      <a:pt x="4657" y="0"/>
                      <a:pt x="46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7"/>
              <p:cNvSpPr/>
              <p:nvPr/>
            </p:nvSpPr>
            <p:spPr>
              <a:xfrm>
                <a:off x="7430127" y="2311682"/>
                <a:ext cx="265584" cy="269091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6599" extrusionOk="0">
                    <a:moveTo>
                      <a:pt x="937" y="0"/>
                    </a:moveTo>
                    <a:cubicBezTo>
                      <a:pt x="923" y="0"/>
                      <a:pt x="910" y="1"/>
                      <a:pt x="896" y="2"/>
                    </a:cubicBezTo>
                    <a:cubicBezTo>
                      <a:pt x="618" y="64"/>
                      <a:pt x="402" y="218"/>
                      <a:pt x="340" y="465"/>
                    </a:cubicBezTo>
                    <a:cubicBezTo>
                      <a:pt x="248" y="712"/>
                      <a:pt x="186" y="959"/>
                      <a:pt x="217" y="1236"/>
                    </a:cubicBezTo>
                    <a:cubicBezTo>
                      <a:pt x="186" y="1668"/>
                      <a:pt x="1" y="3026"/>
                      <a:pt x="433" y="3366"/>
                    </a:cubicBezTo>
                    <a:cubicBezTo>
                      <a:pt x="506" y="3424"/>
                      <a:pt x="559" y="3446"/>
                      <a:pt x="603" y="3446"/>
                    </a:cubicBezTo>
                    <a:cubicBezTo>
                      <a:pt x="744" y="3446"/>
                      <a:pt x="776" y="3212"/>
                      <a:pt x="989" y="3212"/>
                    </a:cubicBezTo>
                    <a:cubicBezTo>
                      <a:pt x="1003" y="3210"/>
                      <a:pt x="1017" y="3210"/>
                      <a:pt x="1030" y="3210"/>
                    </a:cubicBezTo>
                    <a:cubicBezTo>
                      <a:pt x="1395" y="3210"/>
                      <a:pt x="1043" y="3614"/>
                      <a:pt x="834" y="3644"/>
                    </a:cubicBezTo>
                    <a:cubicBezTo>
                      <a:pt x="587" y="3705"/>
                      <a:pt x="310" y="3705"/>
                      <a:pt x="248" y="3921"/>
                    </a:cubicBezTo>
                    <a:cubicBezTo>
                      <a:pt x="124" y="4199"/>
                      <a:pt x="556" y="4508"/>
                      <a:pt x="433" y="4785"/>
                    </a:cubicBezTo>
                    <a:cubicBezTo>
                      <a:pt x="402" y="4878"/>
                      <a:pt x="340" y="4940"/>
                      <a:pt x="279" y="5002"/>
                    </a:cubicBezTo>
                    <a:cubicBezTo>
                      <a:pt x="1" y="5372"/>
                      <a:pt x="217" y="5866"/>
                      <a:pt x="464" y="6267"/>
                    </a:cubicBezTo>
                    <a:cubicBezTo>
                      <a:pt x="526" y="6390"/>
                      <a:pt x="649" y="6483"/>
                      <a:pt x="773" y="6575"/>
                    </a:cubicBezTo>
                    <a:cubicBezTo>
                      <a:pt x="850" y="6591"/>
                      <a:pt x="927" y="6599"/>
                      <a:pt x="1004" y="6599"/>
                    </a:cubicBezTo>
                    <a:cubicBezTo>
                      <a:pt x="1081" y="6599"/>
                      <a:pt x="1158" y="6591"/>
                      <a:pt x="1235" y="6575"/>
                    </a:cubicBezTo>
                    <a:lnTo>
                      <a:pt x="2501" y="6329"/>
                    </a:lnTo>
                    <a:cubicBezTo>
                      <a:pt x="2192" y="6174"/>
                      <a:pt x="2285" y="5680"/>
                      <a:pt x="2007" y="5526"/>
                    </a:cubicBezTo>
                    <a:cubicBezTo>
                      <a:pt x="1918" y="5473"/>
                      <a:pt x="1818" y="5458"/>
                      <a:pt x="1716" y="5458"/>
                    </a:cubicBezTo>
                    <a:cubicBezTo>
                      <a:pt x="1590" y="5458"/>
                      <a:pt x="1461" y="5481"/>
                      <a:pt x="1344" y="5481"/>
                    </a:cubicBezTo>
                    <a:cubicBezTo>
                      <a:pt x="1229" y="5481"/>
                      <a:pt x="1126" y="5459"/>
                      <a:pt x="1050" y="5372"/>
                    </a:cubicBezTo>
                    <a:cubicBezTo>
                      <a:pt x="927" y="5218"/>
                      <a:pt x="1050" y="4971"/>
                      <a:pt x="1050" y="4755"/>
                    </a:cubicBezTo>
                    <a:cubicBezTo>
                      <a:pt x="1019" y="4539"/>
                      <a:pt x="1019" y="4323"/>
                      <a:pt x="1019" y="4137"/>
                    </a:cubicBezTo>
                    <a:cubicBezTo>
                      <a:pt x="1040" y="3995"/>
                      <a:pt x="1181" y="3893"/>
                      <a:pt x="1301" y="3893"/>
                    </a:cubicBezTo>
                    <a:cubicBezTo>
                      <a:pt x="1363" y="3893"/>
                      <a:pt x="1420" y="3920"/>
                      <a:pt x="1451" y="3983"/>
                    </a:cubicBezTo>
                    <a:cubicBezTo>
                      <a:pt x="1482" y="4107"/>
                      <a:pt x="1359" y="4230"/>
                      <a:pt x="1297" y="4384"/>
                    </a:cubicBezTo>
                    <a:cubicBezTo>
                      <a:pt x="1235" y="4600"/>
                      <a:pt x="1328" y="4878"/>
                      <a:pt x="1575" y="4971"/>
                    </a:cubicBezTo>
                    <a:cubicBezTo>
                      <a:pt x="1719" y="5053"/>
                      <a:pt x="1877" y="5080"/>
                      <a:pt x="2039" y="5080"/>
                    </a:cubicBezTo>
                    <a:cubicBezTo>
                      <a:pt x="2120" y="5080"/>
                      <a:pt x="2202" y="5074"/>
                      <a:pt x="2285" y="5063"/>
                    </a:cubicBezTo>
                    <a:cubicBezTo>
                      <a:pt x="2467" y="5662"/>
                      <a:pt x="3044" y="6063"/>
                      <a:pt x="3665" y="6063"/>
                    </a:cubicBezTo>
                    <a:cubicBezTo>
                      <a:pt x="3780" y="6063"/>
                      <a:pt x="3897" y="6049"/>
                      <a:pt x="4013" y="6020"/>
                    </a:cubicBezTo>
                    <a:cubicBezTo>
                      <a:pt x="4291" y="5927"/>
                      <a:pt x="4507" y="5680"/>
                      <a:pt x="4538" y="5403"/>
                    </a:cubicBezTo>
                    <a:cubicBezTo>
                      <a:pt x="4562" y="5155"/>
                      <a:pt x="4328" y="4927"/>
                      <a:pt x="4107" y="4927"/>
                    </a:cubicBezTo>
                    <a:cubicBezTo>
                      <a:pt x="4053" y="4927"/>
                      <a:pt x="4000" y="4940"/>
                      <a:pt x="3951" y="4971"/>
                    </a:cubicBezTo>
                    <a:cubicBezTo>
                      <a:pt x="3890" y="5002"/>
                      <a:pt x="3859" y="5063"/>
                      <a:pt x="3828" y="5094"/>
                    </a:cubicBezTo>
                    <a:cubicBezTo>
                      <a:pt x="3762" y="5132"/>
                      <a:pt x="3690" y="5149"/>
                      <a:pt x="3619" y="5149"/>
                    </a:cubicBezTo>
                    <a:cubicBezTo>
                      <a:pt x="3456" y="5149"/>
                      <a:pt x="3296" y="5059"/>
                      <a:pt x="3211" y="4909"/>
                    </a:cubicBezTo>
                    <a:cubicBezTo>
                      <a:pt x="3087" y="4724"/>
                      <a:pt x="3025" y="4477"/>
                      <a:pt x="3056" y="4230"/>
                    </a:cubicBezTo>
                    <a:lnTo>
                      <a:pt x="3056" y="4230"/>
                    </a:lnTo>
                    <a:cubicBezTo>
                      <a:pt x="3002" y="4238"/>
                      <a:pt x="2948" y="4242"/>
                      <a:pt x="2895" y="4242"/>
                    </a:cubicBezTo>
                    <a:cubicBezTo>
                      <a:pt x="2734" y="4242"/>
                      <a:pt x="2578" y="4207"/>
                      <a:pt x="2439" y="4137"/>
                    </a:cubicBezTo>
                    <a:cubicBezTo>
                      <a:pt x="2254" y="4014"/>
                      <a:pt x="2192" y="3767"/>
                      <a:pt x="2316" y="3582"/>
                    </a:cubicBezTo>
                    <a:lnTo>
                      <a:pt x="2316" y="3582"/>
                    </a:lnTo>
                    <a:lnTo>
                      <a:pt x="2686" y="3798"/>
                    </a:lnTo>
                    <a:cubicBezTo>
                      <a:pt x="2720" y="3719"/>
                      <a:pt x="2791" y="3685"/>
                      <a:pt x="2873" y="3685"/>
                    </a:cubicBezTo>
                    <a:cubicBezTo>
                      <a:pt x="3013" y="3685"/>
                      <a:pt x="3183" y="3785"/>
                      <a:pt x="3241" y="3921"/>
                    </a:cubicBezTo>
                    <a:cubicBezTo>
                      <a:pt x="3334" y="4137"/>
                      <a:pt x="3365" y="4384"/>
                      <a:pt x="3519" y="4539"/>
                    </a:cubicBezTo>
                    <a:cubicBezTo>
                      <a:pt x="3612" y="4616"/>
                      <a:pt x="3720" y="4654"/>
                      <a:pt x="3828" y="4654"/>
                    </a:cubicBezTo>
                    <a:cubicBezTo>
                      <a:pt x="3936" y="4654"/>
                      <a:pt x="4044" y="4616"/>
                      <a:pt x="4136" y="4539"/>
                    </a:cubicBezTo>
                    <a:cubicBezTo>
                      <a:pt x="4291" y="4415"/>
                      <a:pt x="4414" y="4230"/>
                      <a:pt x="4445" y="4014"/>
                    </a:cubicBezTo>
                    <a:cubicBezTo>
                      <a:pt x="4497" y="4086"/>
                      <a:pt x="4572" y="4117"/>
                      <a:pt x="4653" y="4117"/>
                    </a:cubicBezTo>
                    <a:cubicBezTo>
                      <a:pt x="4815" y="4117"/>
                      <a:pt x="5001" y="3993"/>
                      <a:pt x="5062" y="3829"/>
                    </a:cubicBezTo>
                    <a:cubicBezTo>
                      <a:pt x="5124" y="3582"/>
                      <a:pt x="5124" y="3304"/>
                      <a:pt x="5062" y="3057"/>
                    </a:cubicBezTo>
                    <a:cubicBezTo>
                      <a:pt x="5062" y="2965"/>
                      <a:pt x="5062" y="2872"/>
                      <a:pt x="5124" y="2810"/>
                    </a:cubicBezTo>
                    <a:cubicBezTo>
                      <a:pt x="5155" y="2795"/>
                      <a:pt x="5186" y="2787"/>
                      <a:pt x="5217" y="2787"/>
                    </a:cubicBezTo>
                    <a:cubicBezTo>
                      <a:pt x="5248" y="2787"/>
                      <a:pt x="5278" y="2795"/>
                      <a:pt x="5309" y="2810"/>
                    </a:cubicBezTo>
                    <a:cubicBezTo>
                      <a:pt x="5710" y="2965"/>
                      <a:pt x="5710" y="3551"/>
                      <a:pt x="5649" y="3983"/>
                    </a:cubicBezTo>
                    <a:cubicBezTo>
                      <a:pt x="5649" y="4014"/>
                      <a:pt x="5618" y="4076"/>
                      <a:pt x="5587" y="4107"/>
                    </a:cubicBezTo>
                    <a:cubicBezTo>
                      <a:pt x="5567" y="4127"/>
                      <a:pt x="5543" y="4135"/>
                      <a:pt x="5518" y="4135"/>
                    </a:cubicBezTo>
                    <a:cubicBezTo>
                      <a:pt x="5428" y="4135"/>
                      <a:pt x="5313" y="4031"/>
                      <a:pt x="5217" y="3983"/>
                    </a:cubicBezTo>
                    <a:cubicBezTo>
                      <a:pt x="5183" y="3971"/>
                      <a:pt x="5150" y="3965"/>
                      <a:pt x="5118" y="3965"/>
                    </a:cubicBezTo>
                    <a:cubicBezTo>
                      <a:pt x="4909" y="3965"/>
                      <a:pt x="4731" y="4202"/>
                      <a:pt x="4785" y="4415"/>
                    </a:cubicBezTo>
                    <a:cubicBezTo>
                      <a:pt x="4841" y="4641"/>
                      <a:pt x="5052" y="4789"/>
                      <a:pt x="5277" y="4789"/>
                    </a:cubicBezTo>
                    <a:cubicBezTo>
                      <a:pt x="5298" y="4789"/>
                      <a:pt x="5319" y="4788"/>
                      <a:pt x="5340" y="4785"/>
                    </a:cubicBezTo>
                    <a:cubicBezTo>
                      <a:pt x="5587" y="4785"/>
                      <a:pt x="5834" y="4724"/>
                      <a:pt x="6050" y="4600"/>
                    </a:cubicBezTo>
                    <a:cubicBezTo>
                      <a:pt x="6328" y="4539"/>
                      <a:pt x="6513" y="4292"/>
                      <a:pt x="6451" y="4014"/>
                    </a:cubicBezTo>
                    <a:cubicBezTo>
                      <a:pt x="6513" y="3551"/>
                      <a:pt x="6451" y="3057"/>
                      <a:pt x="6297" y="2594"/>
                    </a:cubicBezTo>
                    <a:cubicBezTo>
                      <a:pt x="5994" y="2049"/>
                      <a:pt x="5426" y="1741"/>
                      <a:pt x="4854" y="1741"/>
                    </a:cubicBezTo>
                    <a:cubicBezTo>
                      <a:pt x="4552" y="1741"/>
                      <a:pt x="4249" y="1827"/>
                      <a:pt x="3982" y="2008"/>
                    </a:cubicBezTo>
                    <a:cubicBezTo>
                      <a:pt x="3920" y="2039"/>
                      <a:pt x="3859" y="2100"/>
                      <a:pt x="3859" y="2131"/>
                    </a:cubicBezTo>
                    <a:cubicBezTo>
                      <a:pt x="3828" y="2224"/>
                      <a:pt x="3828" y="2317"/>
                      <a:pt x="3859" y="2378"/>
                    </a:cubicBezTo>
                    <a:cubicBezTo>
                      <a:pt x="3982" y="2718"/>
                      <a:pt x="3890" y="3242"/>
                      <a:pt x="3519" y="3304"/>
                    </a:cubicBezTo>
                    <a:cubicBezTo>
                      <a:pt x="3505" y="3306"/>
                      <a:pt x="3491" y="3306"/>
                      <a:pt x="3477" y="3306"/>
                    </a:cubicBezTo>
                    <a:cubicBezTo>
                      <a:pt x="3191" y="3306"/>
                      <a:pt x="2990" y="3013"/>
                      <a:pt x="2902" y="2749"/>
                    </a:cubicBezTo>
                    <a:cubicBezTo>
                      <a:pt x="2871" y="2656"/>
                      <a:pt x="2840" y="2533"/>
                      <a:pt x="2779" y="2440"/>
                    </a:cubicBezTo>
                    <a:cubicBezTo>
                      <a:pt x="2717" y="2394"/>
                      <a:pt x="2640" y="2371"/>
                      <a:pt x="2563" y="2371"/>
                    </a:cubicBezTo>
                    <a:cubicBezTo>
                      <a:pt x="2485" y="2371"/>
                      <a:pt x="2408" y="2394"/>
                      <a:pt x="2346" y="2440"/>
                    </a:cubicBezTo>
                    <a:cubicBezTo>
                      <a:pt x="2223" y="2502"/>
                      <a:pt x="2069" y="2563"/>
                      <a:pt x="1945" y="2625"/>
                    </a:cubicBezTo>
                    <a:cubicBezTo>
                      <a:pt x="1881" y="2641"/>
                      <a:pt x="1817" y="2649"/>
                      <a:pt x="1754" y="2649"/>
                    </a:cubicBezTo>
                    <a:cubicBezTo>
                      <a:pt x="1452" y="2649"/>
                      <a:pt x="1172" y="2474"/>
                      <a:pt x="1019" y="2193"/>
                    </a:cubicBezTo>
                    <a:cubicBezTo>
                      <a:pt x="865" y="1854"/>
                      <a:pt x="803" y="1483"/>
                      <a:pt x="834" y="1144"/>
                    </a:cubicBezTo>
                    <a:cubicBezTo>
                      <a:pt x="834" y="1051"/>
                      <a:pt x="865" y="989"/>
                      <a:pt x="896" y="928"/>
                    </a:cubicBezTo>
                    <a:cubicBezTo>
                      <a:pt x="933" y="891"/>
                      <a:pt x="973" y="875"/>
                      <a:pt x="1014" y="875"/>
                    </a:cubicBezTo>
                    <a:cubicBezTo>
                      <a:pt x="1141" y="875"/>
                      <a:pt x="1266" y="1034"/>
                      <a:pt x="1266" y="1175"/>
                    </a:cubicBezTo>
                    <a:cubicBezTo>
                      <a:pt x="1297" y="1360"/>
                      <a:pt x="1205" y="1514"/>
                      <a:pt x="1390" y="1699"/>
                    </a:cubicBezTo>
                    <a:cubicBezTo>
                      <a:pt x="1437" y="1756"/>
                      <a:pt x="1502" y="1781"/>
                      <a:pt x="1571" y="1781"/>
                    </a:cubicBezTo>
                    <a:cubicBezTo>
                      <a:pt x="1726" y="1781"/>
                      <a:pt x="1903" y="1654"/>
                      <a:pt x="1945" y="1483"/>
                    </a:cubicBezTo>
                    <a:cubicBezTo>
                      <a:pt x="1976" y="1206"/>
                      <a:pt x="1914" y="959"/>
                      <a:pt x="1791" y="743"/>
                    </a:cubicBezTo>
                    <a:cubicBezTo>
                      <a:pt x="1582" y="415"/>
                      <a:pt x="1316" y="0"/>
                      <a:pt x="9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7"/>
              <p:cNvSpPr/>
              <p:nvPr/>
            </p:nvSpPr>
            <p:spPr>
              <a:xfrm>
                <a:off x="7769926" y="2317023"/>
                <a:ext cx="255512" cy="178483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4377" extrusionOk="0">
                    <a:moveTo>
                      <a:pt x="2359" y="0"/>
                    </a:moveTo>
                    <a:cubicBezTo>
                      <a:pt x="2263" y="0"/>
                      <a:pt x="2166" y="8"/>
                      <a:pt x="2068" y="25"/>
                    </a:cubicBezTo>
                    <a:cubicBezTo>
                      <a:pt x="1729" y="87"/>
                      <a:pt x="1359" y="426"/>
                      <a:pt x="1482" y="735"/>
                    </a:cubicBezTo>
                    <a:cubicBezTo>
                      <a:pt x="1544" y="889"/>
                      <a:pt x="1729" y="1013"/>
                      <a:pt x="1698" y="1198"/>
                    </a:cubicBezTo>
                    <a:cubicBezTo>
                      <a:pt x="1698" y="1308"/>
                      <a:pt x="1525" y="1403"/>
                      <a:pt x="1358" y="1403"/>
                    </a:cubicBezTo>
                    <a:cubicBezTo>
                      <a:pt x="1292" y="1403"/>
                      <a:pt x="1226" y="1388"/>
                      <a:pt x="1173" y="1352"/>
                    </a:cubicBezTo>
                    <a:cubicBezTo>
                      <a:pt x="988" y="1167"/>
                      <a:pt x="865" y="1013"/>
                      <a:pt x="741" y="797"/>
                    </a:cubicBezTo>
                    <a:cubicBezTo>
                      <a:pt x="631" y="687"/>
                      <a:pt x="458" y="592"/>
                      <a:pt x="312" y="592"/>
                    </a:cubicBezTo>
                    <a:cubicBezTo>
                      <a:pt x="253" y="592"/>
                      <a:pt x="199" y="607"/>
                      <a:pt x="155" y="642"/>
                    </a:cubicBezTo>
                    <a:cubicBezTo>
                      <a:pt x="32" y="766"/>
                      <a:pt x="1" y="920"/>
                      <a:pt x="62" y="1075"/>
                    </a:cubicBezTo>
                    <a:cubicBezTo>
                      <a:pt x="124" y="1229"/>
                      <a:pt x="217" y="1321"/>
                      <a:pt x="340" y="1445"/>
                    </a:cubicBezTo>
                    <a:cubicBezTo>
                      <a:pt x="587" y="1723"/>
                      <a:pt x="927" y="1939"/>
                      <a:pt x="1266" y="2031"/>
                    </a:cubicBezTo>
                    <a:cubicBezTo>
                      <a:pt x="1337" y="2053"/>
                      <a:pt x="1406" y="2063"/>
                      <a:pt x="1473" y="2063"/>
                    </a:cubicBezTo>
                    <a:cubicBezTo>
                      <a:pt x="1788" y="2063"/>
                      <a:pt x="2048" y="1837"/>
                      <a:pt x="2099" y="1507"/>
                    </a:cubicBezTo>
                    <a:cubicBezTo>
                      <a:pt x="2099" y="1229"/>
                      <a:pt x="1945" y="858"/>
                      <a:pt x="2192" y="735"/>
                    </a:cubicBezTo>
                    <a:cubicBezTo>
                      <a:pt x="2254" y="704"/>
                      <a:pt x="2315" y="673"/>
                      <a:pt x="2377" y="673"/>
                    </a:cubicBezTo>
                    <a:cubicBezTo>
                      <a:pt x="2840" y="735"/>
                      <a:pt x="3149" y="1229"/>
                      <a:pt x="2963" y="1692"/>
                    </a:cubicBezTo>
                    <a:cubicBezTo>
                      <a:pt x="2871" y="1846"/>
                      <a:pt x="2778" y="1969"/>
                      <a:pt x="2686" y="2124"/>
                    </a:cubicBezTo>
                    <a:cubicBezTo>
                      <a:pt x="2470" y="2494"/>
                      <a:pt x="2439" y="2926"/>
                      <a:pt x="2593" y="3327"/>
                    </a:cubicBezTo>
                    <a:cubicBezTo>
                      <a:pt x="2778" y="3729"/>
                      <a:pt x="2994" y="4068"/>
                      <a:pt x="3303" y="4377"/>
                    </a:cubicBezTo>
                    <a:cubicBezTo>
                      <a:pt x="3550" y="4192"/>
                      <a:pt x="3457" y="3821"/>
                      <a:pt x="3334" y="3543"/>
                    </a:cubicBezTo>
                    <a:cubicBezTo>
                      <a:pt x="3149" y="3297"/>
                      <a:pt x="3056" y="3019"/>
                      <a:pt x="3087" y="2710"/>
                    </a:cubicBezTo>
                    <a:cubicBezTo>
                      <a:pt x="3110" y="2595"/>
                      <a:pt x="3236" y="2480"/>
                      <a:pt x="3349" y="2480"/>
                    </a:cubicBezTo>
                    <a:cubicBezTo>
                      <a:pt x="3388" y="2480"/>
                      <a:pt x="3426" y="2494"/>
                      <a:pt x="3457" y="2525"/>
                    </a:cubicBezTo>
                    <a:cubicBezTo>
                      <a:pt x="3612" y="2618"/>
                      <a:pt x="3519" y="2834"/>
                      <a:pt x="3612" y="2957"/>
                    </a:cubicBezTo>
                    <a:cubicBezTo>
                      <a:pt x="3646" y="2983"/>
                      <a:pt x="3689" y="2994"/>
                      <a:pt x="3734" y="2994"/>
                    </a:cubicBezTo>
                    <a:cubicBezTo>
                      <a:pt x="3855" y="2994"/>
                      <a:pt x="3990" y="2915"/>
                      <a:pt x="4013" y="2803"/>
                    </a:cubicBezTo>
                    <a:cubicBezTo>
                      <a:pt x="4044" y="2618"/>
                      <a:pt x="3982" y="2463"/>
                      <a:pt x="3889" y="2309"/>
                    </a:cubicBezTo>
                    <a:cubicBezTo>
                      <a:pt x="3858" y="2216"/>
                      <a:pt x="3797" y="2124"/>
                      <a:pt x="3766" y="2000"/>
                    </a:cubicBezTo>
                    <a:cubicBezTo>
                      <a:pt x="3818" y="1955"/>
                      <a:pt x="3867" y="1938"/>
                      <a:pt x="3914" y="1938"/>
                    </a:cubicBezTo>
                    <a:cubicBezTo>
                      <a:pt x="4059" y="1938"/>
                      <a:pt x="4181" y="2108"/>
                      <a:pt x="4321" y="2155"/>
                    </a:cubicBezTo>
                    <a:cubicBezTo>
                      <a:pt x="4393" y="2171"/>
                      <a:pt x="4453" y="2178"/>
                      <a:pt x="4505" y="2178"/>
                    </a:cubicBezTo>
                    <a:cubicBezTo>
                      <a:pt x="4657" y="2178"/>
                      <a:pt x="4755" y="2115"/>
                      <a:pt x="4939" y="2000"/>
                    </a:cubicBezTo>
                    <a:cubicBezTo>
                      <a:pt x="5278" y="1908"/>
                      <a:pt x="5587" y="1784"/>
                      <a:pt x="5895" y="1630"/>
                    </a:cubicBezTo>
                    <a:cubicBezTo>
                      <a:pt x="6173" y="1383"/>
                      <a:pt x="6266" y="1044"/>
                      <a:pt x="6204" y="704"/>
                    </a:cubicBezTo>
                    <a:cubicBezTo>
                      <a:pt x="6106" y="167"/>
                      <a:pt x="5912" y="74"/>
                      <a:pt x="5560" y="74"/>
                    </a:cubicBezTo>
                    <a:cubicBezTo>
                      <a:pt x="5467" y="74"/>
                      <a:pt x="5363" y="80"/>
                      <a:pt x="5247" y="87"/>
                    </a:cubicBezTo>
                    <a:cubicBezTo>
                      <a:pt x="5099" y="87"/>
                      <a:pt x="4951" y="47"/>
                      <a:pt x="4803" y="47"/>
                    </a:cubicBezTo>
                    <a:cubicBezTo>
                      <a:pt x="4766" y="47"/>
                      <a:pt x="4729" y="50"/>
                      <a:pt x="4692" y="56"/>
                    </a:cubicBezTo>
                    <a:cubicBezTo>
                      <a:pt x="3940" y="86"/>
                      <a:pt x="3979" y="1200"/>
                      <a:pt x="4695" y="1200"/>
                    </a:cubicBezTo>
                    <a:cubicBezTo>
                      <a:pt x="4714" y="1200"/>
                      <a:pt x="4734" y="1200"/>
                      <a:pt x="4753" y="1198"/>
                    </a:cubicBezTo>
                    <a:cubicBezTo>
                      <a:pt x="4877" y="1198"/>
                      <a:pt x="4969" y="1167"/>
                      <a:pt x="5062" y="1075"/>
                    </a:cubicBezTo>
                    <a:cubicBezTo>
                      <a:pt x="5155" y="920"/>
                      <a:pt x="5093" y="704"/>
                      <a:pt x="4908" y="642"/>
                    </a:cubicBezTo>
                    <a:cubicBezTo>
                      <a:pt x="4991" y="550"/>
                      <a:pt x="5093" y="510"/>
                      <a:pt x="5193" y="510"/>
                    </a:cubicBezTo>
                    <a:cubicBezTo>
                      <a:pt x="5428" y="510"/>
                      <a:pt x="5652" y="731"/>
                      <a:pt x="5587" y="1013"/>
                    </a:cubicBezTo>
                    <a:cubicBezTo>
                      <a:pt x="5525" y="1291"/>
                      <a:pt x="5185" y="1414"/>
                      <a:pt x="4908" y="1476"/>
                    </a:cubicBezTo>
                    <a:cubicBezTo>
                      <a:pt x="4805" y="1501"/>
                      <a:pt x="4703" y="1516"/>
                      <a:pt x="4603" y="1516"/>
                    </a:cubicBezTo>
                    <a:cubicBezTo>
                      <a:pt x="4462" y="1516"/>
                      <a:pt x="4324" y="1486"/>
                      <a:pt x="4198" y="1414"/>
                    </a:cubicBezTo>
                    <a:cubicBezTo>
                      <a:pt x="4044" y="1260"/>
                      <a:pt x="3920" y="1075"/>
                      <a:pt x="3858" y="858"/>
                    </a:cubicBezTo>
                    <a:cubicBezTo>
                      <a:pt x="3539" y="326"/>
                      <a:pt x="2966" y="0"/>
                      <a:pt x="2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7"/>
              <p:cNvSpPr/>
              <p:nvPr/>
            </p:nvSpPr>
            <p:spPr>
              <a:xfrm>
                <a:off x="7628999" y="2384796"/>
                <a:ext cx="213960" cy="199443"/>
              </a:xfrm>
              <a:custGeom>
                <a:avLst/>
                <a:gdLst/>
                <a:ahLst/>
                <a:cxnLst/>
                <a:rect l="l" t="t" r="r" b="b"/>
                <a:pathLst>
                  <a:path w="5247" h="4891" extrusionOk="0">
                    <a:moveTo>
                      <a:pt x="2920" y="1"/>
                    </a:moveTo>
                    <a:cubicBezTo>
                      <a:pt x="2676" y="1"/>
                      <a:pt x="2433" y="97"/>
                      <a:pt x="2253" y="277"/>
                    </a:cubicBezTo>
                    <a:cubicBezTo>
                      <a:pt x="1975" y="616"/>
                      <a:pt x="1914" y="1079"/>
                      <a:pt x="2099" y="1480"/>
                    </a:cubicBezTo>
                    <a:cubicBezTo>
                      <a:pt x="2160" y="1573"/>
                      <a:pt x="2160" y="1542"/>
                      <a:pt x="2130" y="1665"/>
                    </a:cubicBezTo>
                    <a:cubicBezTo>
                      <a:pt x="2130" y="1881"/>
                      <a:pt x="2191" y="2036"/>
                      <a:pt x="2315" y="2190"/>
                    </a:cubicBezTo>
                    <a:cubicBezTo>
                      <a:pt x="2377" y="2344"/>
                      <a:pt x="2407" y="2622"/>
                      <a:pt x="2315" y="2715"/>
                    </a:cubicBezTo>
                    <a:cubicBezTo>
                      <a:pt x="2222" y="2807"/>
                      <a:pt x="2037" y="2776"/>
                      <a:pt x="1914" y="2869"/>
                    </a:cubicBezTo>
                    <a:cubicBezTo>
                      <a:pt x="1821" y="2962"/>
                      <a:pt x="1790" y="3085"/>
                      <a:pt x="1821" y="3209"/>
                    </a:cubicBezTo>
                    <a:cubicBezTo>
                      <a:pt x="1821" y="3332"/>
                      <a:pt x="1883" y="3455"/>
                      <a:pt x="1883" y="3548"/>
                    </a:cubicBezTo>
                    <a:cubicBezTo>
                      <a:pt x="1883" y="3887"/>
                      <a:pt x="1698" y="4165"/>
                      <a:pt x="1420" y="4258"/>
                    </a:cubicBezTo>
                    <a:cubicBezTo>
                      <a:pt x="1363" y="4286"/>
                      <a:pt x="1305" y="4308"/>
                      <a:pt x="1254" y="4308"/>
                    </a:cubicBezTo>
                    <a:cubicBezTo>
                      <a:pt x="1195" y="4308"/>
                      <a:pt x="1144" y="4279"/>
                      <a:pt x="1111" y="4196"/>
                    </a:cubicBezTo>
                    <a:cubicBezTo>
                      <a:pt x="1019" y="4042"/>
                      <a:pt x="1204" y="3918"/>
                      <a:pt x="1296" y="3795"/>
                    </a:cubicBezTo>
                    <a:cubicBezTo>
                      <a:pt x="1451" y="3517"/>
                      <a:pt x="1296" y="3209"/>
                      <a:pt x="1019" y="3147"/>
                    </a:cubicBezTo>
                    <a:cubicBezTo>
                      <a:pt x="833" y="3147"/>
                      <a:pt x="679" y="3178"/>
                      <a:pt x="556" y="3301"/>
                    </a:cubicBezTo>
                    <a:cubicBezTo>
                      <a:pt x="432" y="3363"/>
                      <a:pt x="309" y="3455"/>
                      <a:pt x="216" y="3548"/>
                    </a:cubicBezTo>
                    <a:cubicBezTo>
                      <a:pt x="0" y="3887"/>
                      <a:pt x="31" y="4350"/>
                      <a:pt x="309" y="4628"/>
                    </a:cubicBezTo>
                    <a:cubicBezTo>
                      <a:pt x="371" y="4721"/>
                      <a:pt x="432" y="4782"/>
                      <a:pt x="525" y="4844"/>
                    </a:cubicBezTo>
                    <a:cubicBezTo>
                      <a:pt x="633" y="4875"/>
                      <a:pt x="749" y="4890"/>
                      <a:pt x="864" y="4890"/>
                    </a:cubicBezTo>
                    <a:cubicBezTo>
                      <a:pt x="980" y="4890"/>
                      <a:pt x="1096" y="4875"/>
                      <a:pt x="1204" y="4844"/>
                    </a:cubicBezTo>
                    <a:lnTo>
                      <a:pt x="1914" y="4659"/>
                    </a:lnTo>
                    <a:cubicBezTo>
                      <a:pt x="1824" y="4570"/>
                      <a:pt x="2339" y="4164"/>
                      <a:pt x="2458" y="4164"/>
                    </a:cubicBezTo>
                    <a:cubicBezTo>
                      <a:pt x="2462" y="4164"/>
                      <a:pt x="2466" y="4164"/>
                      <a:pt x="2469" y="4165"/>
                    </a:cubicBezTo>
                    <a:cubicBezTo>
                      <a:pt x="2531" y="4381"/>
                      <a:pt x="2593" y="4659"/>
                      <a:pt x="2809" y="4721"/>
                    </a:cubicBezTo>
                    <a:cubicBezTo>
                      <a:pt x="2870" y="4752"/>
                      <a:pt x="2932" y="4752"/>
                      <a:pt x="3025" y="4752"/>
                    </a:cubicBezTo>
                    <a:lnTo>
                      <a:pt x="4691" y="4752"/>
                    </a:lnTo>
                    <a:cubicBezTo>
                      <a:pt x="4784" y="4752"/>
                      <a:pt x="4876" y="4721"/>
                      <a:pt x="4969" y="4690"/>
                    </a:cubicBezTo>
                    <a:cubicBezTo>
                      <a:pt x="5031" y="4659"/>
                      <a:pt x="5092" y="4566"/>
                      <a:pt x="5062" y="4474"/>
                    </a:cubicBezTo>
                    <a:cubicBezTo>
                      <a:pt x="5022" y="4414"/>
                      <a:pt x="4956" y="4380"/>
                      <a:pt x="4890" y="4380"/>
                    </a:cubicBezTo>
                    <a:cubicBezTo>
                      <a:pt x="4853" y="4380"/>
                      <a:pt x="4817" y="4390"/>
                      <a:pt x="4784" y="4412"/>
                    </a:cubicBezTo>
                    <a:cubicBezTo>
                      <a:pt x="4660" y="4443"/>
                      <a:pt x="4568" y="4474"/>
                      <a:pt x="4444" y="4474"/>
                    </a:cubicBezTo>
                    <a:cubicBezTo>
                      <a:pt x="4228" y="4474"/>
                      <a:pt x="4105" y="4165"/>
                      <a:pt x="3920" y="4165"/>
                    </a:cubicBezTo>
                    <a:cubicBezTo>
                      <a:pt x="3903" y="4163"/>
                      <a:pt x="3888" y="4161"/>
                      <a:pt x="3872" y="4161"/>
                    </a:cubicBezTo>
                    <a:cubicBezTo>
                      <a:pt x="3713" y="4161"/>
                      <a:pt x="3600" y="4300"/>
                      <a:pt x="3488" y="4412"/>
                    </a:cubicBezTo>
                    <a:cubicBezTo>
                      <a:pt x="3416" y="4466"/>
                      <a:pt x="3292" y="4499"/>
                      <a:pt x="3189" y="4499"/>
                    </a:cubicBezTo>
                    <a:cubicBezTo>
                      <a:pt x="3114" y="4499"/>
                      <a:pt x="3050" y="4482"/>
                      <a:pt x="3025" y="4443"/>
                    </a:cubicBezTo>
                    <a:cubicBezTo>
                      <a:pt x="2963" y="4320"/>
                      <a:pt x="3025" y="4196"/>
                      <a:pt x="3086" y="4073"/>
                    </a:cubicBezTo>
                    <a:cubicBezTo>
                      <a:pt x="3148" y="3949"/>
                      <a:pt x="3179" y="3795"/>
                      <a:pt x="3055" y="3733"/>
                    </a:cubicBezTo>
                    <a:cubicBezTo>
                      <a:pt x="2994" y="3702"/>
                      <a:pt x="2932" y="3702"/>
                      <a:pt x="2870" y="3702"/>
                    </a:cubicBezTo>
                    <a:cubicBezTo>
                      <a:pt x="2747" y="3671"/>
                      <a:pt x="2685" y="3579"/>
                      <a:pt x="2654" y="3455"/>
                    </a:cubicBezTo>
                    <a:cubicBezTo>
                      <a:pt x="2654" y="3332"/>
                      <a:pt x="2747" y="3239"/>
                      <a:pt x="2839" y="3178"/>
                    </a:cubicBezTo>
                    <a:lnTo>
                      <a:pt x="3148" y="3178"/>
                    </a:lnTo>
                    <a:cubicBezTo>
                      <a:pt x="3169" y="3179"/>
                      <a:pt x="3190" y="3180"/>
                      <a:pt x="3210" y="3180"/>
                    </a:cubicBezTo>
                    <a:cubicBezTo>
                      <a:pt x="3556" y="3180"/>
                      <a:pt x="3863" y="2941"/>
                      <a:pt x="3950" y="2591"/>
                    </a:cubicBezTo>
                    <a:cubicBezTo>
                      <a:pt x="4012" y="2437"/>
                      <a:pt x="3889" y="2190"/>
                      <a:pt x="3734" y="2190"/>
                    </a:cubicBezTo>
                    <a:cubicBezTo>
                      <a:pt x="3589" y="2219"/>
                      <a:pt x="3471" y="2440"/>
                      <a:pt x="3329" y="2440"/>
                    </a:cubicBezTo>
                    <a:cubicBezTo>
                      <a:pt x="3320" y="2440"/>
                      <a:pt x="3311" y="2439"/>
                      <a:pt x="3302" y="2437"/>
                    </a:cubicBezTo>
                    <a:cubicBezTo>
                      <a:pt x="3148" y="2375"/>
                      <a:pt x="3241" y="2128"/>
                      <a:pt x="3272" y="1974"/>
                    </a:cubicBezTo>
                    <a:cubicBezTo>
                      <a:pt x="3364" y="1758"/>
                      <a:pt x="3302" y="1480"/>
                      <a:pt x="3148" y="1295"/>
                    </a:cubicBezTo>
                    <a:cubicBezTo>
                      <a:pt x="3055" y="1202"/>
                      <a:pt x="2932" y="1110"/>
                      <a:pt x="2901" y="986"/>
                    </a:cubicBezTo>
                    <a:cubicBezTo>
                      <a:pt x="2873" y="874"/>
                      <a:pt x="2948" y="736"/>
                      <a:pt x="3055" y="736"/>
                    </a:cubicBezTo>
                    <a:cubicBezTo>
                      <a:pt x="3065" y="736"/>
                      <a:pt x="3076" y="737"/>
                      <a:pt x="3086" y="740"/>
                    </a:cubicBezTo>
                    <a:cubicBezTo>
                      <a:pt x="3148" y="770"/>
                      <a:pt x="3179" y="832"/>
                      <a:pt x="3210" y="894"/>
                    </a:cubicBezTo>
                    <a:cubicBezTo>
                      <a:pt x="3333" y="1048"/>
                      <a:pt x="3518" y="1017"/>
                      <a:pt x="3704" y="1048"/>
                    </a:cubicBezTo>
                    <a:cubicBezTo>
                      <a:pt x="3889" y="1048"/>
                      <a:pt x="4105" y="1202"/>
                      <a:pt x="4043" y="1357"/>
                    </a:cubicBezTo>
                    <a:cubicBezTo>
                      <a:pt x="4003" y="1327"/>
                      <a:pt x="3961" y="1313"/>
                      <a:pt x="3919" y="1313"/>
                    </a:cubicBezTo>
                    <a:cubicBezTo>
                      <a:pt x="3830" y="1313"/>
                      <a:pt x="3746" y="1375"/>
                      <a:pt x="3704" y="1480"/>
                    </a:cubicBezTo>
                    <a:cubicBezTo>
                      <a:pt x="3642" y="1604"/>
                      <a:pt x="3734" y="1758"/>
                      <a:pt x="3858" y="1820"/>
                    </a:cubicBezTo>
                    <a:cubicBezTo>
                      <a:pt x="3900" y="1835"/>
                      <a:pt x="3942" y="1842"/>
                      <a:pt x="3984" y="1842"/>
                    </a:cubicBezTo>
                    <a:cubicBezTo>
                      <a:pt x="4275" y="1842"/>
                      <a:pt x="4552" y="1511"/>
                      <a:pt x="4876" y="1511"/>
                    </a:cubicBezTo>
                    <a:cubicBezTo>
                      <a:pt x="4907" y="1527"/>
                      <a:pt x="4938" y="1534"/>
                      <a:pt x="4969" y="1534"/>
                    </a:cubicBezTo>
                    <a:cubicBezTo>
                      <a:pt x="5000" y="1534"/>
                      <a:pt x="5031" y="1527"/>
                      <a:pt x="5062" y="1511"/>
                    </a:cubicBezTo>
                    <a:cubicBezTo>
                      <a:pt x="5247" y="1480"/>
                      <a:pt x="5185" y="1202"/>
                      <a:pt x="5062" y="1110"/>
                    </a:cubicBezTo>
                    <a:cubicBezTo>
                      <a:pt x="4753" y="801"/>
                      <a:pt x="4228" y="863"/>
                      <a:pt x="3889" y="585"/>
                    </a:cubicBezTo>
                    <a:cubicBezTo>
                      <a:pt x="3704" y="462"/>
                      <a:pt x="3580" y="277"/>
                      <a:pt x="3426" y="153"/>
                    </a:cubicBezTo>
                    <a:cubicBezTo>
                      <a:pt x="3271" y="50"/>
                      <a:pt x="3095" y="1"/>
                      <a:pt x="2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7"/>
              <p:cNvSpPr/>
              <p:nvPr/>
            </p:nvSpPr>
            <p:spPr>
              <a:xfrm>
                <a:off x="7516983" y="2320326"/>
                <a:ext cx="242912" cy="75438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1850" extrusionOk="0">
                    <a:moveTo>
                      <a:pt x="551" y="1"/>
                    </a:moveTo>
                    <a:cubicBezTo>
                      <a:pt x="369" y="1"/>
                      <a:pt x="204" y="67"/>
                      <a:pt x="124" y="253"/>
                    </a:cubicBezTo>
                    <a:cubicBezTo>
                      <a:pt x="0" y="531"/>
                      <a:pt x="340" y="623"/>
                      <a:pt x="402" y="808"/>
                    </a:cubicBezTo>
                    <a:cubicBezTo>
                      <a:pt x="525" y="1179"/>
                      <a:pt x="247" y="1240"/>
                      <a:pt x="247" y="1518"/>
                    </a:cubicBezTo>
                    <a:cubicBezTo>
                      <a:pt x="293" y="1654"/>
                      <a:pt x="420" y="1740"/>
                      <a:pt x="546" y="1740"/>
                    </a:cubicBezTo>
                    <a:cubicBezTo>
                      <a:pt x="592" y="1740"/>
                      <a:pt x="638" y="1728"/>
                      <a:pt x="679" y="1703"/>
                    </a:cubicBezTo>
                    <a:cubicBezTo>
                      <a:pt x="834" y="1580"/>
                      <a:pt x="895" y="1395"/>
                      <a:pt x="865" y="1210"/>
                    </a:cubicBezTo>
                    <a:cubicBezTo>
                      <a:pt x="834" y="1055"/>
                      <a:pt x="741" y="901"/>
                      <a:pt x="865" y="777"/>
                    </a:cubicBezTo>
                    <a:cubicBezTo>
                      <a:pt x="923" y="719"/>
                      <a:pt x="1002" y="688"/>
                      <a:pt x="1079" y="688"/>
                    </a:cubicBezTo>
                    <a:cubicBezTo>
                      <a:pt x="1165" y="688"/>
                      <a:pt x="1248" y="727"/>
                      <a:pt x="1297" y="808"/>
                    </a:cubicBezTo>
                    <a:cubicBezTo>
                      <a:pt x="1358" y="963"/>
                      <a:pt x="1389" y="1148"/>
                      <a:pt x="1358" y="1302"/>
                    </a:cubicBezTo>
                    <a:cubicBezTo>
                      <a:pt x="1297" y="1487"/>
                      <a:pt x="1297" y="1642"/>
                      <a:pt x="1358" y="1827"/>
                    </a:cubicBezTo>
                    <a:cubicBezTo>
                      <a:pt x="1379" y="1842"/>
                      <a:pt x="1401" y="1849"/>
                      <a:pt x="1424" y="1849"/>
                    </a:cubicBezTo>
                    <a:cubicBezTo>
                      <a:pt x="1538" y="1849"/>
                      <a:pt x="1667" y="1678"/>
                      <a:pt x="1667" y="1549"/>
                    </a:cubicBezTo>
                    <a:cubicBezTo>
                      <a:pt x="1667" y="1364"/>
                      <a:pt x="1636" y="1148"/>
                      <a:pt x="1790" y="1055"/>
                    </a:cubicBezTo>
                    <a:cubicBezTo>
                      <a:pt x="1816" y="1036"/>
                      <a:pt x="1850" y="1029"/>
                      <a:pt x="1889" y="1029"/>
                    </a:cubicBezTo>
                    <a:cubicBezTo>
                      <a:pt x="2010" y="1029"/>
                      <a:pt x="2184" y="1099"/>
                      <a:pt x="2337" y="1099"/>
                    </a:cubicBezTo>
                    <a:cubicBezTo>
                      <a:pt x="2372" y="1099"/>
                      <a:pt x="2406" y="1095"/>
                      <a:pt x="2439" y="1086"/>
                    </a:cubicBezTo>
                    <a:cubicBezTo>
                      <a:pt x="2531" y="1024"/>
                      <a:pt x="2624" y="994"/>
                      <a:pt x="2716" y="963"/>
                    </a:cubicBezTo>
                    <a:cubicBezTo>
                      <a:pt x="2729" y="961"/>
                      <a:pt x="2741" y="960"/>
                      <a:pt x="2754" y="960"/>
                    </a:cubicBezTo>
                    <a:cubicBezTo>
                      <a:pt x="2951" y="960"/>
                      <a:pt x="3099" y="1182"/>
                      <a:pt x="3303" y="1240"/>
                    </a:cubicBezTo>
                    <a:lnTo>
                      <a:pt x="3550" y="1240"/>
                    </a:lnTo>
                    <a:cubicBezTo>
                      <a:pt x="3796" y="1302"/>
                      <a:pt x="3920" y="1672"/>
                      <a:pt x="4198" y="1672"/>
                    </a:cubicBezTo>
                    <a:cubicBezTo>
                      <a:pt x="4599" y="1672"/>
                      <a:pt x="4661" y="1055"/>
                      <a:pt x="5031" y="1024"/>
                    </a:cubicBezTo>
                    <a:cubicBezTo>
                      <a:pt x="5042" y="1023"/>
                      <a:pt x="5053" y="1023"/>
                      <a:pt x="5065" y="1023"/>
                    </a:cubicBezTo>
                    <a:cubicBezTo>
                      <a:pt x="5277" y="1023"/>
                      <a:pt x="5504" y="1231"/>
                      <a:pt x="5692" y="1231"/>
                    </a:cubicBezTo>
                    <a:cubicBezTo>
                      <a:pt x="5742" y="1231"/>
                      <a:pt x="5790" y="1216"/>
                      <a:pt x="5833" y="1179"/>
                    </a:cubicBezTo>
                    <a:cubicBezTo>
                      <a:pt x="5895" y="1086"/>
                      <a:pt x="5957" y="994"/>
                      <a:pt x="5926" y="870"/>
                    </a:cubicBezTo>
                    <a:lnTo>
                      <a:pt x="5926" y="438"/>
                    </a:lnTo>
                    <a:cubicBezTo>
                      <a:pt x="5957" y="376"/>
                      <a:pt x="5926" y="315"/>
                      <a:pt x="5895" y="253"/>
                    </a:cubicBezTo>
                    <a:cubicBezTo>
                      <a:pt x="5864" y="191"/>
                      <a:pt x="5802" y="160"/>
                      <a:pt x="5741" y="160"/>
                    </a:cubicBezTo>
                    <a:cubicBezTo>
                      <a:pt x="5432" y="68"/>
                      <a:pt x="5093" y="6"/>
                      <a:pt x="4784" y="6"/>
                    </a:cubicBezTo>
                    <a:cubicBezTo>
                      <a:pt x="4568" y="6"/>
                      <a:pt x="4259" y="129"/>
                      <a:pt x="4290" y="376"/>
                    </a:cubicBezTo>
                    <a:cubicBezTo>
                      <a:pt x="4352" y="407"/>
                      <a:pt x="4429" y="415"/>
                      <a:pt x="4506" y="415"/>
                    </a:cubicBezTo>
                    <a:cubicBezTo>
                      <a:pt x="4583" y="415"/>
                      <a:pt x="4661" y="407"/>
                      <a:pt x="4722" y="407"/>
                    </a:cubicBezTo>
                    <a:cubicBezTo>
                      <a:pt x="4877" y="407"/>
                      <a:pt x="5062" y="500"/>
                      <a:pt x="5031" y="654"/>
                    </a:cubicBezTo>
                    <a:cubicBezTo>
                      <a:pt x="4753" y="654"/>
                      <a:pt x="4445" y="685"/>
                      <a:pt x="4290" y="901"/>
                    </a:cubicBezTo>
                    <a:cubicBezTo>
                      <a:pt x="4259" y="994"/>
                      <a:pt x="4198" y="1117"/>
                      <a:pt x="4105" y="1117"/>
                    </a:cubicBezTo>
                    <a:cubicBezTo>
                      <a:pt x="4012" y="1117"/>
                      <a:pt x="3951" y="1024"/>
                      <a:pt x="3889" y="932"/>
                    </a:cubicBezTo>
                    <a:cubicBezTo>
                      <a:pt x="3780" y="735"/>
                      <a:pt x="3578" y="631"/>
                      <a:pt x="3370" y="631"/>
                    </a:cubicBezTo>
                    <a:cubicBezTo>
                      <a:pt x="3285" y="631"/>
                      <a:pt x="3199" y="649"/>
                      <a:pt x="3118" y="685"/>
                    </a:cubicBezTo>
                    <a:cubicBezTo>
                      <a:pt x="3056" y="531"/>
                      <a:pt x="3241" y="407"/>
                      <a:pt x="3426" y="407"/>
                    </a:cubicBezTo>
                    <a:cubicBezTo>
                      <a:pt x="3580" y="407"/>
                      <a:pt x="3796" y="315"/>
                      <a:pt x="3766" y="160"/>
                    </a:cubicBezTo>
                    <a:cubicBezTo>
                      <a:pt x="3744" y="50"/>
                      <a:pt x="3659" y="34"/>
                      <a:pt x="3567" y="34"/>
                    </a:cubicBezTo>
                    <a:cubicBezTo>
                      <a:pt x="3530" y="34"/>
                      <a:pt x="3492" y="37"/>
                      <a:pt x="3457" y="37"/>
                    </a:cubicBezTo>
                    <a:cubicBezTo>
                      <a:pt x="3414" y="33"/>
                      <a:pt x="3371" y="31"/>
                      <a:pt x="3328" y="31"/>
                    </a:cubicBezTo>
                    <a:cubicBezTo>
                      <a:pt x="3033" y="31"/>
                      <a:pt x="2747" y="122"/>
                      <a:pt x="2531" y="284"/>
                    </a:cubicBezTo>
                    <a:cubicBezTo>
                      <a:pt x="2346" y="438"/>
                      <a:pt x="2315" y="685"/>
                      <a:pt x="2006" y="716"/>
                    </a:cubicBezTo>
                    <a:cubicBezTo>
                      <a:pt x="1667" y="716"/>
                      <a:pt x="1451" y="376"/>
                      <a:pt x="1204" y="222"/>
                    </a:cubicBezTo>
                    <a:cubicBezTo>
                      <a:pt x="1063" y="116"/>
                      <a:pt x="793" y="1"/>
                      <a:pt x="5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7"/>
              <p:cNvSpPr/>
              <p:nvPr/>
            </p:nvSpPr>
            <p:spPr>
              <a:xfrm>
                <a:off x="5108256" y="3177551"/>
                <a:ext cx="197649" cy="89384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192" extrusionOk="0">
                    <a:moveTo>
                      <a:pt x="3546" y="1"/>
                    </a:moveTo>
                    <a:cubicBezTo>
                      <a:pt x="3403" y="1"/>
                      <a:pt x="3257" y="32"/>
                      <a:pt x="3118" y="93"/>
                    </a:cubicBezTo>
                    <a:cubicBezTo>
                      <a:pt x="2964" y="186"/>
                      <a:pt x="2933" y="433"/>
                      <a:pt x="2778" y="525"/>
                    </a:cubicBezTo>
                    <a:cubicBezTo>
                      <a:pt x="2706" y="558"/>
                      <a:pt x="2620" y="569"/>
                      <a:pt x="2528" y="569"/>
                    </a:cubicBezTo>
                    <a:cubicBezTo>
                      <a:pt x="2322" y="569"/>
                      <a:pt x="2082" y="512"/>
                      <a:pt x="1878" y="512"/>
                    </a:cubicBezTo>
                    <a:cubicBezTo>
                      <a:pt x="1825" y="512"/>
                      <a:pt x="1776" y="516"/>
                      <a:pt x="1729" y="525"/>
                    </a:cubicBezTo>
                    <a:cubicBezTo>
                      <a:pt x="1760" y="525"/>
                      <a:pt x="1791" y="587"/>
                      <a:pt x="1853" y="618"/>
                    </a:cubicBezTo>
                    <a:cubicBezTo>
                      <a:pt x="1637" y="618"/>
                      <a:pt x="1451" y="618"/>
                      <a:pt x="1235" y="680"/>
                    </a:cubicBezTo>
                    <a:cubicBezTo>
                      <a:pt x="1266" y="711"/>
                      <a:pt x="1297" y="772"/>
                      <a:pt x="1359" y="803"/>
                    </a:cubicBezTo>
                    <a:cubicBezTo>
                      <a:pt x="1204" y="834"/>
                      <a:pt x="1050" y="927"/>
                      <a:pt x="927" y="1019"/>
                    </a:cubicBezTo>
                    <a:cubicBezTo>
                      <a:pt x="896" y="1050"/>
                      <a:pt x="896" y="1081"/>
                      <a:pt x="865" y="1112"/>
                    </a:cubicBezTo>
                    <a:cubicBezTo>
                      <a:pt x="865" y="1204"/>
                      <a:pt x="988" y="1204"/>
                      <a:pt x="1081" y="1235"/>
                    </a:cubicBezTo>
                    <a:cubicBezTo>
                      <a:pt x="1297" y="1235"/>
                      <a:pt x="1451" y="1328"/>
                      <a:pt x="1575" y="1482"/>
                    </a:cubicBezTo>
                    <a:cubicBezTo>
                      <a:pt x="1328" y="1482"/>
                      <a:pt x="1081" y="1482"/>
                      <a:pt x="834" y="1544"/>
                    </a:cubicBezTo>
                    <a:cubicBezTo>
                      <a:pt x="849" y="1574"/>
                      <a:pt x="871" y="1596"/>
                      <a:pt x="900" y="1608"/>
                    </a:cubicBezTo>
                    <a:lnTo>
                      <a:pt x="900" y="1608"/>
                    </a:lnTo>
                    <a:cubicBezTo>
                      <a:pt x="701" y="1617"/>
                      <a:pt x="521" y="1647"/>
                      <a:pt x="340" y="1698"/>
                    </a:cubicBezTo>
                    <a:cubicBezTo>
                      <a:pt x="124" y="1791"/>
                      <a:pt x="1" y="1976"/>
                      <a:pt x="1" y="2192"/>
                    </a:cubicBezTo>
                    <a:cubicBezTo>
                      <a:pt x="248" y="1976"/>
                      <a:pt x="556" y="1822"/>
                      <a:pt x="896" y="1822"/>
                    </a:cubicBezTo>
                    <a:cubicBezTo>
                      <a:pt x="1112" y="1822"/>
                      <a:pt x="1297" y="1914"/>
                      <a:pt x="1482" y="1945"/>
                    </a:cubicBezTo>
                    <a:cubicBezTo>
                      <a:pt x="1698" y="1945"/>
                      <a:pt x="1883" y="1914"/>
                      <a:pt x="2069" y="1883"/>
                    </a:cubicBezTo>
                    <a:cubicBezTo>
                      <a:pt x="2141" y="1876"/>
                      <a:pt x="2216" y="1872"/>
                      <a:pt x="2291" y="1872"/>
                    </a:cubicBezTo>
                    <a:cubicBezTo>
                      <a:pt x="2536" y="1872"/>
                      <a:pt x="2790" y="1913"/>
                      <a:pt x="3025" y="2007"/>
                    </a:cubicBezTo>
                    <a:cubicBezTo>
                      <a:pt x="3087" y="1945"/>
                      <a:pt x="3056" y="1853"/>
                      <a:pt x="2964" y="1791"/>
                    </a:cubicBezTo>
                    <a:cubicBezTo>
                      <a:pt x="2871" y="1760"/>
                      <a:pt x="2778" y="1760"/>
                      <a:pt x="2686" y="1760"/>
                    </a:cubicBezTo>
                    <a:cubicBezTo>
                      <a:pt x="2439" y="1667"/>
                      <a:pt x="2254" y="1482"/>
                      <a:pt x="2130" y="1235"/>
                    </a:cubicBezTo>
                    <a:cubicBezTo>
                      <a:pt x="2346" y="1235"/>
                      <a:pt x="2532" y="1266"/>
                      <a:pt x="2686" y="1328"/>
                    </a:cubicBezTo>
                    <a:cubicBezTo>
                      <a:pt x="2902" y="1420"/>
                      <a:pt x="3087" y="1544"/>
                      <a:pt x="3241" y="1729"/>
                    </a:cubicBezTo>
                    <a:cubicBezTo>
                      <a:pt x="3303" y="1822"/>
                      <a:pt x="3365" y="1914"/>
                      <a:pt x="3457" y="1976"/>
                    </a:cubicBezTo>
                    <a:cubicBezTo>
                      <a:pt x="3516" y="2035"/>
                      <a:pt x="3587" y="2056"/>
                      <a:pt x="3663" y="2056"/>
                    </a:cubicBezTo>
                    <a:cubicBezTo>
                      <a:pt x="3706" y="2056"/>
                      <a:pt x="3752" y="2049"/>
                      <a:pt x="3797" y="2038"/>
                    </a:cubicBezTo>
                    <a:cubicBezTo>
                      <a:pt x="3797" y="1945"/>
                      <a:pt x="3766" y="1883"/>
                      <a:pt x="3704" y="1822"/>
                    </a:cubicBezTo>
                    <a:cubicBezTo>
                      <a:pt x="3713" y="1820"/>
                      <a:pt x="3722" y="1819"/>
                      <a:pt x="3730" y="1819"/>
                    </a:cubicBezTo>
                    <a:cubicBezTo>
                      <a:pt x="3901" y="1819"/>
                      <a:pt x="4022" y="2099"/>
                      <a:pt x="4198" y="2099"/>
                    </a:cubicBezTo>
                    <a:cubicBezTo>
                      <a:pt x="4321" y="2099"/>
                      <a:pt x="4383" y="1914"/>
                      <a:pt x="4383" y="1791"/>
                    </a:cubicBezTo>
                    <a:cubicBezTo>
                      <a:pt x="4352" y="1698"/>
                      <a:pt x="4352" y="1575"/>
                      <a:pt x="4352" y="1451"/>
                    </a:cubicBezTo>
                    <a:cubicBezTo>
                      <a:pt x="4414" y="1266"/>
                      <a:pt x="4630" y="1204"/>
                      <a:pt x="4754" y="1050"/>
                    </a:cubicBezTo>
                    <a:cubicBezTo>
                      <a:pt x="4846" y="958"/>
                      <a:pt x="4846" y="834"/>
                      <a:pt x="4754" y="741"/>
                    </a:cubicBezTo>
                    <a:cubicBezTo>
                      <a:pt x="4692" y="711"/>
                      <a:pt x="4630" y="680"/>
                      <a:pt x="4568" y="649"/>
                    </a:cubicBezTo>
                    <a:cubicBezTo>
                      <a:pt x="4291" y="525"/>
                      <a:pt x="4260" y="217"/>
                      <a:pt x="3951" y="93"/>
                    </a:cubicBezTo>
                    <a:cubicBezTo>
                      <a:pt x="3828" y="32"/>
                      <a:pt x="3689" y="1"/>
                      <a:pt x="35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7"/>
              <p:cNvSpPr/>
              <p:nvPr/>
            </p:nvSpPr>
            <p:spPr>
              <a:xfrm>
                <a:off x="5059201" y="3261920"/>
                <a:ext cx="235368" cy="128164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3143" extrusionOk="0">
                    <a:moveTo>
                      <a:pt x="4425" y="0"/>
                    </a:moveTo>
                    <a:cubicBezTo>
                      <a:pt x="4250" y="0"/>
                      <a:pt x="4069" y="12"/>
                      <a:pt x="3889" y="30"/>
                    </a:cubicBezTo>
                    <a:cubicBezTo>
                      <a:pt x="3749" y="37"/>
                      <a:pt x="3609" y="40"/>
                      <a:pt x="3470" y="40"/>
                    </a:cubicBezTo>
                    <a:cubicBezTo>
                      <a:pt x="3221" y="40"/>
                      <a:pt x="2973" y="33"/>
                      <a:pt x="2729" y="33"/>
                    </a:cubicBezTo>
                    <a:cubicBezTo>
                      <a:pt x="2505" y="33"/>
                      <a:pt x="2285" y="38"/>
                      <a:pt x="2068" y="61"/>
                    </a:cubicBezTo>
                    <a:cubicBezTo>
                      <a:pt x="1728" y="92"/>
                      <a:pt x="1420" y="277"/>
                      <a:pt x="1235" y="555"/>
                    </a:cubicBezTo>
                    <a:cubicBezTo>
                      <a:pt x="1204" y="648"/>
                      <a:pt x="803" y="1388"/>
                      <a:pt x="895" y="1419"/>
                    </a:cubicBezTo>
                    <a:cubicBezTo>
                      <a:pt x="911" y="1421"/>
                      <a:pt x="927" y="1423"/>
                      <a:pt x="943" y="1423"/>
                    </a:cubicBezTo>
                    <a:cubicBezTo>
                      <a:pt x="1139" y="1423"/>
                      <a:pt x="1308" y="1253"/>
                      <a:pt x="1451" y="1111"/>
                    </a:cubicBezTo>
                    <a:cubicBezTo>
                      <a:pt x="1631" y="985"/>
                      <a:pt x="1842" y="922"/>
                      <a:pt x="2055" y="922"/>
                    </a:cubicBezTo>
                    <a:cubicBezTo>
                      <a:pt x="2206" y="922"/>
                      <a:pt x="2359" y="954"/>
                      <a:pt x="2500" y="1018"/>
                    </a:cubicBezTo>
                    <a:cubicBezTo>
                      <a:pt x="2500" y="1327"/>
                      <a:pt x="2222" y="1543"/>
                      <a:pt x="1945" y="1697"/>
                    </a:cubicBezTo>
                    <a:lnTo>
                      <a:pt x="340" y="2715"/>
                    </a:lnTo>
                    <a:cubicBezTo>
                      <a:pt x="185" y="2808"/>
                      <a:pt x="0" y="2962"/>
                      <a:pt x="31" y="3117"/>
                    </a:cubicBezTo>
                    <a:cubicBezTo>
                      <a:pt x="136" y="3134"/>
                      <a:pt x="243" y="3143"/>
                      <a:pt x="350" y="3143"/>
                    </a:cubicBezTo>
                    <a:cubicBezTo>
                      <a:pt x="805" y="3143"/>
                      <a:pt x="1261" y="2985"/>
                      <a:pt x="1636" y="2685"/>
                    </a:cubicBezTo>
                    <a:cubicBezTo>
                      <a:pt x="1790" y="2499"/>
                      <a:pt x="2006" y="2376"/>
                      <a:pt x="2222" y="2283"/>
                    </a:cubicBezTo>
                    <a:cubicBezTo>
                      <a:pt x="2315" y="2252"/>
                      <a:pt x="2407" y="2252"/>
                      <a:pt x="2469" y="2222"/>
                    </a:cubicBezTo>
                    <a:cubicBezTo>
                      <a:pt x="2747" y="2098"/>
                      <a:pt x="2747" y="1666"/>
                      <a:pt x="3056" y="1635"/>
                    </a:cubicBezTo>
                    <a:cubicBezTo>
                      <a:pt x="3179" y="1913"/>
                      <a:pt x="3426" y="2098"/>
                      <a:pt x="3704" y="2129"/>
                    </a:cubicBezTo>
                    <a:cubicBezTo>
                      <a:pt x="3858" y="2160"/>
                      <a:pt x="4012" y="2175"/>
                      <a:pt x="4167" y="2175"/>
                    </a:cubicBezTo>
                    <a:cubicBezTo>
                      <a:pt x="4321" y="2175"/>
                      <a:pt x="4475" y="2160"/>
                      <a:pt x="4630" y="2129"/>
                    </a:cubicBezTo>
                    <a:cubicBezTo>
                      <a:pt x="4630" y="2006"/>
                      <a:pt x="4475" y="1882"/>
                      <a:pt x="4321" y="1851"/>
                    </a:cubicBezTo>
                    <a:cubicBezTo>
                      <a:pt x="4167" y="1851"/>
                      <a:pt x="4012" y="1820"/>
                      <a:pt x="3858" y="1790"/>
                    </a:cubicBezTo>
                    <a:cubicBezTo>
                      <a:pt x="3735" y="1728"/>
                      <a:pt x="3611" y="1573"/>
                      <a:pt x="3673" y="1450"/>
                    </a:cubicBezTo>
                    <a:cubicBezTo>
                      <a:pt x="3714" y="1368"/>
                      <a:pt x="3837" y="1340"/>
                      <a:pt x="3961" y="1340"/>
                    </a:cubicBezTo>
                    <a:cubicBezTo>
                      <a:pt x="4023" y="1340"/>
                      <a:pt x="4084" y="1347"/>
                      <a:pt x="4136" y="1357"/>
                    </a:cubicBezTo>
                    <a:cubicBezTo>
                      <a:pt x="4074" y="1234"/>
                      <a:pt x="4043" y="1111"/>
                      <a:pt x="4043" y="987"/>
                    </a:cubicBezTo>
                    <a:cubicBezTo>
                      <a:pt x="4070" y="853"/>
                      <a:pt x="4190" y="765"/>
                      <a:pt x="4303" y="765"/>
                    </a:cubicBezTo>
                    <a:cubicBezTo>
                      <a:pt x="4319" y="765"/>
                      <a:pt x="4336" y="767"/>
                      <a:pt x="4352" y="771"/>
                    </a:cubicBezTo>
                    <a:cubicBezTo>
                      <a:pt x="4444" y="802"/>
                      <a:pt x="4475" y="864"/>
                      <a:pt x="4568" y="895"/>
                    </a:cubicBezTo>
                    <a:cubicBezTo>
                      <a:pt x="4596" y="907"/>
                      <a:pt x="4628" y="912"/>
                      <a:pt x="4662" y="912"/>
                    </a:cubicBezTo>
                    <a:cubicBezTo>
                      <a:pt x="4842" y="912"/>
                      <a:pt x="5095" y="769"/>
                      <a:pt x="5255" y="769"/>
                    </a:cubicBezTo>
                    <a:cubicBezTo>
                      <a:pt x="5368" y="769"/>
                      <a:pt x="5435" y="839"/>
                      <a:pt x="5401" y="1080"/>
                    </a:cubicBezTo>
                    <a:cubicBezTo>
                      <a:pt x="5463" y="1095"/>
                      <a:pt x="5524" y="1103"/>
                      <a:pt x="5586" y="1103"/>
                    </a:cubicBezTo>
                    <a:cubicBezTo>
                      <a:pt x="5648" y="1103"/>
                      <a:pt x="5710" y="1095"/>
                      <a:pt x="5771" y="1080"/>
                    </a:cubicBezTo>
                    <a:cubicBezTo>
                      <a:pt x="5771" y="209"/>
                      <a:pt x="5150" y="0"/>
                      <a:pt x="4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7"/>
              <p:cNvSpPr/>
              <p:nvPr/>
            </p:nvSpPr>
            <p:spPr>
              <a:xfrm>
                <a:off x="5060465" y="3354077"/>
                <a:ext cx="256735" cy="175914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4314" extrusionOk="0">
                    <a:moveTo>
                      <a:pt x="5837" y="0"/>
                    </a:moveTo>
                    <a:cubicBezTo>
                      <a:pt x="5802" y="0"/>
                      <a:pt x="5771" y="8"/>
                      <a:pt x="5740" y="23"/>
                    </a:cubicBezTo>
                    <a:lnTo>
                      <a:pt x="4629" y="332"/>
                    </a:lnTo>
                    <a:lnTo>
                      <a:pt x="3673" y="455"/>
                    </a:lnTo>
                    <a:cubicBezTo>
                      <a:pt x="3426" y="301"/>
                      <a:pt x="3179" y="178"/>
                      <a:pt x="2901" y="85"/>
                    </a:cubicBezTo>
                    <a:cubicBezTo>
                      <a:pt x="2685" y="486"/>
                      <a:pt x="2191" y="702"/>
                      <a:pt x="1759" y="918"/>
                    </a:cubicBezTo>
                    <a:cubicBezTo>
                      <a:pt x="1080" y="1258"/>
                      <a:pt x="494" y="1690"/>
                      <a:pt x="0" y="2245"/>
                    </a:cubicBezTo>
                    <a:cubicBezTo>
                      <a:pt x="494" y="2122"/>
                      <a:pt x="988" y="1968"/>
                      <a:pt x="1451" y="1782"/>
                    </a:cubicBezTo>
                    <a:lnTo>
                      <a:pt x="2592" y="1381"/>
                    </a:lnTo>
                    <a:lnTo>
                      <a:pt x="2592" y="1381"/>
                    </a:lnTo>
                    <a:cubicBezTo>
                      <a:pt x="2685" y="1474"/>
                      <a:pt x="2531" y="1597"/>
                      <a:pt x="2407" y="1659"/>
                    </a:cubicBezTo>
                    <a:cubicBezTo>
                      <a:pt x="1975" y="1875"/>
                      <a:pt x="1481" y="1968"/>
                      <a:pt x="1049" y="2184"/>
                    </a:cubicBezTo>
                    <a:cubicBezTo>
                      <a:pt x="586" y="2338"/>
                      <a:pt x="247" y="2677"/>
                      <a:pt x="31" y="3140"/>
                    </a:cubicBezTo>
                    <a:cubicBezTo>
                      <a:pt x="613" y="3140"/>
                      <a:pt x="1058" y="2454"/>
                      <a:pt x="1599" y="2454"/>
                    </a:cubicBezTo>
                    <a:cubicBezTo>
                      <a:pt x="1632" y="2454"/>
                      <a:pt x="1664" y="2456"/>
                      <a:pt x="1697" y="2461"/>
                    </a:cubicBezTo>
                    <a:lnTo>
                      <a:pt x="556" y="3449"/>
                    </a:lnTo>
                    <a:cubicBezTo>
                      <a:pt x="278" y="3696"/>
                      <a:pt x="0" y="3974"/>
                      <a:pt x="93" y="4313"/>
                    </a:cubicBezTo>
                    <a:cubicBezTo>
                      <a:pt x="617" y="3696"/>
                      <a:pt x="1759" y="3912"/>
                      <a:pt x="2376" y="3387"/>
                    </a:cubicBezTo>
                    <a:cubicBezTo>
                      <a:pt x="2623" y="3140"/>
                      <a:pt x="2809" y="2863"/>
                      <a:pt x="2963" y="2554"/>
                    </a:cubicBezTo>
                    <a:cubicBezTo>
                      <a:pt x="3117" y="2245"/>
                      <a:pt x="3426" y="2029"/>
                      <a:pt x="3765" y="1998"/>
                    </a:cubicBezTo>
                    <a:cubicBezTo>
                      <a:pt x="3819" y="1998"/>
                      <a:pt x="3877" y="2000"/>
                      <a:pt x="3935" y="2000"/>
                    </a:cubicBezTo>
                    <a:cubicBezTo>
                      <a:pt x="4109" y="2000"/>
                      <a:pt x="4282" y="1983"/>
                      <a:pt x="4352" y="1844"/>
                    </a:cubicBezTo>
                    <a:cubicBezTo>
                      <a:pt x="4382" y="1782"/>
                      <a:pt x="4352" y="1690"/>
                      <a:pt x="4382" y="1628"/>
                    </a:cubicBezTo>
                    <a:cubicBezTo>
                      <a:pt x="4434" y="1509"/>
                      <a:pt x="4560" y="1465"/>
                      <a:pt x="4704" y="1465"/>
                    </a:cubicBezTo>
                    <a:cubicBezTo>
                      <a:pt x="4821" y="1465"/>
                      <a:pt x="4951" y="1494"/>
                      <a:pt x="5061" y="1536"/>
                    </a:cubicBezTo>
                    <a:cubicBezTo>
                      <a:pt x="4938" y="1258"/>
                      <a:pt x="5092" y="918"/>
                      <a:pt x="5401" y="826"/>
                    </a:cubicBezTo>
                    <a:lnTo>
                      <a:pt x="5895" y="826"/>
                    </a:lnTo>
                    <a:cubicBezTo>
                      <a:pt x="6049" y="826"/>
                      <a:pt x="6234" y="764"/>
                      <a:pt x="6296" y="610"/>
                    </a:cubicBezTo>
                    <a:cubicBezTo>
                      <a:pt x="6096" y="543"/>
                      <a:pt x="5912" y="492"/>
                      <a:pt x="5720" y="492"/>
                    </a:cubicBezTo>
                    <a:cubicBezTo>
                      <a:pt x="5646" y="492"/>
                      <a:pt x="5571" y="500"/>
                      <a:pt x="5493" y="517"/>
                    </a:cubicBezTo>
                    <a:cubicBezTo>
                      <a:pt x="5555" y="394"/>
                      <a:pt x="5710" y="363"/>
                      <a:pt x="5833" y="332"/>
                    </a:cubicBezTo>
                    <a:cubicBezTo>
                      <a:pt x="5956" y="270"/>
                      <a:pt x="6049" y="85"/>
                      <a:pt x="5956" y="23"/>
                    </a:cubicBezTo>
                    <a:cubicBezTo>
                      <a:pt x="5910" y="8"/>
                      <a:pt x="5872" y="0"/>
                      <a:pt x="58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7"/>
              <p:cNvSpPr/>
              <p:nvPr/>
            </p:nvSpPr>
            <p:spPr>
              <a:xfrm>
                <a:off x="5044072" y="3512334"/>
                <a:ext cx="217752" cy="365203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8956" extrusionOk="0">
                    <a:moveTo>
                      <a:pt x="2593" y="0"/>
                    </a:moveTo>
                    <a:cubicBezTo>
                      <a:pt x="2501" y="0"/>
                      <a:pt x="2439" y="0"/>
                      <a:pt x="2377" y="31"/>
                    </a:cubicBezTo>
                    <a:cubicBezTo>
                      <a:pt x="2192" y="93"/>
                      <a:pt x="2007" y="216"/>
                      <a:pt x="1853" y="340"/>
                    </a:cubicBezTo>
                    <a:cubicBezTo>
                      <a:pt x="1698" y="463"/>
                      <a:pt x="1637" y="679"/>
                      <a:pt x="1729" y="864"/>
                    </a:cubicBezTo>
                    <a:cubicBezTo>
                      <a:pt x="1816" y="980"/>
                      <a:pt x="1943" y="1035"/>
                      <a:pt x="2070" y="1035"/>
                    </a:cubicBezTo>
                    <a:cubicBezTo>
                      <a:pt x="2111" y="1035"/>
                      <a:pt x="2152" y="1029"/>
                      <a:pt x="2192" y="1018"/>
                    </a:cubicBezTo>
                    <a:lnTo>
                      <a:pt x="2192" y="1018"/>
                    </a:lnTo>
                    <a:cubicBezTo>
                      <a:pt x="2031" y="1310"/>
                      <a:pt x="1994" y="1861"/>
                      <a:pt x="2192" y="2037"/>
                    </a:cubicBezTo>
                    <a:cubicBezTo>
                      <a:pt x="2157" y="2042"/>
                      <a:pt x="2123" y="2045"/>
                      <a:pt x="2089" y="2045"/>
                    </a:cubicBezTo>
                    <a:cubicBezTo>
                      <a:pt x="1525" y="2045"/>
                      <a:pt x="1106" y="1351"/>
                      <a:pt x="495" y="1235"/>
                    </a:cubicBezTo>
                    <a:cubicBezTo>
                      <a:pt x="479" y="1219"/>
                      <a:pt x="456" y="1211"/>
                      <a:pt x="429" y="1211"/>
                    </a:cubicBezTo>
                    <a:cubicBezTo>
                      <a:pt x="402" y="1211"/>
                      <a:pt x="371" y="1219"/>
                      <a:pt x="340" y="1235"/>
                    </a:cubicBezTo>
                    <a:cubicBezTo>
                      <a:pt x="217" y="1296"/>
                      <a:pt x="310" y="1512"/>
                      <a:pt x="402" y="1605"/>
                    </a:cubicBezTo>
                    <a:lnTo>
                      <a:pt x="1359" y="2562"/>
                    </a:lnTo>
                    <a:cubicBezTo>
                      <a:pt x="1513" y="2685"/>
                      <a:pt x="1637" y="2839"/>
                      <a:pt x="1729" y="3024"/>
                    </a:cubicBezTo>
                    <a:cubicBezTo>
                      <a:pt x="1853" y="3457"/>
                      <a:pt x="1698" y="3919"/>
                      <a:pt x="1359" y="4228"/>
                    </a:cubicBezTo>
                    <a:cubicBezTo>
                      <a:pt x="1019" y="4537"/>
                      <a:pt x="680" y="4876"/>
                      <a:pt x="371" y="5247"/>
                    </a:cubicBezTo>
                    <a:cubicBezTo>
                      <a:pt x="1" y="5833"/>
                      <a:pt x="32" y="6604"/>
                      <a:pt x="93" y="7314"/>
                    </a:cubicBezTo>
                    <a:cubicBezTo>
                      <a:pt x="290" y="7292"/>
                      <a:pt x="471" y="7271"/>
                      <a:pt x="647" y="7271"/>
                    </a:cubicBezTo>
                    <a:cubicBezTo>
                      <a:pt x="720" y="7271"/>
                      <a:pt x="793" y="7274"/>
                      <a:pt x="865" y="7283"/>
                    </a:cubicBezTo>
                    <a:lnTo>
                      <a:pt x="340" y="7623"/>
                    </a:lnTo>
                    <a:cubicBezTo>
                      <a:pt x="680" y="7715"/>
                      <a:pt x="865" y="8117"/>
                      <a:pt x="711" y="8456"/>
                    </a:cubicBezTo>
                    <a:cubicBezTo>
                      <a:pt x="649" y="8580"/>
                      <a:pt x="526" y="8734"/>
                      <a:pt x="649" y="8827"/>
                    </a:cubicBezTo>
                    <a:cubicBezTo>
                      <a:pt x="757" y="8863"/>
                      <a:pt x="887" y="8878"/>
                      <a:pt x="1019" y="8878"/>
                    </a:cubicBezTo>
                    <a:cubicBezTo>
                      <a:pt x="1113" y="8878"/>
                      <a:pt x="1208" y="8870"/>
                      <a:pt x="1297" y="8857"/>
                    </a:cubicBezTo>
                    <a:cubicBezTo>
                      <a:pt x="1513" y="8827"/>
                      <a:pt x="1698" y="8672"/>
                      <a:pt x="1760" y="8487"/>
                    </a:cubicBezTo>
                    <a:cubicBezTo>
                      <a:pt x="1791" y="8364"/>
                      <a:pt x="1791" y="8271"/>
                      <a:pt x="1760" y="8178"/>
                    </a:cubicBezTo>
                    <a:cubicBezTo>
                      <a:pt x="1729" y="7808"/>
                      <a:pt x="1791" y="7438"/>
                      <a:pt x="1945" y="7098"/>
                    </a:cubicBezTo>
                    <a:lnTo>
                      <a:pt x="1945" y="7098"/>
                    </a:lnTo>
                    <a:cubicBezTo>
                      <a:pt x="1822" y="7561"/>
                      <a:pt x="1822" y="8024"/>
                      <a:pt x="1976" y="8487"/>
                    </a:cubicBezTo>
                    <a:cubicBezTo>
                      <a:pt x="2121" y="8756"/>
                      <a:pt x="2474" y="8956"/>
                      <a:pt x="2793" y="8956"/>
                    </a:cubicBezTo>
                    <a:cubicBezTo>
                      <a:pt x="2950" y="8956"/>
                      <a:pt x="3099" y="8908"/>
                      <a:pt x="3211" y="8796"/>
                    </a:cubicBezTo>
                    <a:cubicBezTo>
                      <a:pt x="3211" y="8703"/>
                      <a:pt x="3211" y="8610"/>
                      <a:pt x="3149" y="8549"/>
                    </a:cubicBezTo>
                    <a:cubicBezTo>
                      <a:pt x="2933" y="7993"/>
                      <a:pt x="2902" y="7407"/>
                      <a:pt x="3056" y="6851"/>
                    </a:cubicBezTo>
                    <a:lnTo>
                      <a:pt x="3056" y="6851"/>
                    </a:lnTo>
                    <a:lnTo>
                      <a:pt x="4075" y="7808"/>
                    </a:lnTo>
                    <a:cubicBezTo>
                      <a:pt x="4229" y="7962"/>
                      <a:pt x="4383" y="8117"/>
                      <a:pt x="4538" y="8302"/>
                    </a:cubicBezTo>
                    <a:cubicBezTo>
                      <a:pt x="4754" y="8302"/>
                      <a:pt x="4939" y="8209"/>
                      <a:pt x="4846" y="7993"/>
                    </a:cubicBezTo>
                    <a:cubicBezTo>
                      <a:pt x="4970" y="7932"/>
                      <a:pt x="5124" y="7870"/>
                      <a:pt x="5278" y="7870"/>
                    </a:cubicBezTo>
                    <a:cubicBezTo>
                      <a:pt x="5093" y="7715"/>
                      <a:pt x="5340" y="7407"/>
                      <a:pt x="5309" y="7191"/>
                    </a:cubicBezTo>
                    <a:cubicBezTo>
                      <a:pt x="5278" y="6975"/>
                      <a:pt x="5031" y="6851"/>
                      <a:pt x="4846" y="6759"/>
                    </a:cubicBezTo>
                    <a:cubicBezTo>
                      <a:pt x="3920" y="6296"/>
                      <a:pt x="3303" y="5308"/>
                      <a:pt x="3457" y="4352"/>
                    </a:cubicBezTo>
                    <a:lnTo>
                      <a:pt x="3457" y="4352"/>
                    </a:lnTo>
                    <a:cubicBezTo>
                      <a:pt x="3535" y="4413"/>
                      <a:pt x="3627" y="4444"/>
                      <a:pt x="3720" y="4444"/>
                    </a:cubicBezTo>
                    <a:cubicBezTo>
                      <a:pt x="3812" y="4444"/>
                      <a:pt x="3905" y="4413"/>
                      <a:pt x="3982" y="4352"/>
                    </a:cubicBezTo>
                    <a:cubicBezTo>
                      <a:pt x="4075" y="4197"/>
                      <a:pt x="4167" y="4043"/>
                      <a:pt x="4198" y="3858"/>
                    </a:cubicBezTo>
                    <a:cubicBezTo>
                      <a:pt x="4260" y="3673"/>
                      <a:pt x="4260" y="3487"/>
                      <a:pt x="4229" y="3302"/>
                    </a:cubicBezTo>
                    <a:cubicBezTo>
                      <a:pt x="4178" y="3150"/>
                      <a:pt x="4044" y="3039"/>
                      <a:pt x="3877" y="3039"/>
                    </a:cubicBezTo>
                    <a:cubicBezTo>
                      <a:pt x="3842" y="3039"/>
                      <a:pt x="3804" y="3044"/>
                      <a:pt x="3766" y="3055"/>
                    </a:cubicBezTo>
                    <a:cubicBezTo>
                      <a:pt x="3828" y="2253"/>
                      <a:pt x="3828" y="1358"/>
                      <a:pt x="3149" y="895"/>
                    </a:cubicBezTo>
                    <a:cubicBezTo>
                      <a:pt x="3056" y="833"/>
                      <a:pt x="2964" y="772"/>
                      <a:pt x="2902" y="679"/>
                    </a:cubicBezTo>
                    <a:cubicBezTo>
                      <a:pt x="2748" y="463"/>
                      <a:pt x="2871" y="31"/>
                      <a:pt x="25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7"/>
              <p:cNvSpPr/>
              <p:nvPr/>
            </p:nvSpPr>
            <p:spPr>
              <a:xfrm>
                <a:off x="5205184" y="3462504"/>
                <a:ext cx="163640" cy="376743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9239" extrusionOk="0">
                    <a:moveTo>
                      <a:pt x="131" y="3869"/>
                    </a:moveTo>
                    <a:cubicBezTo>
                      <a:pt x="126" y="3881"/>
                      <a:pt x="124" y="3894"/>
                      <a:pt x="124" y="3907"/>
                    </a:cubicBezTo>
                    <a:cubicBezTo>
                      <a:pt x="126" y="3894"/>
                      <a:pt x="129" y="3882"/>
                      <a:pt x="131" y="3869"/>
                    </a:cubicBezTo>
                    <a:close/>
                    <a:moveTo>
                      <a:pt x="1316" y="6573"/>
                    </a:moveTo>
                    <a:cubicBezTo>
                      <a:pt x="1324" y="6735"/>
                      <a:pt x="1338" y="6896"/>
                      <a:pt x="1358" y="7055"/>
                    </a:cubicBezTo>
                    <a:cubicBezTo>
                      <a:pt x="1343" y="6895"/>
                      <a:pt x="1329" y="6734"/>
                      <a:pt x="1316" y="6573"/>
                    </a:cubicBezTo>
                    <a:close/>
                    <a:moveTo>
                      <a:pt x="1881" y="0"/>
                    </a:moveTo>
                    <a:cubicBezTo>
                      <a:pt x="1461" y="0"/>
                      <a:pt x="1367" y="454"/>
                      <a:pt x="1173" y="759"/>
                    </a:cubicBezTo>
                    <a:cubicBezTo>
                      <a:pt x="957" y="1006"/>
                      <a:pt x="710" y="1253"/>
                      <a:pt x="463" y="1500"/>
                    </a:cubicBezTo>
                    <a:cubicBezTo>
                      <a:pt x="0" y="1994"/>
                      <a:pt x="31" y="2395"/>
                      <a:pt x="155" y="2981"/>
                    </a:cubicBezTo>
                    <a:cubicBezTo>
                      <a:pt x="184" y="3277"/>
                      <a:pt x="185" y="3573"/>
                      <a:pt x="131" y="3869"/>
                    </a:cubicBezTo>
                    <a:lnTo>
                      <a:pt x="131" y="3869"/>
                    </a:lnTo>
                    <a:cubicBezTo>
                      <a:pt x="158" y="3801"/>
                      <a:pt x="256" y="3759"/>
                      <a:pt x="350" y="3759"/>
                    </a:cubicBezTo>
                    <a:cubicBezTo>
                      <a:pt x="390" y="3759"/>
                      <a:pt x="430" y="3767"/>
                      <a:pt x="463" y="3784"/>
                    </a:cubicBezTo>
                    <a:cubicBezTo>
                      <a:pt x="556" y="3876"/>
                      <a:pt x="648" y="4030"/>
                      <a:pt x="648" y="4154"/>
                    </a:cubicBezTo>
                    <a:cubicBezTo>
                      <a:pt x="772" y="5111"/>
                      <a:pt x="278" y="6098"/>
                      <a:pt x="710" y="6962"/>
                    </a:cubicBezTo>
                    <a:cubicBezTo>
                      <a:pt x="734" y="7034"/>
                      <a:pt x="813" y="7106"/>
                      <a:pt x="877" y="7106"/>
                    </a:cubicBezTo>
                    <a:cubicBezTo>
                      <a:pt x="895" y="7106"/>
                      <a:pt x="912" y="7100"/>
                      <a:pt x="926" y="7086"/>
                    </a:cubicBezTo>
                    <a:lnTo>
                      <a:pt x="926" y="4030"/>
                    </a:lnTo>
                    <a:cubicBezTo>
                      <a:pt x="864" y="3660"/>
                      <a:pt x="957" y="3321"/>
                      <a:pt x="1173" y="3012"/>
                    </a:cubicBezTo>
                    <a:cubicBezTo>
                      <a:pt x="1173" y="4206"/>
                      <a:pt x="1221" y="5400"/>
                      <a:pt x="1316" y="6573"/>
                    </a:cubicBezTo>
                    <a:lnTo>
                      <a:pt x="1316" y="6573"/>
                    </a:lnTo>
                    <a:cubicBezTo>
                      <a:pt x="1287" y="5984"/>
                      <a:pt x="1343" y="5383"/>
                      <a:pt x="1512" y="4802"/>
                    </a:cubicBezTo>
                    <a:lnTo>
                      <a:pt x="1728" y="7024"/>
                    </a:lnTo>
                    <a:cubicBezTo>
                      <a:pt x="1914" y="7055"/>
                      <a:pt x="2099" y="7178"/>
                      <a:pt x="2191" y="7333"/>
                    </a:cubicBezTo>
                    <a:cubicBezTo>
                      <a:pt x="2161" y="6962"/>
                      <a:pt x="2315" y="6623"/>
                      <a:pt x="2593" y="6345"/>
                    </a:cubicBezTo>
                    <a:lnTo>
                      <a:pt x="2593" y="6345"/>
                    </a:lnTo>
                    <a:cubicBezTo>
                      <a:pt x="2438" y="6901"/>
                      <a:pt x="2500" y="7487"/>
                      <a:pt x="2716" y="8012"/>
                    </a:cubicBezTo>
                    <a:cubicBezTo>
                      <a:pt x="2778" y="8135"/>
                      <a:pt x="2809" y="8259"/>
                      <a:pt x="2809" y="8382"/>
                    </a:cubicBezTo>
                    <a:cubicBezTo>
                      <a:pt x="2839" y="8505"/>
                      <a:pt x="2778" y="8598"/>
                      <a:pt x="2778" y="8721"/>
                    </a:cubicBezTo>
                    <a:cubicBezTo>
                      <a:pt x="2778" y="8968"/>
                      <a:pt x="2932" y="9154"/>
                      <a:pt x="3117" y="9215"/>
                    </a:cubicBezTo>
                    <a:cubicBezTo>
                      <a:pt x="3173" y="9231"/>
                      <a:pt x="3231" y="9239"/>
                      <a:pt x="3289" y="9239"/>
                    </a:cubicBezTo>
                    <a:cubicBezTo>
                      <a:pt x="3455" y="9239"/>
                      <a:pt x="3620" y="9175"/>
                      <a:pt x="3734" y="9061"/>
                    </a:cubicBezTo>
                    <a:cubicBezTo>
                      <a:pt x="3827" y="8968"/>
                      <a:pt x="3827" y="8845"/>
                      <a:pt x="3734" y="8752"/>
                    </a:cubicBezTo>
                    <a:cubicBezTo>
                      <a:pt x="3642" y="8660"/>
                      <a:pt x="3549" y="8598"/>
                      <a:pt x="3457" y="8536"/>
                    </a:cubicBezTo>
                    <a:cubicBezTo>
                      <a:pt x="3179" y="8259"/>
                      <a:pt x="3210" y="7826"/>
                      <a:pt x="3241" y="7425"/>
                    </a:cubicBezTo>
                    <a:cubicBezTo>
                      <a:pt x="3272" y="6623"/>
                      <a:pt x="3210" y="5851"/>
                      <a:pt x="2994" y="5080"/>
                    </a:cubicBezTo>
                    <a:cubicBezTo>
                      <a:pt x="2809" y="4617"/>
                      <a:pt x="2716" y="4154"/>
                      <a:pt x="2778" y="3660"/>
                    </a:cubicBezTo>
                    <a:lnTo>
                      <a:pt x="2778" y="3660"/>
                    </a:lnTo>
                    <a:cubicBezTo>
                      <a:pt x="3025" y="4246"/>
                      <a:pt x="3210" y="4864"/>
                      <a:pt x="3364" y="5481"/>
                    </a:cubicBezTo>
                    <a:cubicBezTo>
                      <a:pt x="3858" y="5203"/>
                      <a:pt x="3642" y="4493"/>
                      <a:pt x="3858" y="4000"/>
                    </a:cubicBezTo>
                    <a:cubicBezTo>
                      <a:pt x="3920" y="3876"/>
                      <a:pt x="3981" y="3753"/>
                      <a:pt x="4012" y="3598"/>
                    </a:cubicBezTo>
                    <a:cubicBezTo>
                      <a:pt x="4012" y="3475"/>
                      <a:pt x="3981" y="3352"/>
                      <a:pt x="3889" y="3259"/>
                    </a:cubicBezTo>
                    <a:lnTo>
                      <a:pt x="3302" y="2117"/>
                    </a:lnTo>
                    <a:cubicBezTo>
                      <a:pt x="3056" y="1716"/>
                      <a:pt x="2747" y="1222"/>
                      <a:pt x="2253" y="1160"/>
                    </a:cubicBezTo>
                    <a:cubicBezTo>
                      <a:pt x="2531" y="821"/>
                      <a:pt x="2593" y="173"/>
                      <a:pt x="2037" y="18"/>
                    </a:cubicBezTo>
                    <a:cubicBezTo>
                      <a:pt x="1980" y="6"/>
                      <a:pt x="1929" y="0"/>
                      <a:pt x="18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7"/>
              <p:cNvSpPr/>
              <p:nvPr/>
            </p:nvSpPr>
            <p:spPr>
              <a:xfrm>
                <a:off x="5260560" y="3443828"/>
                <a:ext cx="244176" cy="409773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10049" extrusionOk="0">
                    <a:moveTo>
                      <a:pt x="106" y="347"/>
                    </a:moveTo>
                    <a:cubicBezTo>
                      <a:pt x="62" y="369"/>
                      <a:pt x="25" y="402"/>
                      <a:pt x="0" y="446"/>
                    </a:cubicBezTo>
                    <a:lnTo>
                      <a:pt x="106" y="347"/>
                    </a:lnTo>
                    <a:close/>
                    <a:moveTo>
                      <a:pt x="625" y="0"/>
                    </a:moveTo>
                    <a:cubicBezTo>
                      <a:pt x="571" y="0"/>
                      <a:pt x="517" y="5"/>
                      <a:pt x="463" y="14"/>
                    </a:cubicBezTo>
                    <a:lnTo>
                      <a:pt x="106" y="347"/>
                    </a:lnTo>
                    <a:lnTo>
                      <a:pt x="106" y="347"/>
                    </a:lnTo>
                    <a:cubicBezTo>
                      <a:pt x="162" y="318"/>
                      <a:pt x="230" y="306"/>
                      <a:pt x="304" y="306"/>
                    </a:cubicBezTo>
                    <a:cubicBezTo>
                      <a:pt x="459" y="306"/>
                      <a:pt x="638" y="362"/>
                      <a:pt x="772" y="446"/>
                    </a:cubicBezTo>
                    <a:cubicBezTo>
                      <a:pt x="1019" y="631"/>
                      <a:pt x="1235" y="878"/>
                      <a:pt x="1389" y="1155"/>
                    </a:cubicBezTo>
                    <a:lnTo>
                      <a:pt x="1821" y="1834"/>
                    </a:lnTo>
                    <a:cubicBezTo>
                      <a:pt x="2315" y="2452"/>
                      <a:pt x="2623" y="3131"/>
                      <a:pt x="2809" y="3902"/>
                    </a:cubicBezTo>
                    <a:cubicBezTo>
                      <a:pt x="2864" y="4429"/>
                      <a:pt x="2820" y="5031"/>
                      <a:pt x="3169" y="5438"/>
                    </a:cubicBezTo>
                    <a:lnTo>
                      <a:pt x="3169" y="5438"/>
                    </a:lnTo>
                    <a:cubicBezTo>
                      <a:pt x="3137" y="5429"/>
                      <a:pt x="3102" y="5424"/>
                      <a:pt x="3067" y="5424"/>
                    </a:cubicBezTo>
                    <a:cubicBezTo>
                      <a:pt x="2999" y="5424"/>
                      <a:pt x="2928" y="5441"/>
                      <a:pt x="2870" y="5476"/>
                    </a:cubicBezTo>
                    <a:cubicBezTo>
                      <a:pt x="2747" y="5569"/>
                      <a:pt x="2654" y="5723"/>
                      <a:pt x="2623" y="5877"/>
                    </a:cubicBezTo>
                    <a:cubicBezTo>
                      <a:pt x="2222" y="7112"/>
                      <a:pt x="2376" y="8500"/>
                      <a:pt x="3086" y="9612"/>
                    </a:cubicBezTo>
                    <a:cubicBezTo>
                      <a:pt x="3117" y="9612"/>
                      <a:pt x="3117" y="9642"/>
                      <a:pt x="3148" y="9642"/>
                    </a:cubicBezTo>
                    <a:cubicBezTo>
                      <a:pt x="3170" y="9657"/>
                      <a:pt x="3191" y="9663"/>
                      <a:pt x="3212" y="9663"/>
                    </a:cubicBezTo>
                    <a:cubicBezTo>
                      <a:pt x="3282" y="9663"/>
                      <a:pt x="3348" y="9597"/>
                      <a:pt x="3395" y="9550"/>
                    </a:cubicBezTo>
                    <a:lnTo>
                      <a:pt x="3950" y="8871"/>
                    </a:lnTo>
                    <a:lnTo>
                      <a:pt x="4166" y="9488"/>
                    </a:lnTo>
                    <a:cubicBezTo>
                      <a:pt x="4259" y="9426"/>
                      <a:pt x="4352" y="9365"/>
                      <a:pt x="4475" y="9334"/>
                    </a:cubicBezTo>
                    <a:lnTo>
                      <a:pt x="4475" y="9334"/>
                    </a:lnTo>
                    <a:cubicBezTo>
                      <a:pt x="4321" y="9519"/>
                      <a:pt x="4259" y="9766"/>
                      <a:pt x="4259" y="10013"/>
                    </a:cubicBezTo>
                    <a:cubicBezTo>
                      <a:pt x="4318" y="9983"/>
                      <a:pt x="4383" y="9973"/>
                      <a:pt x="4450" y="9973"/>
                    </a:cubicBezTo>
                    <a:cubicBezTo>
                      <a:pt x="4595" y="9973"/>
                      <a:pt x="4750" y="10023"/>
                      <a:pt x="4876" y="10044"/>
                    </a:cubicBezTo>
                    <a:cubicBezTo>
                      <a:pt x="4899" y="10047"/>
                      <a:pt x="4922" y="10048"/>
                      <a:pt x="4946" y="10048"/>
                    </a:cubicBezTo>
                    <a:cubicBezTo>
                      <a:pt x="5152" y="10048"/>
                      <a:pt x="5391" y="9932"/>
                      <a:pt x="5308" y="9766"/>
                    </a:cubicBezTo>
                    <a:lnTo>
                      <a:pt x="4815" y="9704"/>
                    </a:lnTo>
                    <a:cubicBezTo>
                      <a:pt x="4907" y="8902"/>
                      <a:pt x="5956" y="8408"/>
                      <a:pt x="5956" y="7606"/>
                    </a:cubicBezTo>
                    <a:cubicBezTo>
                      <a:pt x="5987" y="7420"/>
                      <a:pt x="5864" y="7235"/>
                      <a:pt x="5710" y="7143"/>
                    </a:cubicBezTo>
                    <a:cubicBezTo>
                      <a:pt x="5648" y="7122"/>
                      <a:pt x="5579" y="7112"/>
                      <a:pt x="5510" y="7112"/>
                    </a:cubicBezTo>
                    <a:cubicBezTo>
                      <a:pt x="5370" y="7112"/>
                      <a:pt x="5226" y="7153"/>
                      <a:pt x="5123" y="7235"/>
                    </a:cubicBezTo>
                    <a:cubicBezTo>
                      <a:pt x="4876" y="7359"/>
                      <a:pt x="4629" y="7513"/>
                      <a:pt x="4444" y="7698"/>
                    </a:cubicBezTo>
                    <a:cubicBezTo>
                      <a:pt x="4290" y="6896"/>
                      <a:pt x="5000" y="6093"/>
                      <a:pt x="4784" y="5322"/>
                    </a:cubicBezTo>
                    <a:cubicBezTo>
                      <a:pt x="4660" y="5075"/>
                      <a:pt x="4506" y="4797"/>
                      <a:pt x="4352" y="4550"/>
                    </a:cubicBezTo>
                    <a:cubicBezTo>
                      <a:pt x="4166" y="4303"/>
                      <a:pt x="4166" y="3995"/>
                      <a:pt x="4352" y="3717"/>
                    </a:cubicBezTo>
                    <a:cubicBezTo>
                      <a:pt x="4352" y="4149"/>
                      <a:pt x="4506" y="4581"/>
                      <a:pt x="4784" y="4921"/>
                    </a:cubicBezTo>
                    <a:cubicBezTo>
                      <a:pt x="4969" y="5167"/>
                      <a:pt x="5216" y="5476"/>
                      <a:pt x="5216" y="5754"/>
                    </a:cubicBezTo>
                    <a:cubicBezTo>
                      <a:pt x="5185" y="6001"/>
                      <a:pt x="5000" y="6309"/>
                      <a:pt x="5216" y="6464"/>
                    </a:cubicBezTo>
                    <a:cubicBezTo>
                      <a:pt x="5586" y="6124"/>
                      <a:pt x="5710" y="5569"/>
                      <a:pt x="5463" y="5106"/>
                    </a:cubicBezTo>
                    <a:cubicBezTo>
                      <a:pt x="5308" y="4859"/>
                      <a:pt x="5154" y="4643"/>
                      <a:pt x="5000" y="4396"/>
                    </a:cubicBezTo>
                    <a:cubicBezTo>
                      <a:pt x="4845" y="3995"/>
                      <a:pt x="4969" y="3624"/>
                      <a:pt x="4938" y="3223"/>
                    </a:cubicBezTo>
                    <a:cubicBezTo>
                      <a:pt x="4909" y="2875"/>
                      <a:pt x="4635" y="2446"/>
                      <a:pt x="4270" y="2446"/>
                    </a:cubicBezTo>
                    <a:cubicBezTo>
                      <a:pt x="4246" y="2446"/>
                      <a:pt x="4222" y="2448"/>
                      <a:pt x="4197" y="2452"/>
                    </a:cubicBezTo>
                    <a:cubicBezTo>
                      <a:pt x="4352" y="2143"/>
                      <a:pt x="4413" y="1803"/>
                      <a:pt x="4352" y="1464"/>
                    </a:cubicBezTo>
                    <a:cubicBezTo>
                      <a:pt x="4254" y="1171"/>
                      <a:pt x="3982" y="994"/>
                      <a:pt x="3705" y="994"/>
                    </a:cubicBezTo>
                    <a:cubicBezTo>
                      <a:pt x="3632" y="994"/>
                      <a:pt x="3558" y="1006"/>
                      <a:pt x="3488" y="1032"/>
                    </a:cubicBezTo>
                    <a:cubicBezTo>
                      <a:pt x="3179" y="1186"/>
                      <a:pt x="3179" y="1557"/>
                      <a:pt x="3179" y="1865"/>
                    </a:cubicBezTo>
                    <a:cubicBezTo>
                      <a:pt x="3179" y="1979"/>
                      <a:pt x="3258" y="2146"/>
                      <a:pt x="3368" y="2146"/>
                    </a:cubicBezTo>
                    <a:cubicBezTo>
                      <a:pt x="3377" y="2146"/>
                      <a:pt x="3386" y="2145"/>
                      <a:pt x="3395" y="2143"/>
                    </a:cubicBezTo>
                    <a:lnTo>
                      <a:pt x="3395" y="2143"/>
                    </a:lnTo>
                    <a:cubicBezTo>
                      <a:pt x="3457" y="2174"/>
                      <a:pt x="3426" y="2266"/>
                      <a:pt x="3364" y="2297"/>
                    </a:cubicBezTo>
                    <a:cubicBezTo>
                      <a:pt x="3333" y="2313"/>
                      <a:pt x="3295" y="2320"/>
                      <a:pt x="3256" y="2320"/>
                    </a:cubicBezTo>
                    <a:cubicBezTo>
                      <a:pt x="3217" y="2320"/>
                      <a:pt x="3179" y="2313"/>
                      <a:pt x="3148" y="2297"/>
                    </a:cubicBezTo>
                    <a:cubicBezTo>
                      <a:pt x="2438" y="2081"/>
                      <a:pt x="1852" y="1526"/>
                      <a:pt x="1574" y="847"/>
                    </a:cubicBezTo>
                    <a:cubicBezTo>
                      <a:pt x="1543" y="692"/>
                      <a:pt x="1481" y="538"/>
                      <a:pt x="1420" y="415"/>
                    </a:cubicBezTo>
                    <a:cubicBezTo>
                      <a:pt x="1235" y="151"/>
                      <a:pt x="938" y="0"/>
                      <a:pt x="6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7"/>
              <p:cNvSpPr/>
              <p:nvPr/>
            </p:nvSpPr>
            <p:spPr>
              <a:xfrm>
                <a:off x="5161145" y="3268770"/>
                <a:ext cx="256735" cy="205519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5040" extrusionOk="0">
                    <a:moveTo>
                      <a:pt x="4017" y="1"/>
                    </a:moveTo>
                    <a:cubicBezTo>
                      <a:pt x="3974" y="1"/>
                      <a:pt x="3931" y="6"/>
                      <a:pt x="3889" y="17"/>
                    </a:cubicBezTo>
                    <a:cubicBezTo>
                      <a:pt x="3673" y="140"/>
                      <a:pt x="3549" y="356"/>
                      <a:pt x="3549" y="572"/>
                    </a:cubicBezTo>
                    <a:cubicBezTo>
                      <a:pt x="3549" y="788"/>
                      <a:pt x="3518" y="1004"/>
                      <a:pt x="3457" y="1220"/>
                    </a:cubicBezTo>
                    <a:cubicBezTo>
                      <a:pt x="3364" y="1375"/>
                      <a:pt x="3210" y="1529"/>
                      <a:pt x="3055" y="1622"/>
                    </a:cubicBezTo>
                    <a:lnTo>
                      <a:pt x="1790" y="2609"/>
                    </a:lnTo>
                    <a:lnTo>
                      <a:pt x="1265" y="3967"/>
                    </a:lnTo>
                    <a:cubicBezTo>
                      <a:pt x="802" y="4245"/>
                      <a:pt x="401" y="4615"/>
                      <a:pt x="0" y="5016"/>
                    </a:cubicBezTo>
                    <a:cubicBezTo>
                      <a:pt x="96" y="5032"/>
                      <a:pt x="193" y="5040"/>
                      <a:pt x="292" y="5040"/>
                    </a:cubicBezTo>
                    <a:cubicBezTo>
                      <a:pt x="574" y="5040"/>
                      <a:pt x="859" y="4976"/>
                      <a:pt x="1111" y="4862"/>
                    </a:cubicBezTo>
                    <a:cubicBezTo>
                      <a:pt x="1512" y="4615"/>
                      <a:pt x="1913" y="4368"/>
                      <a:pt x="2284" y="4060"/>
                    </a:cubicBezTo>
                    <a:cubicBezTo>
                      <a:pt x="2500" y="3905"/>
                      <a:pt x="2716" y="3782"/>
                      <a:pt x="2963" y="3658"/>
                    </a:cubicBezTo>
                    <a:lnTo>
                      <a:pt x="4321" y="3010"/>
                    </a:lnTo>
                    <a:lnTo>
                      <a:pt x="4321" y="3010"/>
                    </a:lnTo>
                    <a:cubicBezTo>
                      <a:pt x="4228" y="3226"/>
                      <a:pt x="4444" y="3442"/>
                      <a:pt x="4660" y="3473"/>
                    </a:cubicBezTo>
                    <a:cubicBezTo>
                      <a:pt x="4703" y="3479"/>
                      <a:pt x="4745" y="3481"/>
                      <a:pt x="4787" y="3481"/>
                    </a:cubicBezTo>
                    <a:cubicBezTo>
                      <a:pt x="4990" y="3481"/>
                      <a:pt x="5186" y="3421"/>
                      <a:pt x="5339" y="3319"/>
                    </a:cubicBezTo>
                    <a:cubicBezTo>
                      <a:pt x="5524" y="3165"/>
                      <a:pt x="5771" y="3103"/>
                      <a:pt x="5987" y="3041"/>
                    </a:cubicBezTo>
                    <a:cubicBezTo>
                      <a:pt x="6111" y="3041"/>
                      <a:pt x="6265" y="3041"/>
                      <a:pt x="6296" y="2918"/>
                    </a:cubicBezTo>
                    <a:cubicBezTo>
                      <a:pt x="6296" y="2856"/>
                      <a:pt x="6296" y="2825"/>
                      <a:pt x="6265" y="2763"/>
                    </a:cubicBezTo>
                    <a:lnTo>
                      <a:pt x="5956" y="2239"/>
                    </a:lnTo>
                    <a:cubicBezTo>
                      <a:pt x="5802" y="2424"/>
                      <a:pt x="5586" y="2578"/>
                      <a:pt x="5401" y="2733"/>
                    </a:cubicBezTo>
                    <a:cubicBezTo>
                      <a:pt x="5209" y="2860"/>
                      <a:pt x="5003" y="2929"/>
                      <a:pt x="4792" y="2929"/>
                    </a:cubicBezTo>
                    <a:cubicBezTo>
                      <a:pt x="4697" y="2929"/>
                      <a:pt x="4601" y="2916"/>
                      <a:pt x="4506" y="2887"/>
                    </a:cubicBezTo>
                    <a:cubicBezTo>
                      <a:pt x="4537" y="2640"/>
                      <a:pt x="4691" y="2424"/>
                      <a:pt x="4722" y="2177"/>
                    </a:cubicBezTo>
                    <a:cubicBezTo>
                      <a:pt x="4776" y="1961"/>
                      <a:pt x="4617" y="1697"/>
                      <a:pt x="4390" y="1697"/>
                    </a:cubicBezTo>
                    <a:cubicBezTo>
                      <a:pt x="4358" y="1697"/>
                      <a:pt x="4324" y="1703"/>
                      <a:pt x="4290" y="1714"/>
                    </a:cubicBezTo>
                    <a:cubicBezTo>
                      <a:pt x="4199" y="1737"/>
                      <a:pt x="4091" y="1810"/>
                      <a:pt x="4004" y="1810"/>
                    </a:cubicBezTo>
                    <a:cubicBezTo>
                      <a:pt x="3973" y="1810"/>
                      <a:pt x="3944" y="1800"/>
                      <a:pt x="3919" y="1776"/>
                    </a:cubicBezTo>
                    <a:cubicBezTo>
                      <a:pt x="4105" y="1745"/>
                      <a:pt x="4012" y="1467"/>
                      <a:pt x="4043" y="1313"/>
                    </a:cubicBezTo>
                    <a:cubicBezTo>
                      <a:pt x="4074" y="1189"/>
                      <a:pt x="4197" y="1097"/>
                      <a:pt x="4290" y="1004"/>
                    </a:cubicBezTo>
                    <a:cubicBezTo>
                      <a:pt x="4475" y="850"/>
                      <a:pt x="4568" y="572"/>
                      <a:pt x="4506" y="325"/>
                    </a:cubicBezTo>
                    <a:cubicBezTo>
                      <a:pt x="4429" y="121"/>
                      <a:pt x="4225" y="1"/>
                      <a:pt x="40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7"/>
              <p:cNvSpPr/>
              <p:nvPr/>
            </p:nvSpPr>
            <p:spPr>
              <a:xfrm>
                <a:off x="5285720" y="3194514"/>
                <a:ext cx="190064" cy="134117"/>
              </a:xfrm>
              <a:custGeom>
                <a:avLst/>
                <a:gdLst/>
                <a:ahLst/>
                <a:cxnLst/>
                <a:rect l="l" t="t" r="r" b="b"/>
                <a:pathLst>
                  <a:path w="4661" h="3289" extrusionOk="0">
                    <a:moveTo>
                      <a:pt x="1920" y="1"/>
                    </a:moveTo>
                    <a:cubicBezTo>
                      <a:pt x="1248" y="1"/>
                      <a:pt x="617" y="298"/>
                      <a:pt x="155" y="788"/>
                    </a:cubicBezTo>
                    <a:lnTo>
                      <a:pt x="31" y="1529"/>
                    </a:lnTo>
                    <a:cubicBezTo>
                      <a:pt x="0" y="1622"/>
                      <a:pt x="31" y="1714"/>
                      <a:pt x="124" y="1776"/>
                    </a:cubicBezTo>
                    <a:cubicBezTo>
                      <a:pt x="371" y="1529"/>
                      <a:pt x="710" y="1375"/>
                      <a:pt x="1050" y="1282"/>
                    </a:cubicBezTo>
                    <a:lnTo>
                      <a:pt x="1111" y="1467"/>
                    </a:lnTo>
                    <a:cubicBezTo>
                      <a:pt x="1297" y="1467"/>
                      <a:pt x="1513" y="1529"/>
                      <a:pt x="1698" y="1591"/>
                    </a:cubicBezTo>
                    <a:cubicBezTo>
                      <a:pt x="1778" y="1725"/>
                      <a:pt x="1929" y="1813"/>
                      <a:pt x="2110" y="1813"/>
                    </a:cubicBezTo>
                    <a:cubicBezTo>
                      <a:pt x="2136" y="1813"/>
                      <a:pt x="2164" y="1811"/>
                      <a:pt x="2192" y="1807"/>
                    </a:cubicBezTo>
                    <a:lnTo>
                      <a:pt x="2192" y="1807"/>
                    </a:lnTo>
                    <a:cubicBezTo>
                      <a:pt x="2161" y="1869"/>
                      <a:pt x="2068" y="1930"/>
                      <a:pt x="2006" y="1930"/>
                    </a:cubicBezTo>
                    <a:cubicBezTo>
                      <a:pt x="1914" y="2023"/>
                      <a:pt x="2068" y="2146"/>
                      <a:pt x="2192" y="2177"/>
                    </a:cubicBezTo>
                    <a:cubicBezTo>
                      <a:pt x="2281" y="2190"/>
                      <a:pt x="2375" y="2194"/>
                      <a:pt x="2470" y="2194"/>
                    </a:cubicBezTo>
                    <a:cubicBezTo>
                      <a:pt x="2585" y="2194"/>
                      <a:pt x="2703" y="2188"/>
                      <a:pt x="2819" y="2188"/>
                    </a:cubicBezTo>
                    <a:cubicBezTo>
                      <a:pt x="3067" y="2188"/>
                      <a:pt x="3304" y="2212"/>
                      <a:pt x="3488" y="2362"/>
                    </a:cubicBezTo>
                    <a:lnTo>
                      <a:pt x="2685" y="2362"/>
                    </a:lnTo>
                    <a:cubicBezTo>
                      <a:pt x="2562" y="2455"/>
                      <a:pt x="2624" y="2640"/>
                      <a:pt x="2747" y="2702"/>
                    </a:cubicBezTo>
                    <a:cubicBezTo>
                      <a:pt x="2809" y="2717"/>
                      <a:pt x="2878" y="2725"/>
                      <a:pt x="2948" y="2725"/>
                    </a:cubicBezTo>
                    <a:cubicBezTo>
                      <a:pt x="3017" y="2725"/>
                      <a:pt x="3087" y="2717"/>
                      <a:pt x="3148" y="2702"/>
                    </a:cubicBezTo>
                    <a:cubicBezTo>
                      <a:pt x="3231" y="2689"/>
                      <a:pt x="3313" y="2682"/>
                      <a:pt x="3394" y="2682"/>
                    </a:cubicBezTo>
                    <a:cubicBezTo>
                      <a:pt x="3887" y="2682"/>
                      <a:pt x="4342" y="2917"/>
                      <a:pt x="4661" y="3288"/>
                    </a:cubicBezTo>
                    <a:cubicBezTo>
                      <a:pt x="4537" y="2733"/>
                      <a:pt x="4228" y="2208"/>
                      <a:pt x="3766" y="1869"/>
                    </a:cubicBezTo>
                    <a:lnTo>
                      <a:pt x="4105" y="1776"/>
                    </a:lnTo>
                    <a:cubicBezTo>
                      <a:pt x="3704" y="1591"/>
                      <a:pt x="3272" y="1467"/>
                      <a:pt x="2840" y="1467"/>
                    </a:cubicBezTo>
                    <a:cubicBezTo>
                      <a:pt x="3087" y="1385"/>
                      <a:pt x="3347" y="1358"/>
                      <a:pt x="3603" y="1358"/>
                    </a:cubicBezTo>
                    <a:cubicBezTo>
                      <a:pt x="3731" y="1358"/>
                      <a:pt x="3858" y="1365"/>
                      <a:pt x="3982" y="1375"/>
                    </a:cubicBezTo>
                    <a:cubicBezTo>
                      <a:pt x="3827" y="1035"/>
                      <a:pt x="3333" y="1004"/>
                      <a:pt x="2932" y="1004"/>
                    </a:cubicBezTo>
                    <a:lnTo>
                      <a:pt x="1482" y="1035"/>
                    </a:lnTo>
                    <a:cubicBezTo>
                      <a:pt x="1871" y="785"/>
                      <a:pt x="2309" y="660"/>
                      <a:pt x="2753" y="660"/>
                    </a:cubicBezTo>
                    <a:cubicBezTo>
                      <a:pt x="2803" y="660"/>
                      <a:pt x="2852" y="662"/>
                      <a:pt x="2901" y="665"/>
                    </a:cubicBezTo>
                    <a:cubicBezTo>
                      <a:pt x="2672" y="478"/>
                      <a:pt x="2387" y="375"/>
                      <a:pt x="2094" y="375"/>
                    </a:cubicBezTo>
                    <a:cubicBezTo>
                      <a:pt x="1952" y="375"/>
                      <a:pt x="1808" y="399"/>
                      <a:pt x="1667" y="449"/>
                    </a:cubicBezTo>
                    <a:cubicBezTo>
                      <a:pt x="1852" y="295"/>
                      <a:pt x="2037" y="140"/>
                      <a:pt x="2192" y="17"/>
                    </a:cubicBezTo>
                    <a:cubicBezTo>
                      <a:pt x="2100" y="6"/>
                      <a:pt x="2010" y="1"/>
                      <a:pt x="1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7"/>
              <p:cNvSpPr/>
              <p:nvPr/>
            </p:nvSpPr>
            <p:spPr>
              <a:xfrm>
                <a:off x="5168688" y="3455164"/>
                <a:ext cx="71891" cy="99986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452" extrusionOk="0">
                    <a:moveTo>
                      <a:pt x="1628" y="1"/>
                    </a:moveTo>
                    <a:cubicBezTo>
                      <a:pt x="1456" y="1"/>
                      <a:pt x="1106" y="412"/>
                      <a:pt x="926" y="692"/>
                    </a:cubicBezTo>
                    <a:cubicBezTo>
                      <a:pt x="864" y="754"/>
                      <a:pt x="772" y="816"/>
                      <a:pt x="679" y="816"/>
                    </a:cubicBezTo>
                    <a:lnTo>
                      <a:pt x="340" y="816"/>
                    </a:lnTo>
                    <a:cubicBezTo>
                      <a:pt x="247" y="816"/>
                      <a:pt x="124" y="939"/>
                      <a:pt x="185" y="1032"/>
                    </a:cubicBezTo>
                    <a:cubicBezTo>
                      <a:pt x="216" y="1124"/>
                      <a:pt x="309" y="1124"/>
                      <a:pt x="309" y="1186"/>
                    </a:cubicBezTo>
                    <a:cubicBezTo>
                      <a:pt x="309" y="1279"/>
                      <a:pt x="247" y="1309"/>
                      <a:pt x="185" y="1340"/>
                    </a:cubicBezTo>
                    <a:cubicBezTo>
                      <a:pt x="93" y="1371"/>
                      <a:pt x="0" y="1495"/>
                      <a:pt x="0" y="1587"/>
                    </a:cubicBezTo>
                    <a:cubicBezTo>
                      <a:pt x="0" y="1694"/>
                      <a:pt x="93" y="1778"/>
                      <a:pt x="199" y="1778"/>
                    </a:cubicBezTo>
                    <a:cubicBezTo>
                      <a:pt x="215" y="1778"/>
                      <a:pt x="231" y="1776"/>
                      <a:pt x="247" y="1772"/>
                    </a:cubicBezTo>
                    <a:cubicBezTo>
                      <a:pt x="309" y="1742"/>
                      <a:pt x="340" y="1680"/>
                      <a:pt x="371" y="1618"/>
                    </a:cubicBezTo>
                    <a:cubicBezTo>
                      <a:pt x="401" y="1556"/>
                      <a:pt x="432" y="1495"/>
                      <a:pt x="494" y="1433"/>
                    </a:cubicBezTo>
                    <a:cubicBezTo>
                      <a:pt x="511" y="1425"/>
                      <a:pt x="529" y="1421"/>
                      <a:pt x="548" y="1421"/>
                    </a:cubicBezTo>
                    <a:cubicBezTo>
                      <a:pt x="599" y="1421"/>
                      <a:pt x="648" y="1449"/>
                      <a:pt x="648" y="1495"/>
                    </a:cubicBezTo>
                    <a:cubicBezTo>
                      <a:pt x="648" y="1556"/>
                      <a:pt x="587" y="1587"/>
                      <a:pt x="525" y="1649"/>
                    </a:cubicBezTo>
                    <a:cubicBezTo>
                      <a:pt x="340" y="1803"/>
                      <a:pt x="401" y="2081"/>
                      <a:pt x="494" y="2328"/>
                    </a:cubicBezTo>
                    <a:cubicBezTo>
                      <a:pt x="525" y="2390"/>
                      <a:pt x="556" y="2420"/>
                      <a:pt x="587" y="2451"/>
                    </a:cubicBezTo>
                    <a:cubicBezTo>
                      <a:pt x="648" y="2235"/>
                      <a:pt x="710" y="2019"/>
                      <a:pt x="772" y="1834"/>
                    </a:cubicBezTo>
                    <a:cubicBezTo>
                      <a:pt x="895" y="1402"/>
                      <a:pt x="1173" y="1464"/>
                      <a:pt x="1451" y="1217"/>
                    </a:cubicBezTo>
                    <a:cubicBezTo>
                      <a:pt x="1605" y="970"/>
                      <a:pt x="1698" y="723"/>
                      <a:pt x="1698" y="445"/>
                    </a:cubicBezTo>
                    <a:cubicBezTo>
                      <a:pt x="1763" y="121"/>
                      <a:pt x="1721" y="1"/>
                      <a:pt x="16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7"/>
              <p:cNvSpPr/>
              <p:nvPr/>
            </p:nvSpPr>
            <p:spPr>
              <a:xfrm>
                <a:off x="5298279" y="3385027"/>
                <a:ext cx="214000" cy="194019"/>
              </a:xfrm>
              <a:custGeom>
                <a:avLst/>
                <a:gdLst/>
                <a:ahLst/>
                <a:cxnLst/>
                <a:rect l="l" t="t" r="r" b="b"/>
                <a:pathLst>
                  <a:path w="5248" h="4758" extrusionOk="0">
                    <a:moveTo>
                      <a:pt x="4028" y="0"/>
                    </a:moveTo>
                    <a:cubicBezTo>
                      <a:pt x="3907" y="0"/>
                      <a:pt x="3849" y="107"/>
                      <a:pt x="3766" y="190"/>
                    </a:cubicBezTo>
                    <a:lnTo>
                      <a:pt x="2871" y="1178"/>
                    </a:lnTo>
                    <a:cubicBezTo>
                      <a:pt x="2809" y="993"/>
                      <a:pt x="2840" y="807"/>
                      <a:pt x="2902" y="653"/>
                    </a:cubicBezTo>
                    <a:cubicBezTo>
                      <a:pt x="2867" y="649"/>
                      <a:pt x="2833" y="647"/>
                      <a:pt x="2798" y="647"/>
                    </a:cubicBezTo>
                    <a:cubicBezTo>
                      <a:pt x="2557" y="647"/>
                      <a:pt x="2327" y="742"/>
                      <a:pt x="2192" y="931"/>
                    </a:cubicBezTo>
                    <a:cubicBezTo>
                      <a:pt x="1914" y="1301"/>
                      <a:pt x="2223" y="1301"/>
                      <a:pt x="2408" y="1548"/>
                    </a:cubicBezTo>
                    <a:cubicBezTo>
                      <a:pt x="2349" y="1589"/>
                      <a:pt x="2286" y="1607"/>
                      <a:pt x="2220" y="1607"/>
                    </a:cubicBezTo>
                    <a:cubicBezTo>
                      <a:pt x="1746" y="1607"/>
                      <a:pt x="1141" y="653"/>
                      <a:pt x="680" y="653"/>
                    </a:cubicBezTo>
                    <a:cubicBezTo>
                      <a:pt x="371" y="653"/>
                      <a:pt x="1" y="931"/>
                      <a:pt x="124" y="1209"/>
                    </a:cubicBezTo>
                    <a:cubicBezTo>
                      <a:pt x="186" y="1332"/>
                      <a:pt x="464" y="1425"/>
                      <a:pt x="526" y="1579"/>
                    </a:cubicBezTo>
                    <a:cubicBezTo>
                      <a:pt x="587" y="1733"/>
                      <a:pt x="649" y="1888"/>
                      <a:pt x="680" y="2042"/>
                    </a:cubicBezTo>
                    <a:cubicBezTo>
                      <a:pt x="773" y="2320"/>
                      <a:pt x="896" y="2567"/>
                      <a:pt x="1081" y="2813"/>
                    </a:cubicBezTo>
                    <a:cubicBezTo>
                      <a:pt x="1174" y="2999"/>
                      <a:pt x="1359" y="3153"/>
                      <a:pt x="1544" y="3215"/>
                    </a:cubicBezTo>
                    <a:cubicBezTo>
                      <a:pt x="1577" y="3224"/>
                      <a:pt x="1612" y="3228"/>
                      <a:pt x="1648" y="3228"/>
                    </a:cubicBezTo>
                    <a:cubicBezTo>
                      <a:pt x="1846" y="3228"/>
                      <a:pt x="2059" y="3094"/>
                      <a:pt x="2007" y="2937"/>
                    </a:cubicBezTo>
                    <a:cubicBezTo>
                      <a:pt x="1945" y="2721"/>
                      <a:pt x="1760" y="2690"/>
                      <a:pt x="1575" y="2628"/>
                    </a:cubicBezTo>
                    <a:cubicBezTo>
                      <a:pt x="1421" y="2567"/>
                      <a:pt x="1266" y="2350"/>
                      <a:pt x="1390" y="2258"/>
                    </a:cubicBezTo>
                    <a:lnTo>
                      <a:pt x="1544" y="2227"/>
                    </a:lnTo>
                    <a:lnTo>
                      <a:pt x="1575" y="1949"/>
                    </a:lnTo>
                    <a:cubicBezTo>
                      <a:pt x="1729" y="1949"/>
                      <a:pt x="1760" y="2134"/>
                      <a:pt x="1791" y="2258"/>
                    </a:cubicBezTo>
                    <a:cubicBezTo>
                      <a:pt x="1843" y="2362"/>
                      <a:pt x="1939" y="2488"/>
                      <a:pt x="2042" y="2488"/>
                    </a:cubicBezTo>
                    <a:cubicBezTo>
                      <a:pt x="2061" y="2488"/>
                      <a:pt x="2080" y="2484"/>
                      <a:pt x="2100" y="2474"/>
                    </a:cubicBezTo>
                    <a:cubicBezTo>
                      <a:pt x="2223" y="2381"/>
                      <a:pt x="2130" y="2196"/>
                      <a:pt x="2254" y="2104"/>
                    </a:cubicBezTo>
                    <a:cubicBezTo>
                      <a:pt x="2285" y="2073"/>
                      <a:pt x="2346" y="2073"/>
                      <a:pt x="2408" y="2073"/>
                    </a:cubicBezTo>
                    <a:cubicBezTo>
                      <a:pt x="2451" y="2069"/>
                      <a:pt x="2494" y="2067"/>
                      <a:pt x="2537" y="2067"/>
                    </a:cubicBezTo>
                    <a:cubicBezTo>
                      <a:pt x="2833" y="2067"/>
                      <a:pt x="3122" y="2158"/>
                      <a:pt x="3365" y="2320"/>
                    </a:cubicBezTo>
                    <a:cubicBezTo>
                      <a:pt x="3519" y="2443"/>
                      <a:pt x="3612" y="2628"/>
                      <a:pt x="3612" y="2844"/>
                    </a:cubicBezTo>
                    <a:cubicBezTo>
                      <a:pt x="3612" y="3091"/>
                      <a:pt x="3427" y="3369"/>
                      <a:pt x="3612" y="3616"/>
                    </a:cubicBezTo>
                    <a:cubicBezTo>
                      <a:pt x="3674" y="3708"/>
                      <a:pt x="3797" y="3801"/>
                      <a:pt x="3890" y="3894"/>
                    </a:cubicBezTo>
                    <a:cubicBezTo>
                      <a:pt x="3920" y="3986"/>
                      <a:pt x="3982" y="4079"/>
                      <a:pt x="3982" y="4202"/>
                    </a:cubicBezTo>
                    <a:cubicBezTo>
                      <a:pt x="4136" y="4542"/>
                      <a:pt x="4445" y="4758"/>
                      <a:pt x="4815" y="4758"/>
                    </a:cubicBezTo>
                    <a:cubicBezTo>
                      <a:pt x="4877" y="4758"/>
                      <a:pt x="4939" y="4727"/>
                      <a:pt x="4970" y="4727"/>
                    </a:cubicBezTo>
                    <a:cubicBezTo>
                      <a:pt x="5001" y="4696"/>
                      <a:pt x="5031" y="4634"/>
                      <a:pt x="5031" y="4603"/>
                    </a:cubicBezTo>
                    <a:cubicBezTo>
                      <a:pt x="5186" y="4171"/>
                      <a:pt x="5247" y="3708"/>
                      <a:pt x="5247" y="3245"/>
                    </a:cubicBezTo>
                    <a:cubicBezTo>
                      <a:pt x="5213" y="3222"/>
                      <a:pt x="5177" y="3212"/>
                      <a:pt x="5141" y="3212"/>
                    </a:cubicBezTo>
                    <a:cubicBezTo>
                      <a:pt x="4986" y="3212"/>
                      <a:pt x="4829" y="3404"/>
                      <a:pt x="4754" y="3554"/>
                    </a:cubicBezTo>
                    <a:cubicBezTo>
                      <a:pt x="4666" y="3685"/>
                      <a:pt x="4502" y="3816"/>
                      <a:pt x="4359" y="3816"/>
                    </a:cubicBezTo>
                    <a:cubicBezTo>
                      <a:pt x="4299" y="3816"/>
                      <a:pt x="4243" y="3794"/>
                      <a:pt x="4198" y="3739"/>
                    </a:cubicBezTo>
                    <a:cubicBezTo>
                      <a:pt x="4044" y="3585"/>
                      <a:pt x="4229" y="3431"/>
                      <a:pt x="4383" y="3307"/>
                    </a:cubicBezTo>
                    <a:lnTo>
                      <a:pt x="4908" y="2875"/>
                    </a:lnTo>
                    <a:cubicBezTo>
                      <a:pt x="4886" y="2808"/>
                      <a:pt x="4811" y="2794"/>
                      <a:pt x="4723" y="2794"/>
                    </a:cubicBezTo>
                    <a:cubicBezTo>
                      <a:pt x="4656" y="2794"/>
                      <a:pt x="4581" y="2802"/>
                      <a:pt x="4516" y="2802"/>
                    </a:cubicBezTo>
                    <a:cubicBezTo>
                      <a:pt x="4431" y="2802"/>
                      <a:pt x="4364" y="2788"/>
                      <a:pt x="4353" y="2721"/>
                    </a:cubicBezTo>
                    <a:cubicBezTo>
                      <a:pt x="4353" y="2659"/>
                      <a:pt x="4383" y="2597"/>
                      <a:pt x="4445" y="2536"/>
                    </a:cubicBezTo>
                    <a:cubicBezTo>
                      <a:pt x="4846" y="2196"/>
                      <a:pt x="5062" y="1641"/>
                      <a:pt x="4970" y="1085"/>
                    </a:cubicBezTo>
                    <a:cubicBezTo>
                      <a:pt x="4476" y="1085"/>
                      <a:pt x="4322" y="1857"/>
                      <a:pt x="3828" y="1918"/>
                    </a:cubicBezTo>
                    <a:cubicBezTo>
                      <a:pt x="4106" y="1641"/>
                      <a:pt x="4291" y="1301"/>
                      <a:pt x="4414" y="962"/>
                    </a:cubicBezTo>
                    <a:lnTo>
                      <a:pt x="4414" y="962"/>
                    </a:lnTo>
                    <a:cubicBezTo>
                      <a:pt x="4075" y="1209"/>
                      <a:pt x="3704" y="1456"/>
                      <a:pt x="3334" y="1702"/>
                    </a:cubicBezTo>
                    <a:cubicBezTo>
                      <a:pt x="3241" y="1579"/>
                      <a:pt x="3396" y="1456"/>
                      <a:pt x="3550" y="1363"/>
                    </a:cubicBezTo>
                    <a:cubicBezTo>
                      <a:pt x="3890" y="1147"/>
                      <a:pt x="4136" y="807"/>
                      <a:pt x="4229" y="406"/>
                    </a:cubicBezTo>
                    <a:cubicBezTo>
                      <a:pt x="4291" y="252"/>
                      <a:pt x="4229" y="36"/>
                      <a:pt x="4075" y="5"/>
                    </a:cubicBezTo>
                    <a:cubicBezTo>
                      <a:pt x="4058" y="2"/>
                      <a:pt x="4043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7"/>
              <p:cNvSpPr/>
              <p:nvPr/>
            </p:nvSpPr>
            <p:spPr>
              <a:xfrm>
                <a:off x="5343624" y="3292747"/>
                <a:ext cx="152304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2052" extrusionOk="0">
                    <a:moveTo>
                      <a:pt x="506" y="1"/>
                    </a:moveTo>
                    <a:cubicBezTo>
                      <a:pt x="340" y="1"/>
                      <a:pt x="203" y="89"/>
                      <a:pt x="123" y="355"/>
                    </a:cubicBezTo>
                    <a:cubicBezTo>
                      <a:pt x="0" y="725"/>
                      <a:pt x="123" y="663"/>
                      <a:pt x="309" y="1003"/>
                    </a:cubicBezTo>
                    <a:cubicBezTo>
                      <a:pt x="432" y="1157"/>
                      <a:pt x="401" y="1743"/>
                      <a:pt x="494" y="1805"/>
                    </a:cubicBezTo>
                    <a:cubicBezTo>
                      <a:pt x="545" y="1831"/>
                      <a:pt x="601" y="1846"/>
                      <a:pt x="657" y="1846"/>
                    </a:cubicBezTo>
                    <a:cubicBezTo>
                      <a:pt x="734" y="1846"/>
                      <a:pt x="810" y="1816"/>
                      <a:pt x="864" y="1743"/>
                    </a:cubicBezTo>
                    <a:cubicBezTo>
                      <a:pt x="957" y="1651"/>
                      <a:pt x="1049" y="1527"/>
                      <a:pt x="1111" y="1404"/>
                    </a:cubicBezTo>
                    <a:cubicBezTo>
                      <a:pt x="1111" y="1373"/>
                      <a:pt x="1142" y="1342"/>
                      <a:pt x="1173" y="1342"/>
                    </a:cubicBezTo>
                    <a:cubicBezTo>
                      <a:pt x="1173" y="1342"/>
                      <a:pt x="1204" y="1342"/>
                      <a:pt x="1234" y="1373"/>
                    </a:cubicBezTo>
                    <a:cubicBezTo>
                      <a:pt x="1451" y="1466"/>
                      <a:pt x="1605" y="1589"/>
                      <a:pt x="1728" y="1805"/>
                    </a:cubicBezTo>
                    <a:cubicBezTo>
                      <a:pt x="1728" y="1836"/>
                      <a:pt x="1759" y="1898"/>
                      <a:pt x="1790" y="1959"/>
                    </a:cubicBezTo>
                    <a:cubicBezTo>
                      <a:pt x="1858" y="2005"/>
                      <a:pt x="1926" y="2033"/>
                      <a:pt x="1993" y="2033"/>
                    </a:cubicBezTo>
                    <a:cubicBezTo>
                      <a:pt x="2018" y="2033"/>
                      <a:pt x="2043" y="2029"/>
                      <a:pt x="2068" y="2021"/>
                    </a:cubicBezTo>
                    <a:cubicBezTo>
                      <a:pt x="2222" y="2042"/>
                      <a:pt x="2376" y="2052"/>
                      <a:pt x="2531" y="2052"/>
                    </a:cubicBezTo>
                    <a:cubicBezTo>
                      <a:pt x="2839" y="2052"/>
                      <a:pt x="3148" y="2011"/>
                      <a:pt x="3457" y="1929"/>
                    </a:cubicBezTo>
                    <a:cubicBezTo>
                      <a:pt x="3549" y="1898"/>
                      <a:pt x="3642" y="1836"/>
                      <a:pt x="3611" y="1774"/>
                    </a:cubicBezTo>
                    <a:cubicBezTo>
                      <a:pt x="3580" y="1712"/>
                      <a:pt x="3549" y="1682"/>
                      <a:pt x="3518" y="1682"/>
                    </a:cubicBezTo>
                    <a:cubicBezTo>
                      <a:pt x="3395" y="1620"/>
                      <a:pt x="3241" y="1558"/>
                      <a:pt x="3086" y="1558"/>
                    </a:cubicBezTo>
                    <a:cubicBezTo>
                      <a:pt x="3159" y="1522"/>
                      <a:pt x="3231" y="1507"/>
                      <a:pt x="3303" y="1507"/>
                    </a:cubicBezTo>
                    <a:cubicBezTo>
                      <a:pt x="3354" y="1507"/>
                      <a:pt x="3405" y="1515"/>
                      <a:pt x="3457" y="1527"/>
                    </a:cubicBezTo>
                    <a:cubicBezTo>
                      <a:pt x="3580" y="1527"/>
                      <a:pt x="3734" y="1466"/>
                      <a:pt x="3734" y="1342"/>
                    </a:cubicBezTo>
                    <a:cubicBezTo>
                      <a:pt x="3734" y="1250"/>
                      <a:pt x="3611" y="1250"/>
                      <a:pt x="3518" y="1250"/>
                    </a:cubicBezTo>
                    <a:cubicBezTo>
                      <a:pt x="3024" y="1250"/>
                      <a:pt x="2531" y="1250"/>
                      <a:pt x="2037" y="1219"/>
                    </a:cubicBezTo>
                    <a:cubicBezTo>
                      <a:pt x="2129" y="941"/>
                      <a:pt x="2623" y="1188"/>
                      <a:pt x="2438" y="817"/>
                    </a:cubicBezTo>
                    <a:cubicBezTo>
                      <a:pt x="2315" y="571"/>
                      <a:pt x="1512" y="355"/>
                      <a:pt x="1265" y="262"/>
                    </a:cubicBezTo>
                    <a:cubicBezTo>
                      <a:pt x="1001" y="156"/>
                      <a:pt x="727" y="1"/>
                      <a:pt x="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7"/>
              <p:cNvSpPr/>
              <p:nvPr/>
            </p:nvSpPr>
            <p:spPr>
              <a:xfrm>
                <a:off x="5167424" y="3751902"/>
                <a:ext cx="322183" cy="153731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3770" extrusionOk="0">
                    <a:moveTo>
                      <a:pt x="2541" y="1"/>
                    </a:moveTo>
                    <a:cubicBezTo>
                      <a:pt x="2445" y="1"/>
                      <a:pt x="2348" y="17"/>
                      <a:pt x="2253" y="51"/>
                    </a:cubicBezTo>
                    <a:cubicBezTo>
                      <a:pt x="1327" y="390"/>
                      <a:pt x="3241" y="1223"/>
                      <a:pt x="2624" y="1748"/>
                    </a:cubicBezTo>
                    <a:lnTo>
                      <a:pt x="2840" y="1748"/>
                    </a:lnTo>
                    <a:lnTo>
                      <a:pt x="2932" y="1470"/>
                    </a:lnTo>
                    <a:lnTo>
                      <a:pt x="2932" y="1470"/>
                    </a:lnTo>
                    <a:cubicBezTo>
                      <a:pt x="2963" y="1655"/>
                      <a:pt x="2932" y="1871"/>
                      <a:pt x="2840" y="2057"/>
                    </a:cubicBezTo>
                    <a:cubicBezTo>
                      <a:pt x="2809" y="2118"/>
                      <a:pt x="2747" y="2211"/>
                      <a:pt x="2716" y="2303"/>
                    </a:cubicBezTo>
                    <a:lnTo>
                      <a:pt x="2562" y="2581"/>
                    </a:lnTo>
                    <a:cubicBezTo>
                      <a:pt x="2408" y="2797"/>
                      <a:pt x="2222" y="3044"/>
                      <a:pt x="1945" y="3075"/>
                    </a:cubicBezTo>
                    <a:cubicBezTo>
                      <a:pt x="1565" y="3075"/>
                      <a:pt x="1295" y="2576"/>
                      <a:pt x="901" y="2576"/>
                    </a:cubicBezTo>
                    <a:cubicBezTo>
                      <a:pt x="879" y="2576"/>
                      <a:pt x="856" y="2578"/>
                      <a:pt x="834" y="2581"/>
                    </a:cubicBezTo>
                    <a:cubicBezTo>
                      <a:pt x="679" y="2766"/>
                      <a:pt x="988" y="3106"/>
                      <a:pt x="803" y="3229"/>
                    </a:cubicBezTo>
                    <a:cubicBezTo>
                      <a:pt x="741" y="3260"/>
                      <a:pt x="679" y="3260"/>
                      <a:pt x="618" y="3260"/>
                    </a:cubicBezTo>
                    <a:cubicBezTo>
                      <a:pt x="371" y="3260"/>
                      <a:pt x="155" y="3384"/>
                      <a:pt x="0" y="3538"/>
                    </a:cubicBezTo>
                    <a:cubicBezTo>
                      <a:pt x="249" y="3527"/>
                      <a:pt x="493" y="3519"/>
                      <a:pt x="737" y="3519"/>
                    </a:cubicBezTo>
                    <a:cubicBezTo>
                      <a:pt x="1158" y="3519"/>
                      <a:pt x="1576" y="3541"/>
                      <a:pt x="2006" y="3600"/>
                    </a:cubicBezTo>
                    <a:cubicBezTo>
                      <a:pt x="2284" y="3661"/>
                      <a:pt x="2562" y="3692"/>
                      <a:pt x="2870" y="3692"/>
                    </a:cubicBezTo>
                    <a:cubicBezTo>
                      <a:pt x="3148" y="3692"/>
                      <a:pt x="3426" y="3507"/>
                      <a:pt x="3519" y="3229"/>
                    </a:cubicBezTo>
                    <a:cubicBezTo>
                      <a:pt x="3549" y="3198"/>
                      <a:pt x="3549" y="3168"/>
                      <a:pt x="3519" y="3137"/>
                    </a:cubicBezTo>
                    <a:cubicBezTo>
                      <a:pt x="3488" y="3106"/>
                      <a:pt x="3457" y="3106"/>
                      <a:pt x="3395" y="3106"/>
                    </a:cubicBezTo>
                    <a:lnTo>
                      <a:pt x="2932" y="3106"/>
                    </a:lnTo>
                    <a:cubicBezTo>
                      <a:pt x="3303" y="2828"/>
                      <a:pt x="3457" y="2365"/>
                      <a:pt x="3303" y="1933"/>
                    </a:cubicBezTo>
                    <a:lnTo>
                      <a:pt x="3303" y="1933"/>
                    </a:lnTo>
                    <a:cubicBezTo>
                      <a:pt x="3457" y="1995"/>
                      <a:pt x="3580" y="2149"/>
                      <a:pt x="3549" y="2334"/>
                    </a:cubicBezTo>
                    <a:cubicBezTo>
                      <a:pt x="3519" y="2489"/>
                      <a:pt x="3549" y="2643"/>
                      <a:pt x="3611" y="2797"/>
                    </a:cubicBezTo>
                    <a:cubicBezTo>
                      <a:pt x="3673" y="2890"/>
                      <a:pt x="3735" y="2952"/>
                      <a:pt x="3827" y="3013"/>
                    </a:cubicBezTo>
                    <a:cubicBezTo>
                      <a:pt x="3951" y="3168"/>
                      <a:pt x="4012" y="3353"/>
                      <a:pt x="4012" y="3569"/>
                    </a:cubicBezTo>
                    <a:cubicBezTo>
                      <a:pt x="4079" y="3597"/>
                      <a:pt x="4152" y="3611"/>
                      <a:pt x="4225" y="3611"/>
                    </a:cubicBezTo>
                    <a:cubicBezTo>
                      <a:pt x="4389" y="3611"/>
                      <a:pt x="4554" y="3542"/>
                      <a:pt x="4660" y="3414"/>
                    </a:cubicBezTo>
                    <a:cubicBezTo>
                      <a:pt x="5225" y="3645"/>
                      <a:pt x="5831" y="3769"/>
                      <a:pt x="6463" y="3769"/>
                    </a:cubicBezTo>
                    <a:cubicBezTo>
                      <a:pt x="6592" y="3769"/>
                      <a:pt x="6721" y="3764"/>
                      <a:pt x="6852" y="3754"/>
                    </a:cubicBezTo>
                    <a:cubicBezTo>
                      <a:pt x="7191" y="3754"/>
                      <a:pt x="7592" y="3661"/>
                      <a:pt x="7685" y="3384"/>
                    </a:cubicBezTo>
                    <a:lnTo>
                      <a:pt x="7685" y="3384"/>
                    </a:lnTo>
                    <a:cubicBezTo>
                      <a:pt x="7666" y="3386"/>
                      <a:pt x="7648" y="3388"/>
                      <a:pt x="7630" y="3388"/>
                    </a:cubicBezTo>
                    <a:cubicBezTo>
                      <a:pt x="7438" y="3388"/>
                      <a:pt x="7281" y="3242"/>
                      <a:pt x="7253" y="3044"/>
                    </a:cubicBezTo>
                    <a:cubicBezTo>
                      <a:pt x="7531" y="3044"/>
                      <a:pt x="7778" y="2890"/>
                      <a:pt x="7901" y="2612"/>
                    </a:cubicBezTo>
                    <a:lnTo>
                      <a:pt x="7901" y="2612"/>
                    </a:lnTo>
                    <a:cubicBezTo>
                      <a:pt x="7623" y="2643"/>
                      <a:pt x="7345" y="2735"/>
                      <a:pt x="7068" y="2828"/>
                    </a:cubicBezTo>
                    <a:cubicBezTo>
                      <a:pt x="6969" y="2877"/>
                      <a:pt x="6860" y="2902"/>
                      <a:pt x="6750" y="2902"/>
                    </a:cubicBezTo>
                    <a:cubicBezTo>
                      <a:pt x="6584" y="2902"/>
                      <a:pt x="6413" y="2847"/>
                      <a:pt x="6265" y="2735"/>
                    </a:cubicBezTo>
                    <a:cubicBezTo>
                      <a:pt x="6234" y="2612"/>
                      <a:pt x="6234" y="2489"/>
                      <a:pt x="6265" y="2365"/>
                    </a:cubicBezTo>
                    <a:cubicBezTo>
                      <a:pt x="6265" y="2242"/>
                      <a:pt x="6204" y="2057"/>
                      <a:pt x="6080" y="2026"/>
                    </a:cubicBezTo>
                    <a:cubicBezTo>
                      <a:pt x="6072" y="2025"/>
                      <a:pt x="6064" y="2024"/>
                      <a:pt x="6056" y="2024"/>
                    </a:cubicBezTo>
                    <a:cubicBezTo>
                      <a:pt x="5771" y="2024"/>
                      <a:pt x="5764" y="2551"/>
                      <a:pt x="5494" y="2581"/>
                    </a:cubicBezTo>
                    <a:cubicBezTo>
                      <a:pt x="5278" y="2581"/>
                      <a:pt x="5185" y="2365"/>
                      <a:pt x="5185" y="2211"/>
                    </a:cubicBezTo>
                    <a:cubicBezTo>
                      <a:pt x="5093" y="2211"/>
                      <a:pt x="5000" y="2242"/>
                      <a:pt x="4938" y="2242"/>
                    </a:cubicBezTo>
                    <a:cubicBezTo>
                      <a:pt x="4965" y="2532"/>
                      <a:pt x="4742" y="2755"/>
                      <a:pt x="4484" y="2755"/>
                    </a:cubicBezTo>
                    <a:cubicBezTo>
                      <a:pt x="4441" y="2755"/>
                      <a:pt x="4396" y="2749"/>
                      <a:pt x="4352" y="2735"/>
                    </a:cubicBezTo>
                    <a:cubicBezTo>
                      <a:pt x="4043" y="2643"/>
                      <a:pt x="3889" y="2273"/>
                      <a:pt x="3765" y="2026"/>
                    </a:cubicBezTo>
                    <a:cubicBezTo>
                      <a:pt x="3580" y="1563"/>
                      <a:pt x="3580" y="1007"/>
                      <a:pt x="3364" y="544"/>
                    </a:cubicBezTo>
                    <a:cubicBezTo>
                      <a:pt x="3220" y="207"/>
                      <a:pt x="2886" y="1"/>
                      <a:pt x="25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7"/>
              <p:cNvSpPr/>
              <p:nvPr/>
            </p:nvSpPr>
            <p:spPr>
              <a:xfrm>
                <a:off x="5020177" y="4020748"/>
                <a:ext cx="512247" cy="47832"/>
              </a:xfrm>
              <a:custGeom>
                <a:avLst/>
                <a:gdLst/>
                <a:ahLst/>
                <a:cxnLst/>
                <a:rect l="l" t="t" r="r" b="b"/>
                <a:pathLst>
                  <a:path w="12562" h="1173" extrusionOk="0">
                    <a:moveTo>
                      <a:pt x="1" y="0"/>
                    </a:moveTo>
                    <a:lnTo>
                      <a:pt x="1" y="1173"/>
                    </a:lnTo>
                    <a:lnTo>
                      <a:pt x="12561" y="1173"/>
                    </a:lnTo>
                    <a:lnTo>
                      <a:pt x="125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7"/>
              <p:cNvSpPr/>
              <p:nvPr/>
            </p:nvSpPr>
            <p:spPr>
              <a:xfrm>
                <a:off x="4988697" y="3946492"/>
                <a:ext cx="558815" cy="89384"/>
              </a:xfrm>
              <a:custGeom>
                <a:avLst/>
                <a:gdLst/>
                <a:ahLst/>
                <a:cxnLst/>
                <a:rect l="l" t="t" r="r" b="b"/>
                <a:pathLst>
                  <a:path w="13704" h="2192" extrusionOk="0">
                    <a:moveTo>
                      <a:pt x="1" y="0"/>
                    </a:moveTo>
                    <a:lnTo>
                      <a:pt x="1" y="2192"/>
                    </a:lnTo>
                    <a:lnTo>
                      <a:pt x="13704" y="2192"/>
                    </a:ln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7"/>
              <p:cNvSpPr/>
              <p:nvPr/>
            </p:nvSpPr>
            <p:spPr>
              <a:xfrm>
                <a:off x="7714550" y="3177551"/>
                <a:ext cx="196384" cy="89384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2192" extrusionOk="0">
                    <a:moveTo>
                      <a:pt x="1293" y="1"/>
                    </a:moveTo>
                    <a:cubicBezTo>
                      <a:pt x="1150" y="1"/>
                      <a:pt x="1004" y="32"/>
                      <a:pt x="865" y="93"/>
                    </a:cubicBezTo>
                    <a:cubicBezTo>
                      <a:pt x="556" y="217"/>
                      <a:pt x="525" y="525"/>
                      <a:pt x="279" y="680"/>
                    </a:cubicBezTo>
                    <a:cubicBezTo>
                      <a:pt x="217" y="680"/>
                      <a:pt x="155" y="711"/>
                      <a:pt x="93" y="741"/>
                    </a:cubicBezTo>
                    <a:cubicBezTo>
                      <a:pt x="1" y="834"/>
                      <a:pt x="1" y="988"/>
                      <a:pt x="93" y="1081"/>
                    </a:cubicBezTo>
                    <a:cubicBezTo>
                      <a:pt x="217" y="1235"/>
                      <a:pt x="402" y="1297"/>
                      <a:pt x="464" y="1451"/>
                    </a:cubicBezTo>
                    <a:cubicBezTo>
                      <a:pt x="495" y="1575"/>
                      <a:pt x="464" y="1698"/>
                      <a:pt x="433" y="1822"/>
                    </a:cubicBezTo>
                    <a:cubicBezTo>
                      <a:pt x="433" y="1945"/>
                      <a:pt x="495" y="2099"/>
                      <a:pt x="618" y="2099"/>
                    </a:cubicBezTo>
                    <a:cubicBezTo>
                      <a:pt x="627" y="2101"/>
                      <a:pt x="637" y="2101"/>
                      <a:pt x="646" y="2101"/>
                    </a:cubicBezTo>
                    <a:cubicBezTo>
                      <a:pt x="825" y="2101"/>
                      <a:pt x="918" y="1845"/>
                      <a:pt x="1067" y="1845"/>
                    </a:cubicBezTo>
                    <a:cubicBezTo>
                      <a:pt x="1081" y="1845"/>
                      <a:pt x="1096" y="1847"/>
                      <a:pt x="1112" y="1853"/>
                    </a:cubicBezTo>
                    <a:cubicBezTo>
                      <a:pt x="1050" y="1883"/>
                      <a:pt x="1019" y="1976"/>
                      <a:pt x="1050" y="2069"/>
                    </a:cubicBezTo>
                    <a:cubicBezTo>
                      <a:pt x="1075" y="2077"/>
                      <a:pt x="1102" y="2081"/>
                      <a:pt x="1130" y="2081"/>
                    </a:cubicBezTo>
                    <a:cubicBezTo>
                      <a:pt x="1207" y="2081"/>
                      <a:pt x="1291" y="2052"/>
                      <a:pt x="1359" y="2007"/>
                    </a:cubicBezTo>
                    <a:cubicBezTo>
                      <a:pt x="1451" y="1914"/>
                      <a:pt x="1544" y="1853"/>
                      <a:pt x="1606" y="1760"/>
                    </a:cubicBezTo>
                    <a:cubicBezTo>
                      <a:pt x="1729" y="1575"/>
                      <a:pt x="1914" y="1451"/>
                      <a:pt x="2130" y="1359"/>
                    </a:cubicBezTo>
                    <a:cubicBezTo>
                      <a:pt x="2315" y="1297"/>
                      <a:pt x="2501" y="1235"/>
                      <a:pt x="2686" y="1235"/>
                    </a:cubicBezTo>
                    <a:cubicBezTo>
                      <a:pt x="2562" y="1482"/>
                      <a:pt x="2377" y="1667"/>
                      <a:pt x="2130" y="1760"/>
                    </a:cubicBezTo>
                    <a:cubicBezTo>
                      <a:pt x="2038" y="1760"/>
                      <a:pt x="1945" y="1760"/>
                      <a:pt x="1852" y="1791"/>
                    </a:cubicBezTo>
                    <a:cubicBezTo>
                      <a:pt x="1760" y="1853"/>
                      <a:pt x="1729" y="1945"/>
                      <a:pt x="1791" y="2007"/>
                    </a:cubicBezTo>
                    <a:cubicBezTo>
                      <a:pt x="2027" y="1913"/>
                      <a:pt x="2262" y="1872"/>
                      <a:pt x="2512" y="1872"/>
                    </a:cubicBezTo>
                    <a:cubicBezTo>
                      <a:pt x="2589" y="1872"/>
                      <a:pt x="2667" y="1876"/>
                      <a:pt x="2747" y="1883"/>
                    </a:cubicBezTo>
                    <a:cubicBezTo>
                      <a:pt x="2933" y="1914"/>
                      <a:pt x="3118" y="1945"/>
                      <a:pt x="3334" y="1945"/>
                    </a:cubicBezTo>
                    <a:cubicBezTo>
                      <a:pt x="3519" y="1914"/>
                      <a:pt x="3704" y="1822"/>
                      <a:pt x="3920" y="1822"/>
                    </a:cubicBezTo>
                    <a:cubicBezTo>
                      <a:pt x="4260" y="1822"/>
                      <a:pt x="4568" y="1976"/>
                      <a:pt x="4815" y="2192"/>
                    </a:cubicBezTo>
                    <a:cubicBezTo>
                      <a:pt x="4815" y="1976"/>
                      <a:pt x="4692" y="1791"/>
                      <a:pt x="4476" y="1698"/>
                    </a:cubicBezTo>
                    <a:cubicBezTo>
                      <a:pt x="4292" y="1646"/>
                      <a:pt x="4109" y="1616"/>
                      <a:pt x="3906" y="1608"/>
                    </a:cubicBezTo>
                    <a:lnTo>
                      <a:pt x="3906" y="1608"/>
                    </a:lnTo>
                    <a:cubicBezTo>
                      <a:pt x="3939" y="1596"/>
                      <a:pt x="3967" y="1573"/>
                      <a:pt x="3982" y="1544"/>
                    </a:cubicBezTo>
                    <a:cubicBezTo>
                      <a:pt x="3735" y="1482"/>
                      <a:pt x="3488" y="1482"/>
                      <a:pt x="3241" y="1482"/>
                    </a:cubicBezTo>
                    <a:cubicBezTo>
                      <a:pt x="3334" y="1328"/>
                      <a:pt x="3519" y="1235"/>
                      <a:pt x="3735" y="1235"/>
                    </a:cubicBezTo>
                    <a:cubicBezTo>
                      <a:pt x="3828" y="1204"/>
                      <a:pt x="3951" y="1204"/>
                      <a:pt x="3951" y="1112"/>
                    </a:cubicBezTo>
                    <a:cubicBezTo>
                      <a:pt x="3920" y="1081"/>
                      <a:pt x="3920" y="1050"/>
                      <a:pt x="3889" y="1019"/>
                    </a:cubicBezTo>
                    <a:cubicBezTo>
                      <a:pt x="3766" y="927"/>
                      <a:pt x="3612" y="834"/>
                      <a:pt x="3457" y="803"/>
                    </a:cubicBezTo>
                    <a:cubicBezTo>
                      <a:pt x="3519" y="772"/>
                      <a:pt x="3550" y="711"/>
                      <a:pt x="3581" y="680"/>
                    </a:cubicBezTo>
                    <a:cubicBezTo>
                      <a:pt x="3365" y="618"/>
                      <a:pt x="3180" y="618"/>
                      <a:pt x="2964" y="618"/>
                    </a:cubicBezTo>
                    <a:cubicBezTo>
                      <a:pt x="2994" y="587"/>
                      <a:pt x="3056" y="556"/>
                      <a:pt x="3087" y="525"/>
                    </a:cubicBezTo>
                    <a:cubicBezTo>
                      <a:pt x="3046" y="517"/>
                      <a:pt x="3003" y="514"/>
                      <a:pt x="2958" y="514"/>
                    </a:cubicBezTo>
                    <a:cubicBezTo>
                      <a:pt x="2754" y="514"/>
                      <a:pt x="2511" y="582"/>
                      <a:pt x="2301" y="582"/>
                    </a:cubicBezTo>
                    <a:cubicBezTo>
                      <a:pt x="2204" y="582"/>
                      <a:pt x="2114" y="568"/>
                      <a:pt x="2038" y="525"/>
                    </a:cubicBezTo>
                    <a:cubicBezTo>
                      <a:pt x="1883" y="464"/>
                      <a:pt x="1883" y="217"/>
                      <a:pt x="1698" y="93"/>
                    </a:cubicBezTo>
                    <a:cubicBezTo>
                      <a:pt x="1575" y="32"/>
                      <a:pt x="1436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7"/>
              <p:cNvSpPr/>
              <p:nvPr/>
            </p:nvSpPr>
            <p:spPr>
              <a:xfrm>
                <a:off x="7724622" y="3261920"/>
                <a:ext cx="235368" cy="128164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3143" extrusionOk="0">
                    <a:moveTo>
                      <a:pt x="1362" y="0"/>
                    </a:moveTo>
                    <a:cubicBezTo>
                      <a:pt x="651" y="0"/>
                      <a:pt x="26" y="209"/>
                      <a:pt x="1" y="1080"/>
                    </a:cubicBezTo>
                    <a:cubicBezTo>
                      <a:pt x="62" y="1095"/>
                      <a:pt x="124" y="1103"/>
                      <a:pt x="186" y="1103"/>
                    </a:cubicBezTo>
                    <a:cubicBezTo>
                      <a:pt x="248" y="1103"/>
                      <a:pt x="309" y="1095"/>
                      <a:pt x="371" y="1080"/>
                    </a:cubicBezTo>
                    <a:cubicBezTo>
                      <a:pt x="337" y="839"/>
                      <a:pt x="404" y="769"/>
                      <a:pt x="517" y="769"/>
                    </a:cubicBezTo>
                    <a:cubicBezTo>
                      <a:pt x="677" y="769"/>
                      <a:pt x="930" y="912"/>
                      <a:pt x="1110" y="912"/>
                    </a:cubicBezTo>
                    <a:cubicBezTo>
                      <a:pt x="1144" y="912"/>
                      <a:pt x="1176" y="907"/>
                      <a:pt x="1204" y="895"/>
                    </a:cubicBezTo>
                    <a:cubicBezTo>
                      <a:pt x="1297" y="864"/>
                      <a:pt x="1328" y="802"/>
                      <a:pt x="1420" y="771"/>
                    </a:cubicBezTo>
                    <a:cubicBezTo>
                      <a:pt x="1436" y="767"/>
                      <a:pt x="1453" y="765"/>
                      <a:pt x="1469" y="765"/>
                    </a:cubicBezTo>
                    <a:cubicBezTo>
                      <a:pt x="1582" y="765"/>
                      <a:pt x="1702" y="853"/>
                      <a:pt x="1729" y="987"/>
                    </a:cubicBezTo>
                    <a:cubicBezTo>
                      <a:pt x="1729" y="1111"/>
                      <a:pt x="1698" y="1234"/>
                      <a:pt x="1636" y="1357"/>
                    </a:cubicBezTo>
                    <a:cubicBezTo>
                      <a:pt x="1698" y="1347"/>
                      <a:pt x="1763" y="1340"/>
                      <a:pt x="1825" y="1340"/>
                    </a:cubicBezTo>
                    <a:cubicBezTo>
                      <a:pt x="1948" y="1340"/>
                      <a:pt x="2058" y="1368"/>
                      <a:pt x="2099" y="1450"/>
                    </a:cubicBezTo>
                    <a:cubicBezTo>
                      <a:pt x="2161" y="1573"/>
                      <a:pt x="2038" y="1728"/>
                      <a:pt x="1914" y="1790"/>
                    </a:cubicBezTo>
                    <a:cubicBezTo>
                      <a:pt x="1760" y="1820"/>
                      <a:pt x="1605" y="1851"/>
                      <a:pt x="1451" y="1851"/>
                    </a:cubicBezTo>
                    <a:cubicBezTo>
                      <a:pt x="1297" y="1882"/>
                      <a:pt x="1143" y="2006"/>
                      <a:pt x="1143" y="2129"/>
                    </a:cubicBezTo>
                    <a:cubicBezTo>
                      <a:pt x="1297" y="2160"/>
                      <a:pt x="1451" y="2175"/>
                      <a:pt x="1605" y="2175"/>
                    </a:cubicBezTo>
                    <a:cubicBezTo>
                      <a:pt x="1760" y="2175"/>
                      <a:pt x="1914" y="2160"/>
                      <a:pt x="2068" y="2129"/>
                    </a:cubicBezTo>
                    <a:cubicBezTo>
                      <a:pt x="2346" y="2098"/>
                      <a:pt x="2593" y="1882"/>
                      <a:pt x="2717" y="1635"/>
                    </a:cubicBezTo>
                    <a:cubicBezTo>
                      <a:pt x="3025" y="1666"/>
                      <a:pt x="3025" y="2098"/>
                      <a:pt x="3303" y="2222"/>
                    </a:cubicBezTo>
                    <a:cubicBezTo>
                      <a:pt x="3365" y="2252"/>
                      <a:pt x="3457" y="2252"/>
                      <a:pt x="3550" y="2283"/>
                    </a:cubicBezTo>
                    <a:cubicBezTo>
                      <a:pt x="3766" y="2376"/>
                      <a:pt x="3982" y="2499"/>
                      <a:pt x="4136" y="2685"/>
                    </a:cubicBezTo>
                    <a:cubicBezTo>
                      <a:pt x="4511" y="2985"/>
                      <a:pt x="4967" y="3143"/>
                      <a:pt x="5422" y="3143"/>
                    </a:cubicBezTo>
                    <a:cubicBezTo>
                      <a:pt x="5529" y="3143"/>
                      <a:pt x="5636" y="3134"/>
                      <a:pt x="5741" y="3117"/>
                    </a:cubicBezTo>
                    <a:cubicBezTo>
                      <a:pt x="5772" y="2962"/>
                      <a:pt x="5587" y="2808"/>
                      <a:pt x="5432" y="2715"/>
                    </a:cubicBezTo>
                    <a:lnTo>
                      <a:pt x="3828" y="1697"/>
                    </a:lnTo>
                    <a:cubicBezTo>
                      <a:pt x="3550" y="1543"/>
                      <a:pt x="3272" y="1327"/>
                      <a:pt x="3272" y="1018"/>
                    </a:cubicBezTo>
                    <a:cubicBezTo>
                      <a:pt x="3413" y="954"/>
                      <a:pt x="3566" y="922"/>
                      <a:pt x="3717" y="922"/>
                    </a:cubicBezTo>
                    <a:cubicBezTo>
                      <a:pt x="3930" y="922"/>
                      <a:pt x="4141" y="985"/>
                      <a:pt x="4321" y="1111"/>
                    </a:cubicBezTo>
                    <a:cubicBezTo>
                      <a:pt x="4493" y="1253"/>
                      <a:pt x="4638" y="1423"/>
                      <a:pt x="4829" y="1423"/>
                    </a:cubicBezTo>
                    <a:cubicBezTo>
                      <a:pt x="4845" y="1423"/>
                      <a:pt x="4861" y="1421"/>
                      <a:pt x="4877" y="1419"/>
                    </a:cubicBezTo>
                    <a:cubicBezTo>
                      <a:pt x="4969" y="1388"/>
                      <a:pt x="4599" y="648"/>
                      <a:pt x="4537" y="555"/>
                    </a:cubicBezTo>
                    <a:cubicBezTo>
                      <a:pt x="4352" y="277"/>
                      <a:pt x="4044" y="92"/>
                      <a:pt x="3704" y="61"/>
                    </a:cubicBezTo>
                    <a:cubicBezTo>
                      <a:pt x="3487" y="38"/>
                      <a:pt x="3267" y="33"/>
                      <a:pt x="3043" y="33"/>
                    </a:cubicBezTo>
                    <a:cubicBezTo>
                      <a:pt x="2799" y="33"/>
                      <a:pt x="2551" y="40"/>
                      <a:pt x="2302" y="40"/>
                    </a:cubicBezTo>
                    <a:cubicBezTo>
                      <a:pt x="2163" y="40"/>
                      <a:pt x="2023" y="37"/>
                      <a:pt x="1883" y="30"/>
                    </a:cubicBezTo>
                    <a:cubicBezTo>
                      <a:pt x="1709" y="12"/>
                      <a:pt x="1533" y="0"/>
                      <a:pt x="13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7"/>
              <p:cNvSpPr/>
              <p:nvPr/>
            </p:nvSpPr>
            <p:spPr>
              <a:xfrm>
                <a:off x="7701991" y="3354077"/>
                <a:ext cx="256735" cy="175914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4314" extrusionOk="0">
                    <a:moveTo>
                      <a:pt x="448" y="0"/>
                    </a:moveTo>
                    <a:cubicBezTo>
                      <a:pt x="409" y="0"/>
                      <a:pt x="370" y="8"/>
                      <a:pt x="340" y="23"/>
                    </a:cubicBezTo>
                    <a:cubicBezTo>
                      <a:pt x="247" y="85"/>
                      <a:pt x="340" y="270"/>
                      <a:pt x="463" y="332"/>
                    </a:cubicBezTo>
                    <a:cubicBezTo>
                      <a:pt x="587" y="363"/>
                      <a:pt x="741" y="394"/>
                      <a:pt x="803" y="517"/>
                    </a:cubicBezTo>
                    <a:cubicBezTo>
                      <a:pt x="710" y="497"/>
                      <a:pt x="617" y="486"/>
                      <a:pt x="526" y="486"/>
                    </a:cubicBezTo>
                    <a:cubicBezTo>
                      <a:pt x="343" y="486"/>
                      <a:pt x="165" y="527"/>
                      <a:pt x="0" y="610"/>
                    </a:cubicBezTo>
                    <a:cubicBezTo>
                      <a:pt x="31" y="764"/>
                      <a:pt x="216" y="826"/>
                      <a:pt x="370" y="826"/>
                    </a:cubicBezTo>
                    <a:lnTo>
                      <a:pt x="864" y="826"/>
                    </a:lnTo>
                    <a:cubicBezTo>
                      <a:pt x="1173" y="918"/>
                      <a:pt x="1358" y="1258"/>
                      <a:pt x="1235" y="1536"/>
                    </a:cubicBezTo>
                    <a:cubicBezTo>
                      <a:pt x="1331" y="1494"/>
                      <a:pt x="1459" y="1465"/>
                      <a:pt x="1577" y="1465"/>
                    </a:cubicBezTo>
                    <a:cubicBezTo>
                      <a:pt x="1721" y="1465"/>
                      <a:pt x="1849" y="1509"/>
                      <a:pt x="1883" y="1628"/>
                    </a:cubicBezTo>
                    <a:cubicBezTo>
                      <a:pt x="1914" y="1690"/>
                      <a:pt x="1883" y="1782"/>
                      <a:pt x="1914" y="1844"/>
                    </a:cubicBezTo>
                    <a:cubicBezTo>
                      <a:pt x="1983" y="1983"/>
                      <a:pt x="2157" y="2000"/>
                      <a:pt x="2330" y="2000"/>
                    </a:cubicBezTo>
                    <a:cubicBezTo>
                      <a:pt x="2388" y="2000"/>
                      <a:pt x="2446" y="1998"/>
                      <a:pt x="2500" y="1998"/>
                    </a:cubicBezTo>
                    <a:cubicBezTo>
                      <a:pt x="2839" y="2029"/>
                      <a:pt x="3148" y="2245"/>
                      <a:pt x="3302" y="2554"/>
                    </a:cubicBezTo>
                    <a:cubicBezTo>
                      <a:pt x="3457" y="2863"/>
                      <a:pt x="3642" y="3140"/>
                      <a:pt x="3889" y="3387"/>
                    </a:cubicBezTo>
                    <a:cubicBezTo>
                      <a:pt x="4506" y="3912"/>
                      <a:pt x="5648" y="3696"/>
                      <a:pt x="6173" y="4313"/>
                    </a:cubicBezTo>
                    <a:cubicBezTo>
                      <a:pt x="6265" y="3974"/>
                      <a:pt x="5987" y="3696"/>
                      <a:pt x="5710" y="3449"/>
                    </a:cubicBezTo>
                    <a:lnTo>
                      <a:pt x="4568" y="2461"/>
                    </a:lnTo>
                    <a:cubicBezTo>
                      <a:pt x="4601" y="2456"/>
                      <a:pt x="4634" y="2454"/>
                      <a:pt x="4666" y="2454"/>
                    </a:cubicBezTo>
                    <a:cubicBezTo>
                      <a:pt x="5207" y="2454"/>
                      <a:pt x="5652" y="3140"/>
                      <a:pt x="6234" y="3140"/>
                    </a:cubicBezTo>
                    <a:cubicBezTo>
                      <a:pt x="6018" y="2677"/>
                      <a:pt x="5679" y="2338"/>
                      <a:pt x="5216" y="2184"/>
                    </a:cubicBezTo>
                    <a:cubicBezTo>
                      <a:pt x="4784" y="1968"/>
                      <a:pt x="4290" y="1875"/>
                      <a:pt x="3858" y="1659"/>
                    </a:cubicBezTo>
                    <a:cubicBezTo>
                      <a:pt x="3734" y="1597"/>
                      <a:pt x="3580" y="1474"/>
                      <a:pt x="3673" y="1381"/>
                    </a:cubicBezTo>
                    <a:lnTo>
                      <a:pt x="3673" y="1381"/>
                    </a:lnTo>
                    <a:lnTo>
                      <a:pt x="4845" y="1782"/>
                    </a:lnTo>
                    <a:cubicBezTo>
                      <a:pt x="5308" y="1968"/>
                      <a:pt x="5802" y="2122"/>
                      <a:pt x="6296" y="2245"/>
                    </a:cubicBezTo>
                    <a:cubicBezTo>
                      <a:pt x="5802" y="1690"/>
                      <a:pt x="5185" y="1258"/>
                      <a:pt x="4537" y="918"/>
                    </a:cubicBezTo>
                    <a:cubicBezTo>
                      <a:pt x="4105" y="702"/>
                      <a:pt x="3580" y="486"/>
                      <a:pt x="3364" y="85"/>
                    </a:cubicBezTo>
                    <a:cubicBezTo>
                      <a:pt x="3117" y="178"/>
                      <a:pt x="2839" y="301"/>
                      <a:pt x="2593" y="455"/>
                    </a:cubicBezTo>
                    <a:lnTo>
                      <a:pt x="1636" y="332"/>
                    </a:lnTo>
                    <a:lnTo>
                      <a:pt x="556" y="23"/>
                    </a:lnTo>
                    <a:cubicBezTo>
                      <a:pt x="525" y="8"/>
                      <a:pt x="486" y="0"/>
                      <a:pt x="4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7"/>
              <p:cNvSpPr/>
              <p:nvPr/>
            </p:nvSpPr>
            <p:spPr>
              <a:xfrm>
                <a:off x="7758590" y="3512334"/>
                <a:ext cx="217793" cy="365203"/>
              </a:xfrm>
              <a:custGeom>
                <a:avLst/>
                <a:gdLst/>
                <a:ahLst/>
                <a:cxnLst/>
                <a:rect l="l" t="t" r="r" b="b"/>
                <a:pathLst>
                  <a:path w="5341" h="8956" extrusionOk="0">
                    <a:moveTo>
                      <a:pt x="2717" y="0"/>
                    </a:moveTo>
                    <a:cubicBezTo>
                      <a:pt x="2439" y="31"/>
                      <a:pt x="2562" y="463"/>
                      <a:pt x="2408" y="679"/>
                    </a:cubicBezTo>
                    <a:cubicBezTo>
                      <a:pt x="2316" y="772"/>
                      <a:pt x="2223" y="833"/>
                      <a:pt x="2130" y="895"/>
                    </a:cubicBezTo>
                    <a:cubicBezTo>
                      <a:pt x="1451" y="1358"/>
                      <a:pt x="1451" y="2253"/>
                      <a:pt x="1513" y="3055"/>
                    </a:cubicBezTo>
                    <a:cubicBezTo>
                      <a:pt x="1480" y="3044"/>
                      <a:pt x="1448" y="3039"/>
                      <a:pt x="1415" y="3039"/>
                    </a:cubicBezTo>
                    <a:cubicBezTo>
                      <a:pt x="1266" y="3039"/>
                      <a:pt x="1132" y="3150"/>
                      <a:pt x="1081" y="3302"/>
                    </a:cubicBezTo>
                    <a:cubicBezTo>
                      <a:pt x="1050" y="3487"/>
                      <a:pt x="1050" y="3673"/>
                      <a:pt x="1112" y="3858"/>
                    </a:cubicBezTo>
                    <a:cubicBezTo>
                      <a:pt x="1143" y="4043"/>
                      <a:pt x="1235" y="4197"/>
                      <a:pt x="1359" y="4321"/>
                    </a:cubicBezTo>
                    <a:cubicBezTo>
                      <a:pt x="1421" y="4398"/>
                      <a:pt x="1513" y="4436"/>
                      <a:pt x="1606" y="4436"/>
                    </a:cubicBezTo>
                    <a:cubicBezTo>
                      <a:pt x="1698" y="4436"/>
                      <a:pt x="1791" y="4398"/>
                      <a:pt x="1853" y="4321"/>
                    </a:cubicBezTo>
                    <a:lnTo>
                      <a:pt x="1853" y="4321"/>
                    </a:lnTo>
                    <a:cubicBezTo>
                      <a:pt x="2038" y="5277"/>
                      <a:pt x="1390" y="6296"/>
                      <a:pt x="495" y="6759"/>
                    </a:cubicBezTo>
                    <a:cubicBezTo>
                      <a:pt x="279" y="6851"/>
                      <a:pt x="32" y="6975"/>
                      <a:pt x="32" y="7191"/>
                    </a:cubicBezTo>
                    <a:cubicBezTo>
                      <a:pt x="1" y="7407"/>
                      <a:pt x="248" y="7715"/>
                      <a:pt x="32" y="7839"/>
                    </a:cubicBezTo>
                    <a:cubicBezTo>
                      <a:pt x="186" y="7870"/>
                      <a:pt x="340" y="7932"/>
                      <a:pt x="495" y="7993"/>
                    </a:cubicBezTo>
                    <a:cubicBezTo>
                      <a:pt x="402" y="8178"/>
                      <a:pt x="556" y="8271"/>
                      <a:pt x="803" y="8302"/>
                    </a:cubicBezTo>
                    <a:cubicBezTo>
                      <a:pt x="927" y="8117"/>
                      <a:pt x="1081" y="7962"/>
                      <a:pt x="1266" y="7808"/>
                    </a:cubicBezTo>
                    <a:lnTo>
                      <a:pt x="2254" y="6820"/>
                    </a:lnTo>
                    <a:lnTo>
                      <a:pt x="2254" y="6820"/>
                    </a:lnTo>
                    <a:cubicBezTo>
                      <a:pt x="2377" y="7407"/>
                      <a:pt x="2470" y="8024"/>
                      <a:pt x="2161" y="8549"/>
                    </a:cubicBezTo>
                    <a:cubicBezTo>
                      <a:pt x="2130" y="8610"/>
                      <a:pt x="2100" y="8703"/>
                      <a:pt x="2100" y="8796"/>
                    </a:cubicBezTo>
                    <a:cubicBezTo>
                      <a:pt x="2211" y="8908"/>
                      <a:pt x="2360" y="8956"/>
                      <a:pt x="2517" y="8956"/>
                    </a:cubicBezTo>
                    <a:cubicBezTo>
                      <a:pt x="2836" y="8956"/>
                      <a:pt x="3189" y="8756"/>
                      <a:pt x="3334" y="8487"/>
                    </a:cubicBezTo>
                    <a:cubicBezTo>
                      <a:pt x="3488" y="8024"/>
                      <a:pt x="3519" y="7561"/>
                      <a:pt x="3365" y="7098"/>
                    </a:cubicBezTo>
                    <a:lnTo>
                      <a:pt x="3365" y="7098"/>
                    </a:lnTo>
                    <a:cubicBezTo>
                      <a:pt x="3519" y="7438"/>
                      <a:pt x="3581" y="7808"/>
                      <a:pt x="3550" y="8148"/>
                    </a:cubicBezTo>
                    <a:cubicBezTo>
                      <a:pt x="3550" y="8271"/>
                      <a:pt x="3550" y="8364"/>
                      <a:pt x="3550" y="8456"/>
                    </a:cubicBezTo>
                    <a:cubicBezTo>
                      <a:pt x="3643" y="8672"/>
                      <a:pt x="3828" y="8827"/>
                      <a:pt x="4044" y="8857"/>
                    </a:cubicBezTo>
                    <a:cubicBezTo>
                      <a:pt x="4133" y="8870"/>
                      <a:pt x="4223" y="8878"/>
                      <a:pt x="4312" y="8878"/>
                    </a:cubicBezTo>
                    <a:cubicBezTo>
                      <a:pt x="4439" y="8878"/>
                      <a:pt x="4565" y="8863"/>
                      <a:pt x="4692" y="8827"/>
                    </a:cubicBezTo>
                    <a:cubicBezTo>
                      <a:pt x="4785" y="8734"/>
                      <a:pt x="4692" y="8580"/>
                      <a:pt x="4630" y="8456"/>
                    </a:cubicBezTo>
                    <a:cubicBezTo>
                      <a:pt x="4476" y="8117"/>
                      <a:pt x="4630" y="7715"/>
                      <a:pt x="5001" y="7592"/>
                    </a:cubicBezTo>
                    <a:lnTo>
                      <a:pt x="4445" y="7283"/>
                    </a:lnTo>
                    <a:cubicBezTo>
                      <a:pt x="4517" y="7274"/>
                      <a:pt x="4592" y="7271"/>
                      <a:pt x="4668" y="7271"/>
                    </a:cubicBezTo>
                    <a:cubicBezTo>
                      <a:pt x="4852" y="7271"/>
                      <a:pt x="5042" y="7292"/>
                      <a:pt x="5217" y="7314"/>
                    </a:cubicBezTo>
                    <a:cubicBezTo>
                      <a:pt x="5278" y="6604"/>
                      <a:pt x="5340" y="5833"/>
                      <a:pt x="4939" y="5216"/>
                    </a:cubicBezTo>
                    <a:cubicBezTo>
                      <a:pt x="4630" y="4876"/>
                      <a:pt x="4322" y="4537"/>
                      <a:pt x="3982" y="4228"/>
                    </a:cubicBezTo>
                    <a:cubicBezTo>
                      <a:pt x="3612" y="3919"/>
                      <a:pt x="3488" y="3457"/>
                      <a:pt x="3612" y="2994"/>
                    </a:cubicBezTo>
                    <a:cubicBezTo>
                      <a:pt x="3704" y="2839"/>
                      <a:pt x="3828" y="2685"/>
                      <a:pt x="3951" y="2562"/>
                    </a:cubicBezTo>
                    <a:lnTo>
                      <a:pt x="4908" y="1605"/>
                    </a:lnTo>
                    <a:cubicBezTo>
                      <a:pt x="5031" y="1512"/>
                      <a:pt x="5124" y="1296"/>
                      <a:pt x="4970" y="1235"/>
                    </a:cubicBezTo>
                    <a:cubicBezTo>
                      <a:pt x="4939" y="1219"/>
                      <a:pt x="4916" y="1211"/>
                      <a:pt x="4893" y="1211"/>
                    </a:cubicBezTo>
                    <a:cubicBezTo>
                      <a:pt x="4869" y="1211"/>
                      <a:pt x="4846" y="1219"/>
                      <a:pt x="4815" y="1235"/>
                    </a:cubicBezTo>
                    <a:cubicBezTo>
                      <a:pt x="4244" y="1349"/>
                      <a:pt x="3831" y="2019"/>
                      <a:pt x="3258" y="2019"/>
                    </a:cubicBezTo>
                    <a:cubicBezTo>
                      <a:pt x="3212" y="2019"/>
                      <a:pt x="3166" y="2015"/>
                      <a:pt x="3118" y="2006"/>
                    </a:cubicBezTo>
                    <a:cubicBezTo>
                      <a:pt x="3316" y="1852"/>
                      <a:pt x="3279" y="1308"/>
                      <a:pt x="3119" y="1018"/>
                    </a:cubicBezTo>
                    <a:lnTo>
                      <a:pt x="3119" y="1018"/>
                    </a:lnTo>
                    <a:cubicBezTo>
                      <a:pt x="3158" y="1029"/>
                      <a:pt x="3199" y="1035"/>
                      <a:pt x="3240" y="1035"/>
                    </a:cubicBezTo>
                    <a:cubicBezTo>
                      <a:pt x="3367" y="1035"/>
                      <a:pt x="3494" y="980"/>
                      <a:pt x="3581" y="864"/>
                    </a:cubicBezTo>
                    <a:cubicBezTo>
                      <a:pt x="3673" y="679"/>
                      <a:pt x="3612" y="463"/>
                      <a:pt x="3457" y="340"/>
                    </a:cubicBezTo>
                    <a:cubicBezTo>
                      <a:pt x="3303" y="216"/>
                      <a:pt x="3118" y="93"/>
                      <a:pt x="2933" y="31"/>
                    </a:cubicBezTo>
                    <a:cubicBezTo>
                      <a:pt x="2871" y="0"/>
                      <a:pt x="2778" y="0"/>
                      <a:pt x="27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7"/>
              <p:cNvSpPr/>
              <p:nvPr/>
            </p:nvSpPr>
            <p:spPr>
              <a:xfrm>
                <a:off x="7650366" y="3462504"/>
                <a:ext cx="163640" cy="376743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9239" extrusionOk="0">
                    <a:moveTo>
                      <a:pt x="3879" y="3851"/>
                    </a:moveTo>
                    <a:cubicBezTo>
                      <a:pt x="3882" y="3870"/>
                      <a:pt x="3886" y="3888"/>
                      <a:pt x="3889" y="3907"/>
                    </a:cubicBezTo>
                    <a:cubicBezTo>
                      <a:pt x="3889" y="3887"/>
                      <a:pt x="3886" y="3868"/>
                      <a:pt x="3879" y="3851"/>
                    </a:cubicBezTo>
                    <a:close/>
                    <a:moveTo>
                      <a:pt x="2696" y="6576"/>
                    </a:moveTo>
                    <a:cubicBezTo>
                      <a:pt x="2683" y="6735"/>
                      <a:pt x="2669" y="6895"/>
                      <a:pt x="2655" y="7055"/>
                    </a:cubicBezTo>
                    <a:cubicBezTo>
                      <a:pt x="2674" y="6895"/>
                      <a:pt x="2688" y="6735"/>
                      <a:pt x="2696" y="6576"/>
                    </a:cubicBezTo>
                    <a:close/>
                    <a:moveTo>
                      <a:pt x="2140" y="0"/>
                    </a:moveTo>
                    <a:cubicBezTo>
                      <a:pt x="2090" y="0"/>
                      <a:pt x="2036" y="6"/>
                      <a:pt x="1976" y="18"/>
                    </a:cubicBezTo>
                    <a:cubicBezTo>
                      <a:pt x="1420" y="173"/>
                      <a:pt x="1482" y="821"/>
                      <a:pt x="1791" y="1160"/>
                    </a:cubicBezTo>
                    <a:cubicBezTo>
                      <a:pt x="1266" y="1222"/>
                      <a:pt x="958" y="1716"/>
                      <a:pt x="711" y="2117"/>
                    </a:cubicBezTo>
                    <a:lnTo>
                      <a:pt x="124" y="3259"/>
                    </a:lnTo>
                    <a:cubicBezTo>
                      <a:pt x="63" y="3352"/>
                      <a:pt x="1" y="3475"/>
                      <a:pt x="1" y="3598"/>
                    </a:cubicBezTo>
                    <a:cubicBezTo>
                      <a:pt x="32" y="3753"/>
                      <a:pt x="93" y="3876"/>
                      <a:pt x="155" y="4000"/>
                    </a:cubicBezTo>
                    <a:cubicBezTo>
                      <a:pt x="371" y="4493"/>
                      <a:pt x="155" y="5203"/>
                      <a:pt x="649" y="5481"/>
                    </a:cubicBezTo>
                    <a:cubicBezTo>
                      <a:pt x="803" y="4864"/>
                      <a:pt x="988" y="4246"/>
                      <a:pt x="1266" y="3660"/>
                    </a:cubicBezTo>
                    <a:lnTo>
                      <a:pt x="1266" y="3660"/>
                    </a:lnTo>
                    <a:cubicBezTo>
                      <a:pt x="1297" y="4123"/>
                      <a:pt x="1204" y="4617"/>
                      <a:pt x="1019" y="5080"/>
                    </a:cubicBezTo>
                    <a:cubicBezTo>
                      <a:pt x="803" y="5820"/>
                      <a:pt x="741" y="6623"/>
                      <a:pt x="772" y="7425"/>
                    </a:cubicBezTo>
                    <a:cubicBezTo>
                      <a:pt x="803" y="7796"/>
                      <a:pt x="834" y="8259"/>
                      <a:pt x="556" y="8505"/>
                    </a:cubicBezTo>
                    <a:cubicBezTo>
                      <a:pt x="464" y="8598"/>
                      <a:pt x="371" y="8660"/>
                      <a:pt x="279" y="8752"/>
                    </a:cubicBezTo>
                    <a:cubicBezTo>
                      <a:pt x="186" y="8845"/>
                      <a:pt x="186" y="8968"/>
                      <a:pt x="279" y="9061"/>
                    </a:cubicBezTo>
                    <a:cubicBezTo>
                      <a:pt x="393" y="9175"/>
                      <a:pt x="558" y="9239"/>
                      <a:pt x="724" y="9239"/>
                    </a:cubicBezTo>
                    <a:cubicBezTo>
                      <a:pt x="782" y="9239"/>
                      <a:pt x="840" y="9231"/>
                      <a:pt x="896" y="9215"/>
                    </a:cubicBezTo>
                    <a:cubicBezTo>
                      <a:pt x="1081" y="9154"/>
                      <a:pt x="1235" y="8937"/>
                      <a:pt x="1235" y="8721"/>
                    </a:cubicBezTo>
                    <a:cubicBezTo>
                      <a:pt x="1235" y="8598"/>
                      <a:pt x="1174" y="8475"/>
                      <a:pt x="1204" y="8351"/>
                    </a:cubicBezTo>
                    <a:cubicBezTo>
                      <a:pt x="1204" y="8228"/>
                      <a:pt x="1235" y="8104"/>
                      <a:pt x="1297" y="8012"/>
                    </a:cubicBezTo>
                    <a:cubicBezTo>
                      <a:pt x="1513" y="7487"/>
                      <a:pt x="1575" y="6901"/>
                      <a:pt x="1420" y="6345"/>
                    </a:cubicBezTo>
                    <a:lnTo>
                      <a:pt x="1420" y="6345"/>
                    </a:lnTo>
                    <a:cubicBezTo>
                      <a:pt x="1698" y="6592"/>
                      <a:pt x="1853" y="6962"/>
                      <a:pt x="1822" y="7302"/>
                    </a:cubicBezTo>
                    <a:cubicBezTo>
                      <a:pt x="1914" y="7148"/>
                      <a:pt x="2099" y="7055"/>
                      <a:pt x="2285" y="6993"/>
                    </a:cubicBezTo>
                    <a:lnTo>
                      <a:pt x="2501" y="4771"/>
                    </a:lnTo>
                    <a:cubicBezTo>
                      <a:pt x="2672" y="5358"/>
                      <a:pt x="2727" y="5965"/>
                      <a:pt x="2696" y="6576"/>
                    </a:cubicBezTo>
                    <a:lnTo>
                      <a:pt x="2696" y="6576"/>
                    </a:lnTo>
                    <a:cubicBezTo>
                      <a:pt x="2792" y="5384"/>
                      <a:pt x="2840" y="4210"/>
                      <a:pt x="2840" y="3012"/>
                    </a:cubicBezTo>
                    <a:cubicBezTo>
                      <a:pt x="3056" y="3290"/>
                      <a:pt x="3149" y="3660"/>
                      <a:pt x="3087" y="4000"/>
                    </a:cubicBezTo>
                    <a:lnTo>
                      <a:pt x="3087" y="7055"/>
                    </a:lnTo>
                    <a:cubicBezTo>
                      <a:pt x="3109" y="7069"/>
                      <a:pt x="3130" y="7075"/>
                      <a:pt x="3151" y="7075"/>
                    </a:cubicBezTo>
                    <a:cubicBezTo>
                      <a:pt x="3219" y="7075"/>
                      <a:pt x="3279" y="7010"/>
                      <a:pt x="3303" y="6962"/>
                    </a:cubicBezTo>
                    <a:cubicBezTo>
                      <a:pt x="3735" y="6098"/>
                      <a:pt x="3241" y="5080"/>
                      <a:pt x="3365" y="4154"/>
                    </a:cubicBezTo>
                    <a:cubicBezTo>
                      <a:pt x="3365" y="4000"/>
                      <a:pt x="3457" y="3876"/>
                      <a:pt x="3550" y="3784"/>
                    </a:cubicBezTo>
                    <a:cubicBezTo>
                      <a:pt x="3589" y="3754"/>
                      <a:pt x="3639" y="3740"/>
                      <a:pt x="3687" y="3740"/>
                    </a:cubicBezTo>
                    <a:cubicBezTo>
                      <a:pt x="3770" y="3740"/>
                      <a:pt x="3851" y="3780"/>
                      <a:pt x="3879" y="3851"/>
                    </a:cubicBezTo>
                    <a:lnTo>
                      <a:pt x="3879" y="3851"/>
                    </a:lnTo>
                    <a:cubicBezTo>
                      <a:pt x="3828" y="3561"/>
                      <a:pt x="3830" y="3271"/>
                      <a:pt x="3859" y="2981"/>
                    </a:cubicBezTo>
                    <a:cubicBezTo>
                      <a:pt x="3982" y="2364"/>
                      <a:pt x="4013" y="1994"/>
                      <a:pt x="3550" y="1500"/>
                    </a:cubicBezTo>
                    <a:cubicBezTo>
                      <a:pt x="3303" y="1253"/>
                      <a:pt x="3056" y="1006"/>
                      <a:pt x="2840" y="759"/>
                    </a:cubicBezTo>
                    <a:cubicBezTo>
                      <a:pt x="2646" y="454"/>
                      <a:pt x="2577" y="0"/>
                      <a:pt x="21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7"/>
              <p:cNvSpPr/>
              <p:nvPr/>
            </p:nvSpPr>
            <p:spPr>
              <a:xfrm>
                <a:off x="7514455" y="3443828"/>
                <a:ext cx="244176" cy="409773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10049" extrusionOk="0">
                    <a:moveTo>
                      <a:pt x="5899" y="363"/>
                    </a:moveTo>
                    <a:lnTo>
                      <a:pt x="5988" y="446"/>
                    </a:lnTo>
                    <a:cubicBezTo>
                      <a:pt x="5963" y="411"/>
                      <a:pt x="5933" y="384"/>
                      <a:pt x="5899" y="363"/>
                    </a:cubicBezTo>
                    <a:close/>
                    <a:moveTo>
                      <a:pt x="5363" y="0"/>
                    </a:moveTo>
                    <a:cubicBezTo>
                      <a:pt x="5050" y="0"/>
                      <a:pt x="4753" y="151"/>
                      <a:pt x="4568" y="415"/>
                    </a:cubicBezTo>
                    <a:cubicBezTo>
                      <a:pt x="4507" y="538"/>
                      <a:pt x="4445" y="692"/>
                      <a:pt x="4414" y="847"/>
                    </a:cubicBezTo>
                    <a:cubicBezTo>
                      <a:pt x="4136" y="1526"/>
                      <a:pt x="3550" y="2081"/>
                      <a:pt x="2840" y="2297"/>
                    </a:cubicBezTo>
                    <a:cubicBezTo>
                      <a:pt x="2809" y="2313"/>
                      <a:pt x="2771" y="2320"/>
                      <a:pt x="2732" y="2320"/>
                    </a:cubicBezTo>
                    <a:cubicBezTo>
                      <a:pt x="2693" y="2320"/>
                      <a:pt x="2655" y="2313"/>
                      <a:pt x="2624" y="2297"/>
                    </a:cubicBezTo>
                    <a:cubicBezTo>
                      <a:pt x="2562" y="2266"/>
                      <a:pt x="2531" y="2174"/>
                      <a:pt x="2593" y="2143"/>
                    </a:cubicBezTo>
                    <a:lnTo>
                      <a:pt x="2593" y="2143"/>
                    </a:lnTo>
                    <a:cubicBezTo>
                      <a:pt x="2602" y="2145"/>
                      <a:pt x="2611" y="2146"/>
                      <a:pt x="2620" y="2146"/>
                    </a:cubicBezTo>
                    <a:cubicBezTo>
                      <a:pt x="2730" y="2146"/>
                      <a:pt x="2809" y="1979"/>
                      <a:pt x="2809" y="1865"/>
                    </a:cubicBezTo>
                    <a:cubicBezTo>
                      <a:pt x="2809" y="1557"/>
                      <a:pt x="2809" y="1186"/>
                      <a:pt x="2501" y="1032"/>
                    </a:cubicBezTo>
                    <a:cubicBezTo>
                      <a:pt x="2430" y="1006"/>
                      <a:pt x="2356" y="994"/>
                      <a:pt x="2283" y="994"/>
                    </a:cubicBezTo>
                    <a:cubicBezTo>
                      <a:pt x="2006" y="994"/>
                      <a:pt x="1734" y="1171"/>
                      <a:pt x="1636" y="1464"/>
                    </a:cubicBezTo>
                    <a:cubicBezTo>
                      <a:pt x="1575" y="1803"/>
                      <a:pt x="1636" y="2143"/>
                      <a:pt x="1791" y="2452"/>
                    </a:cubicBezTo>
                    <a:cubicBezTo>
                      <a:pt x="1766" y="2448"/>
                      <a:pt x="1742" y="2446"/>
                      <a:pt x="1718" y="2446"/>
                    </a:cubicBezTo>
                    <a:cubicBezTo>
                      <a:pt x="1353" y="2446"/>
                      <a:pt x="1079" y="2875"/>
                      <a:pt x="1050" y="3223"/>
                    </a:cubicBezTo>
                    <a:cubicBezTo>
                      <a:pt x="1019" y="3624"/>
                      <a:pt x="1143" y="3995"/>
                      <a:pt x="988" y="4396"/>
                    </a:cubicBezTo>
                    <a:cubicBezTo>
                      <a:pt x="834" y="4643"/>
                      <a:pt x="680" y="4859"/>
                      <a:pt x="525" y="5106"/>
                    </a:cubicBezTo>
                    <a:cubicBezTo>
                      <a:pt x="278" y="5569"/>
                      <a:pt x="402" y="6124"/>
                      <a:pt x="772" y="6464"/>
                    </a:cubicBezTo>
                    <a:cubicBezTo>
                      <a:pt x="988" y="6309"/>
                      <a:pt x="803" y="6001"/>
                      <a:pt x="772" y="5754"/>
                    </a:cubicBezTo>
                    <a:cubicBezTo>
                      <a:pt x="772" y="5476"/>
                      <a:pt x="1019" y="5167"/>
                      <a:pt x="1204" y="4921"/>
                    </a:cubicBezTo>
                    <a:cubicBezTo>
                      <a:pt x="1482" y="4581"/>
                      <a:pt x="1636" y="4149"/>
                      <a:pt x="1636" y="3717"/>
                    </a:cubicBezTo>
                    <a:cubicBezTo>
                      <a:pt x="1822" y="3995"/>
                      <a:pt x="1822" y="4303"/>
                      <a:pt x="1636" y="4550"/>
                    </a:cubicBezTo>
                    <a:cubicBezTo>
                      <a:pt x="1482" y="4797"/>
                      <a:pt x="1328" y="5075"/>
                      <a:pt x="1235" y="5322"/>
                    </a:cubicBezTo>
                    <a:cubicBezTo>
                      <a:pt x="988" y="6093"/>
                      <a:pt x="1698" y="6896"/>
                      <a:pt x="1544" y="7698"/>
                    </a:cubicBezTo>
                    <a:cubicBezTo>
                      <a:pt x="1328" y="7513"/>
                      <a:pt x="1112" y="7359"/>
                      <a:pt x="865" y="7235"/>
                    </a:cubicBezTo>
                    <a:cubicBezTo>
                      <a:pt x="762" y="7153"/>
                      <a:pt x="618" y="7112"/>
                      <a:pt x="479" y="7112"/>
                    </a:cubicBezTo>
                    <a:cubicBezTo>
                      <a:pt x="409" y="7112"/>
                      <a:pt x="340" y="7122"/>
                      <a:pt x="278" y="7143"/>
                    </a:cubicBezTo>
                    <a:cubicBezTo>
                      <a:pt x="124" y="7235"/>
                      <a:pt x="1" y="7420"/>
                      <a:pt x="32" y="7606"/>
                    </a:cubicBezTo>
                    <a:cubicBezTo>
                      <a:pt x="32" y="8408"/>
                      <a:pt x="1081" y="8902"/>
                      <a:pt x="1173" y="9704"/>
                    </a:cubicBezTo>
                    <a:lnTo>
                      <a:pt x="680" y="9766"/>
                    </a:lnTo>
                    <a:cubicBezTo>
                      <a:pt x="597" y="9932"/>
                      <a:pt x="836" y="10048"/>
                      <a:pt x="1020" y="10048"/>
                    </a:cubicBezTo>
                    <a:cubicBezTo>
                      <a:pt x="1041" y="10048"/>
                      <a:pt x="1062" y="10047"/>
                      <a:pt x="1081" y="10044"/>
                    </a:cubicBezTo>
                    <a:cubicBezTo>
                      <a:pt x="1228" y="10023"/>
                      <a:pt x="1390" y="9973"/>
                      <a:pt x="1537" y="9973"/>
                    </a:cubicBezTo>
                    <a:cubicBezTo>
                      <a:pt x="1605" y="9973"/>
                      <a:pt x="1670" y="9983"/>
                      <a:pt x="1729" y="10013"/>
                    </a:cubicBezTo>
                    <a:cubicBezTo>
                      <a:pt x="1729" y="9766"/>
                      <a:pt x="1667" y="9519"/>
                      <a:pt x="1513" y="9334"/>
                    </a:cubicBezTo>
                    <a:lnTo>
                      <a:pt x="1513" y="9334"/>
                    </a:lnTo>
                    <a:cubicBezTo>
                      <a:pt x="1606" y="9365"/>
                      <a:pt x="1729" y="9426"/>
                      <a:pt x="1822" y="9488"/>
                    </a:cubicBezTo>
                    <a:lnTo>
                      <a:pt x="2038" y="8871"/>
                    </a:lnTo>
                    <a:lnTo>
                      <a:pt x="2593" y="9550"/>
                    </a:lnTo>
                    <a:cubicBezTo>
                      <a:pt x="2617" y="9597"/>
                      <a:pt x="2695" y="9663"/>
                      <a:pt x="2772" y="9663"/>
                    </a:cubicBezTo>
                    <a:cubicBezTo>
                      <a:pt x="2795" y="9663"/>
                      <a:pt x="2819" y="9657"/>
                      <a:pt x="2840" y="9642"/>
                    </a:cubicBezTo>
                    <a:cubicBezTo>
                      <a:pt x="2871" y="9642"/>
                      <a:pt x="2871" y="9612"/>
                      <a:pt x="2902" y="9612"/>
                    </a:cubicBezTo>
                    <a:cubicBezTo>
                      <a:pt x="3612" y="8500"/>
                      <a:pt x="3766" y="7112"/>
                      <a:pt x="3365" y="5877"/>
                    </a:cubicBezTo>
                    <a:cubicBezTo>
                      <a:pt x="3303" y="5723"/>
                      <a:pt x="3241" y="5569"/>
                      <a:pt x="3118" y="5476"/>
                    </a:cubicBezTo>
                    <a:cubicBezTo>
                      <a:pt x="3060" y="5441"/>
                      <a:pt x="2989" y="5424"/>
                      <a:pt x="2921" y="5424"/>
                    </a:cubicBezTo>
                    <a:cubicBezTo>
                      <a:pt x="2885" y="5424"/>
                      <a:pt x="2850" y="5429"/>
                      <a:pt x="2818" y="5439"/>
                    </a:cubicBezTo>
                    <a:lnTo>
                      <a:pt x="2818" y="5439"/>
                    </a:lnTo>
                    <a:cubicBezTo>
                      <a:pt x="3163" y="5031"/>
                      <a:pt x="3096" y="4429"/>
                      <a:pt x="3180" y="3902"/>
                    </a:cubicBezTo>
                    <a:cubicBezTo>
                      <a:pt x="3365" y="3131"/>
                      <a:pt x="3673" y="2452"/>
                      <a:pt x="4136" y="1834"/>
                    </a:cubicBezTo>
                    <a:lnTo>
                      <a:pt x="4599" y="1155"/>
                    </a:lnTo>
                    <a:cubicBezTo>
                      <a:pt x="4753" y="878"/>
                      <a:pt x="4969" y="631"/>
                      <a:pt x="5216" y="446"/>
                    </a:cubicBezTo>
                    <a:cubicBezTo>
                      <a:pt x="5350" y="362"/>
                      <a:pt x="5520" y="306"/>
                      <a:pt x="5672" y="306"/>
                    </a:cubicBezTo>
                    <a:cubicBezTo>
                      <a:pt x="5756" y="306"/>
                      <a:pt x="5835" y="323"/>
                      <a:pt x="5899" y="363"/>
                    </a:cubicBezTo>
                    <a:lnTo>
                      <a:pt x="5899" y="363"/>
                    </a:lnTo>
                    <a:lnTo>
                      <a:pt x="5525" y="14"/>
                    </a:lnTo>
                    <a:cubicBezTo>
                      <a:pt x="5471" y="5"/>
                      <a:pt x="5417" y="0"/>
                      <a:pt x="53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7"/>
              <p:cNvSpPr/>
              <p:nvPr/>
            </p:nvSpPr>
            <p:spPr>
              <a:xfrm>
                <a:off x="7601311" y="3268770"/>
                <a:ext cx="256735" cy="205519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5040" extrusionOk="0">
                    <a:moveTo>
                      <a:pt x="2279" y="1"/>
                    </a:moveTo>
                    <a:cubicBezTo>
                      <a:pt x="2071" y="1"/>
                      <a:pt x="1867" y="121"/>
                      <a:pt x="1790" y="325"/>
                    </a:cubicBezTo>
                    <a:cubicBezTo>
                      <a:pt x="1728" y="572"/>
                      <a:pt x="1821" y="850"/>
                      <a:pt x="2006" y="1004"/>
                    </a:cubicBezTo>
                    <a:cubicBezTo>
                      <a:pt x="2130" y="1097"/>
                      <a:pt x="2191" y="1189"/>
                      <a:pt x="2253" y="1313"/>
                    </a:cubicBezTo>
                    <a:cubicBezTo>
                      <a:pt x="2284" y="1467"/>
                      <a:pt x="2191" y="1745"/>
                      <a:pt x="2377" y="1776"/>
                    </a:cubicBezTo>
                    <a:cubicBezTo>
                      <a:pt x="2352" y="1800"/>
                      <a:pt x="2323" y="1810"/>
                      <a:pt x="2292" y="1810"/>
                    </a:cubicBezTo>
                    <a:cubicBezTo>
                      <a:pt x="2205" y="1810"/>
                      <a:pt x="2097" y="1737"/>
                      <a:pt x="2006" y="1714"/>
                    </a:cubicBezTo>
                    <a:cubicBezTo>
                      <a:pt x="1972" y="1703"/>
                      <a:pt x="1938" y="1697"/>
                      <a:pt x="1906" y="1697"/>
                    </a:cubicBezTo>
                    <a:cubicBezTo>
                      <a:pt x="1679" y="1697"/>
                      <a:pt x="1520" y="1961"/>
                      <a:pt x="1574" y="2177"/>
                    </a:cubicBezTo>
                    <a:cubicBezTo>
                      <a:pt x="1605" y="2424"/>
                      <a:pt x="1759" y="2640"/>
                      <a:pt x="1790" y="2887"/>
                    </a:cubicBezTo>
                    <a:cubicBezTo>
                      <a:pt x="1695" y="2916"/>
                      <a:pt x="1599" y="2929"/>
                      <a:pt x="1505" y="2929"/>
                    </a:cubicBezTo>
                    <a:cubicBezTo>
                      <a:pt x="1296" y="2929"/>
                      <a:pt x="1097" y="2860"/>
                      <a:pt x="926" y="2733"/>
                    </a:cubicBezTo>
                    <a:cubicBezTo>
                      <a:pt x="710" y="2578"/>
                      <a:pt x="494" y="2424"/>
                      <a:pt x="340" y="2239"/>
                    </a:cubicBezTo>
                    <a:lnTo>
                      <a:pt x="62" y="2763"/>
                    </a:lnTo>
                    <a:cubicBezTo>
                      <a:pt x="31" y="2825"/>
                      <a:pt x="0" y="2856"/>
                      <a:pt x="0" y="2918"/>
                    </a:cubicBezTo>
                    <a:cubicBezTo>
                      <a:pt x="31" y="3041"/>
                      <a:pt x="216" y="3041"/>
                      <a:pt x="340" y="3041"/>
                    </a:cubicBezTo>
                    <a:cubicBezTo>
                      <a:pt x="556" y="3103"/>
                      <a:pt x="772" y="3165"/>
                      <a:pt x="988" y="3319"/>
                    </a:cubicBezTo>
                    <a:cubicBezTo>
                      <a:pt x="1141" y="3421"/>
                      <a:pt x="1337" y="3481"/>
                      <a:pt x="1522" y="3481"/>
                    </a:cubicBezTo>
                    <a:cubicBezTo>
                      <a:pt x="1561" y="3481"/>
                      <a:pt x="1599" y="3479"/>
                      <a:pt x="1636" y="3473"/>
                    </a:cubicBezTo>
                    <a:cubicBezTo>
                      <a:pt x="1883" y="3442"/>
                      <a:pt x="2099" y="3226"/>
                      <a:pt x="2006" y="3010"/>
                    </a:cubicBezTo>
                    <a:lnTo>
                      <a:pt x="2006" y="3010"/>
                    </a:lnTo>
                    <a:lnTo>
                      <a:pt x="3333" y="3658"/>
                    </a:lnTo>
                    <a:cubicBezTo>
                      <a:pt x="3580" y="3782"/>
                      <a:pt x="3827" y="3905"/>
                      <a:pt x="4043" y="4060"/>
                    </a:cubicBezTo>
                    <a:cubicBezTo>
                      <a:pt x="4413" y="4368"/>
                      <a:pt x="4784" y="4615"/>
                      <a:pt x="5185" y="4862"/>
                    </a:cubicBezTo>
                    <a:cubicBezTo>
                      <a:pt x="5460" y="4976"/>
                      <a:pt x="5734" y="5040"/>
                      <a:pt x="6009" y="5040"/>
                    </a:cubicBezTo>
                    <a:cubicBezTo>
                      <a:pt x="6105" y="5040"/>
                      <a:pt x="6200" y="5032"/>
                      <a:pt x="6296" y="5016"/>
                    </a:cubicBezTo>
                    <a:cubicBezTo>
                      <a:pt x="5926" y="4615"/>
                      <a:pt x="5494" y="4245"/>
                      <a:pt x="5031" y="3967"/>
                    </a:cubicBezTo>
                    <a:lnTo>
                      <a:pt x="4537" y="2609"/>
                    </a:lnTo>
                    <a:lnTo>
                      <a:pt x="3241" y="1622"/>
                    </a:lnTo>
                    <a:cubicBezTo>
                      <a:pt x="3086" y="1529"/>
                      <a:pt x="2932" y="1375"/>
                      <a:pt x="2839" y="1220"/>
                    </a:cubicBezTo>
                    <a:cubicBezTo>
                      <a:pt x="2778" y="1004"/>
                      <a:pt x="2747" y="788"/>
                      <a:pt x="2747" y="572"/>
                    </a:cubicBezTo>
                    <a:cubicBezTo>
                      <a:pt x="2747" y="356"/>
                      <a:pt x="2623" y="140"/>
                      <a:pt x="2407" y="17"/>
                    </a:cubicBezTo>
                    <a:cubicBezTo>
                      <a:pt x="2365" y="6"/>
                      <a:pt x="2322" y="1"/>
                      <a:pt x="2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7"/>
              <p:cNvSpPr/>
              <p:nvPr/>
            </p:nvSpPr>
            <p:spPr>
              <a:xfrm>
                <a:off x="7544671" y="3194514"/>
                <a:ext cx="188800" cy="134117"/>
              </a:xfrm>
              <a:custGeom>
                <a:avLst/>
                <a:gdLst/>
                <a:ahLst/>
                <a:cxnLst/>
                <a:rect l="l" t="t" r="r" b="b"/>
                <a:pathLst>
                  <a:path w="4630" h="3289" extrusionOk="0">
                    <a:moveTo>
                      <a:pt x="2710" y="1"/>
                    </a:moveTo>
                    <a:cubicBezTo>
                      <a:pt x="2620" y="1"/>
                      <a:pt x="2530" y="6"/>
                      <a:pt x="2439" y="17"/>
                    </a:cubicBezTo>
                    <a:cubicBezTo>
                      <a:pt x="2593" y="140"/>
                      <a:pt x="2778" y="295"/>
                      <a:pt x="2963" y="449"/>
                    </a:cubicBezTo>
                    <a:cubicBezTo>
                      <a:pt x="2822" y="399"/>
                      <a:pt x="2678" y="375"/>
                      <a:pt x="2536" y="375"/>
                    </a:cubicBezTo>
                    <a:cubicBezTo>
                      <a:pt x="2243" y="375"/>
                      <a:pt x="1958" y="478"/>
                      <a:pt x="1729" y="665"/>
                    </a:cubicBezTo>
                    <a:cubicBezTo>
                      <a:pt x="1778" y="662"/>
                      <a:pt x="1827" y="660"/>
                      <a:pt x="1877" y="660"/>
                    </a:cubicBezTo>
                    <a:cubicBezTo>
                      <a:pt x="2321" y="660"/>
                      <a:pt x="2759" y="785"/>
                      <a:pt x="3148" y="1035"/>
                    </a:cubicBezTo>
                    <a:lnTo>
                      <a:pt x="1698" y="1004"/>
                    </a:lnTo>
                    <a:cubicBezTo>
                      <a:pt x="1297" y="1004"/>
                      <a:pt x="803" y="1035"/>
                      <a:pt x="649" y="1375"/>
                    </a:cubicBezTo>
                    <a:cubicBezTo>
                      <a:pt x="772" y="1365"/>
                      <a:pt x="899" y="1358"/>
                      <a:pt x="1027" y="1358"/>
                    </a:cubicBezTo>
                    <a:cubicBezTo>
                      <a:pt x="1283" y="1358"/>
                      <a:pt x="1544" y="1385"/>
                      <a:pt x="1790" y="1467"/>
                    </a:cubicBezTo>
                    <a:cubicBezTo>
                      <a:pt x="1358" y="1467"/>
                      <a:pt x="926" y="1591"/>
                      <a:pt x="525" y="1776"/>
                    </a:cubicBezTo>
                    <a:lnTo>
                      <a:pt x="865" y="1869"/>
                    </a:lnTo>
                    <a:cubicBezTo>
                      <a:pt x="402" y="2208"/>
                      <a:pt x="93" y="2733"/>
                      <a:pt x="0" y="3288"/>
                    </a:cubicBezTo>
                    <a:cubicBezTo>
                      <a:pt x="292" y="2917"/>
                      <a:pt x="743" y="2682"/>
                      <a:pt x="1236" y="2682"/>
                    </a:cubicBezTo>
                    <a:cubicBezTo>
                      <a:pt x="1317" y="2682"/>
                      <a:pt x="1399" y="2689"/>
                      <a:pt x="1482" y="2702"/>
                    </a:cubicBezTo>
                    <a:cubicBezTo>
                      <a:pt x="1544" y="2717"/>
                      <a:pt x="1613" y="2725"/>
                      <a:pt x="1682" y="2725"/>
                    </a:cubicBezTo>
                    <a:cubicBezTo>
                      <a:pt x="1752" y="2725"/>
                      <a:pt x="1821" y="2717"/>
                      <a:pt x="1883" y="2702"/>
                    </a:cubicBezTo>
                    <a:cubicBezTo>
                      <a:pt x="2006" y="2640"/>
                      <a:pt x="2068" y="2455"/>
                      <a:pt x="1945" y="2362"/>
                    </a:cubicBezTo>
                    <a:lnTo>
                      <a:pt x="1173" y="2362"/>
                    </a:lnTo>
                    <a:cubicBezTo>
                      <a:pt x="1340" y="2212"/>
                      <a:pt x="1570" y="2188"/>
                      <a:pt x="1814" y="2188"/>
                    </a:cubicBezTo>
                    <a:cubicBezTo>
                      <a:pt x="1928" y="2188"/>
                      <a:pt x="2045" y="2194"/>
                      <a:pt x="2161" y="2194"/>
                    </a:cubicBezTo>
                    <a:cubicBezTo>
                      <a:pt x="2255" y="2194"/>
                      <a:pt x="2349" y="2190"/>
                      <a:pt x="2439" y="2177"/>
                    </a:cubicBezTo>
                    <a:cubicBezTo>
                      <a:pt x="2562" y="2146"/>
                      <a:pt x="2716" y="2023"/>
                      <a:pt x="2655" y="1930"/>
                    </a:cubicBezTo>
                    <a:cubicBezTo>
                      <a:pt x="2562" y="1930"/>
                      <a:pt x="2469" y="1869"/>
                      <a:pt x="2439" y="1807"/>
                    </a:cubicBezTo>
                    <a:lnTo>
                      <a:pt x="2439" y="1807"/>
                    </a:lnTo>
                    <a:cubicBezTo>
                      <a:pt x="2466" y="1811"/>
                      <a:pt x="2494" y="1813"/>
                      <a:pt x="2521" y="1813"/>
                    </a:cubicBezTo>
                    <a:cubicBezTo>
                      <a:pt x="2701" y="1813"/>
                      <a:pt x="2852" y="1725"/>
                      <a:pt x="2932" y="1591"/>
                    </a:cubicBezTo>
                    <a:cubicBezTo>
                      <a:pt x="3117" y="1529"/>
                      <a:pt x="3333" y="1467"/>
                      <a:pt x="3519" y="1467"/>
                    </a:cubicBezTo>
                    <a:lnTo>
                      <a:pt x="3580" y="1282"/>
                    </a:lnTo>
                    <a:cubicBezTo>
                      <a:pt x="3920" y="1375"/>
                      <a:pt x="4259" y="1529"/>
                      <a:pt x="4506" y="1776"/>
                    </a:cubicBezTo>
                    <a:cubicBezTo>
                      <a:pt x="4599" y="1714"/>
                      <a:pt x="4630" y="1622"/>
                      <a:pt x="4599" y="1529"/>
                    </a:cubicBezTo>
                    <a:lnTo>
                      <a:pt x="4475" y="788"/>
                    </a:lnTo>
                    <a:cubicBezTo>
                      <a:pt x="4013" y="298"/>
                      <a:pt x="3382" y="1"/>
                      <a:pt x="2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7"/>
              <p:cNvSpPr/>
              <p:nvPr/>
            </p:nvSpPr>
            <p:spPr>
              <a:xfrm>
                <a:off x="7778612" y="3455164"/>
                <a:ext cx="71891" cy="99986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452" extrusionOk="0">
                    <a:moveTo>
                      <a:pt x="135" y="1"/>
                    </a:moveTo>
                    <a:cubicBezTo>
                      <a:pt x="42" y="1"/>
                      <a:pt x="1" y="121"/>
                      <a:pt x="65" y="445"/>
                    </a:cubicBezTo>
                    <a:cubicBezTo>
                      <a:pt x="65" y="723"/>
                      <a:pt x="158" y="970"/>
                      <a:pt x="312" y="1217"/>
                    </a:cubicBezTo>
                    <a:cubicBezTo>
                      <a:pt x="559" y="1464"/>
                      <a:pt x="868" y="1402"/>
                      <a:pt x="991" y="1834"/>
                    </a:cubicBezTo>
                    <a:cubicBezTo>
                      <a:pt x="1053" y="2019"/>
                      <a:pt x="1115" y="2235"/>
                      <a:pt x="1176" y="2451"/>
                    </a:cubicBezTo>
                    <a:cubicBezTo>
                      <a:pt x="1207" y="2420"/>
                      <a:pt x="1238" y="2390"/>
                      <a:pt x="1238" y="2328"/>
                    </a:cubicBezTo>
                    <a:cubicBezTo>
                      <a:pt x="1331" y="2081"/>
                      <a:pt x="1423" y="1803"/>
                      <a:pt x="1207" y="1649"/>
                    </a:cubicBezTo>
                    <a:cubicBezTo>
                      <a:pt x="1176" y="1587"/>
                      <a:pt x="1084" y="1556"/>
                      <a:pt x="1115" y="1495"/>
                    </a:cubicBezTo>
                    <a:cubicBezTo>
                      <a:pt x="1115" y="1449"/>
                      <a:pt x="1164" y="1421"/>
                      <a:pt x="1215" y="1421"/>
                    </a:cubicBezTo>
                    <a:cubicBezTo>
                      <a:pt x="1234" y="1421"/>
                      <a:pt x="1253" y="1425"/>
                      <a:pt x="1269" y="1433"/>
                    </a:cubicBezTo>
                    <a:cubicBezTo>
                      <a:pt x="1331" y="1495"/>
                      <a:pt x="1362" y="1556"/>
                      <a:pt x="1393" y="1618"/>
                    </a:cubicBezTo>
                    <a:cubicBezTo>
                      <a:pt x="1393" y="1680"/>
                      <a:pt x="1454" y="1742"/>
                      <a:pt x="1516" y="1772"/>
                    </a:cubicBezTo>
                    <a:cubicBezTo>
                      <a:pt x="1532" y="1776"/>
                      <a:pt x="1548" y="1778"/>
                      <a:pt x="1563" y="1778"/>
                    </a:cubicBezTo>
                    <a:cubicBezTo>
                      <a:pt x="1663" y="1778"/>
                      <a:pt x="1736" y="1694"/>
                      <a:pt x="1763" y="1587"/>
                    </a:cubicBezTo>
                    <a:cubicBezTo>
                      <a:pt x="1732" y="1495"/>
                      <a:pt x="1670" y="1371"/>
                      <a:pt x="1578" y="1340"/>
                    </a:cubicBezTo>
                    <a:cubicBezTo>
                      <a:pt x="1516" y="1309"/>
                      <a:pt x="1454" y="1279"/>
                      <a:pt x="1454" y="1186"/>
                    </a:cubicBezTo>
                    <a:cubicBezTo>
                      <a:pt x="1454" y="1124"/>
                      <a:pt x="1547" y="1124"/>
                      <a:pt x="1578" y="1032"/>
                    </a:cubicBezTo>
                    <a:cubicBezTo>
                      <a:pt x="1609" y="939"/>
                      <a:pt x="1516" y="816"/>
                      <a:pt x="1393" y="816"/>
                    </a:cubicBezTo>
                    <a:lnTo>
                      <a:pt x="1084" y="816"/>
                    </a:lnTo>
                    <a:cubicBezTo>
                      <a:pt x="991" y="816"/>
                      <a:pt x="899" y="754"/>
                      <a:pt x="837" y="692"/>
                    </a:cubicBezTo>
                    <a:cubicBezTo>
                      <a:pt x="657" y="412"/>
                      <a:pt x="307" y="1"/>
                      <a:pt x="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7"/>
              <p:cNvSpPr/>
              <p:nvPr/>
            </p:nvSpPr>
            <p:spPr>
              <a:xfrm>
                <a:off x="7506911" y="3385027"/>
                <a:ext cx="214000" cy="194019"/>
              </a:xfrm>
              <a:custGeom>
                <a:avLst/>
                <a:gdLst/>
                <a:ahLst/>
                <a:cxnLst/>
                <a:rect l="l" t="t" r="r" b="b"/>
                <a:pathLst>
                  <a:path w="5248" h="4758" extrusionOk="0">
                    <a:moveTo>
                      <a:pt x="1221" y="0"/>
                    </a:moveTo>
                    <a:cubicBezTo>
                      <a:pt x="1206" y="0"/>
                      <a:pt x="1190" y="2"/>
                      <a:pt x="1173" y="5"/>
                    </a:cubicBezTo>
                    <a:cubicBezTo>
                      <a:pt x="1019" y="36"/>
                      <a:pt x="988" y="252"/>
                      <a:pt x="1019" y="406"/>
                    </a:cubicBezTo>
                    <a:cubicBezTo>
                      <a:pt x="1112" y="807"/>
                      <a:pt x="1358" y="1147"/>
                      <a:pt x="1729" y="1363"/>
                    </a:cubicBezTo>
                    <a:cubicBezTo>
                      <a:pt x="1852" y="1456"/>
                      <a:pt x="2007" y="1579"/>
                      <a:pt x="1914" y="1702"/>
                    </a:cubicBezTo>
                    <a:cubicBezTo>
                      <a:pt x="1544" y="1456"/>
                      <a:pt x="1173" y="1209"/>
                      <a:pt x="834" y="962"/>
                    </a:cubicBezTo>
                    <a:lnTo>
                      <a:pt x="834" y="962"/>
                    </a:lnTo>
                    <a:cubicBezTo>
                      <a:pt x="957" y="1301"/>
                      <a:pt x="1142" y="1641"/>
                      <a:pt x="1420" y="1918"/>
                    </a:cubicBezTo>
                    <a:cubicBezTo>
                      <a:pt x="926" y="1857"/>
                      <a:pt x="772" y="1085"/>
                      <a:pt x="278" y="1085"/>
                    </a:cubicBezTo>
                    <a:cubicBezTo>
                      <a:pt x="186" y="1641"/>
                      <a:pt x="402" y="2196"/>
                      <a:pt x="803" y="2536"/>
                    </a:cubicBezTo>
                    <a:cubicBezTo>
                      <a:pt x="865" y="2597"/>
                      <a:pt x="896" y="2659"/>
                      <a:pt x="896" y="2721"/>
                    </a:cubicBezTo>
                    <a:cubicBezTo>
                      <a:pt x="884" y="2788"/>
                      <a:pt x="817" y="2802"/>
                      <a:pt x="732" y="2802"/>
                    </a:cubicBezTo>
                    <a:cubicBezTo>
                      <a:pt x="667" y="2802"/>
                      <a:pt x="592" y="2794"/>
                      <a:pt x="525" y="2794"/>
                    </a:cubicBezTo>
                    <a:cubicBezTo>
                      <a:pt x="437" y="2794"/>
                      <a:pt x="362" y="2808"/>
                      <a:pt x="340" y="2875"/>
                    </a:cubicBezTo>
                    <a:lnTo>
                      <a:pt x="865" y="3307"/>
                    </a:lnTo>
                    <a:cubicBezTo>
                      <a:pt x="1019" y="3431"/>
                      <a:pt x="1204" y="3585"/>
                      <a:pt x="1050" y="3739"/>
                    </a:cubicBezTo>
                    <a:cubicBezTo>
                      <a:pt x="1005" y="3794"/>
                      <a:pt x="949" y="3816"/>
                      <a:pt x="889" y="3816"/>
                    </a:cubicBezTo>
                    <a:cubicBezTo>
                      <a:pt x="746" y="3816"/>
                      <a:pt x="582" y="3685"/>
                      <a:pt x="494" y="3554"/>
                    </a:cubicBezTo>
                    <a:cubicBezTo>
                      <a:pt x="419" y="3404"/>
                      <a:pt x="262" y="3212"/>
                      <a:pt x="107" y="3212"/>
                    </a:cubicBezTo>
                    <a:cubicBezTo>
                      <a:pt x="71" y="3212"/>
                      <a:pt x="35" y="3222"/>
                      <a:pt x="1" y="3245"/>
                    </a:cubicBezTo>
                    <a:cubicBezTo>
                      <a:pt x="1" y="3708"/>
                      <a:pt x="62" y="4171"/>
                      <a:pt x="217" y="4603"/>
                    </a:cubicBezTo>
                    <a:cubicBezTo>
                      <a:pt x="217" y="4634"/>
                      <a:pt x="247" y="4665"/>
                      <a:pt x="278" y="4727"/>
                    </a:cubicBezTo>
                    <a:cubicBezTo>
                      <a:pt x="309" y="4727"/>
                      <a:pt x="371" y="4758"/>
                      <a:pt x="433" y="4758"/>
                    </a:cubicBezTo>
                    <a:cubicBezTo>
                      <a:pt x="803" y="4758"/>
                      <a:pt x="1112" y="4542"/>
                      <a:pt x="1266" y="4202"/>
                    </a:cubicBezTo>
                    <a:cubicBezTo>
                      <a:pt x="1297" y="4079"/>
                      <a:pt x="1328" y="3986"/>
                      <a:pt x="1358" y="3894"/>
                    </a:cubicBezTo>
                    <a:cubicBezTo>
                      <a:pt x="1451" y="3801"/>
                      <a:pt x="1575" y="3708"/>
                      <a:pt x="1667" y="3616"/>
                    </a:cubicBezTo>
                    <a:cubicBezTo>
                      <a:pt x="1821" y="3369"/>
                      <a:pt x="1667" y="3091"/>
                      <a:pt x="1667" y="2844"/>
                    </a:cubicBezTo>
                    <a:cubicBezTo>
                      <a:pt x="1636" y="2628"/>
                      <a:pt x="1729" y="2443"/>
                      <a:pt x="1883" y="2320"/>
                    </a:cubicBezTo>
                    <a:cubicBezTo>
                      <a:pt x="2126" y="2158"/>
                      <a:pt x="2415" y="2067"/>
                      <a:pt x="2711" y="2067"/>
                    </a:cubicBezTo>
                    <a:cubicBezTo>
                      <a:pt x="2754" y="2067"/>
                      <a:pt x="2797" y="2069"/>
                      <a:pt x="2840" y="2073"/>
                    </a:cubicBezTo>
                    <a:cubicBezTo>
                      <a:pt x="2902" y="2073"/>
                      <a:pt x="2963" y="2073"/>
                      <a:pt x="2994" y="2104"/>
                    </a:cubicBezTo>
                    <a:cubicBezTo>
                      <a:pt x="3118" y="2196"/>
                      <a:pt x="3025" y="2381"/>
                      <a:pt x="3148" y="2474"/>
                    </a:cubicBezTo>
                    <a:cubicBezTo>
                      <a:pt x="3168" y="2484"/>
                      <a:pt x="3187" y="2488"/>
                      <a:pt x="3206" y="2488"/>
                    </a:cubicBezTo>
                    <a:cubicBezTo>
                      <a:pt x="3309" y="2488"/>
                      <a:pt x="3405" y="2362"/>
                      <a:pt x="3457" y="2258"/>
                    </a:cubicBezTo>
                    <a:cubicBezTo>
                      <a:pt x="3488" y="2134"/>
                      <a:pt x="3519" y="1949"/>
                      <a:pt x="3673" y="1949"/>
                    </a:cubicBezTo>
                    <a:lnTo>
                      <a:pt x="3704" y="2227"/>
                    </a:lnTo>
                    <a:lnTo>
                      <a:pt x="3858" y="2258"/>
                    </a:lnTo>
                    <a:cubicBezTo>
                      <a:pt x="3982" y="2350"/>
                      <a:pt x="3827" y="2567"/>
                      <a:pt x="3673" y="2628"/>
                    </a:cubicBezTo>
                    <a:cubicBezTo>
                      <a:pt x="3488" y="2690"/>
                      <a:pt x="3303" y="2721"/>
                      <a:pt x="3241" y="2937"/>
                    </a:cubicBezTo>
                    <a:cubicBezTo>
                      <a:pt x="3215" y="3094"/>
                      <a:pt x="3410" y="3228"/>
                      <a:pt x="3602" y="3228"/>
                    </a:cubicBezTo>
                    <a:cubicBezTo>
                      <a:pt x="3636" y="3228"/>
                      <a:pt x="3671" y="3224"/>
                      <a:pt x="3704" y="3215"/>
                    </a:cubicBezTo>
                    <a:cubicBezTo>
                      <a:pt x="3889" y="3153"/>
                      <a:pt x="4074" y="2999"/>
                      <a:pt x="4167" y="2813"/>
                    </a:cubicBezTo>
                    <a:cubicBezTo>
                      <a:pt x="4352" y="2567"/>
                      <a:pt x="4476" y="2320"/>
                      <a:pt x="4568" y="2042"/>
                    </a:cubicBezTo>
                    <a:cubicBezTo>
                      <a:pt x="4599" y="1888"/>
                      <a:pt x="4661" y="1733"/>
                      <a:pt x="4722" y="1579"/>
                    </a:cubicBezTo>
                    <a:cubicBezTo>
                      <a:pt x="4784" y="1425"/>
                      <a:pt x="5062" y="1332"/>
                      <a:pt x="5124" y="1209"/>
                    </a:cubicBezTo>
                    <a:cubicBezTo>
                      <a:pt x="5247" y="931"/>
                      <a:pt x="4877" y="653"/>
                      <a:pt x="4568" y="653"/>
                    </a:cubicBezTo>
                    <a:cubicBezTo>
                      <a:pt x="4107" y="653"/>
                      <a:pt x="3503" y="1607"/>
                      <a:pt x="3028" y="1607"/>
                    </a:cubicBezTo>
                    <a:cubicBezTo>
                      <a:pt x="2962" y="1607"/>
                      <a:pt x="2900" y="1589"/>
                      <a:pt x="2840" y="1548"/>
                    </a:cubicBezTo>
                    <a:cubicBezTo>
                      <a:pt x="3025" y="1301"/>
                      <a:pt x="3334" y="1301"/>
                      <a:pt x="3056" y="931"/>
                    </a:cubicBezTo>
                    <a:cubicBezTo>
                      <a:pt x="2921" y="742"/>
                      <a:pt x="2691" y="647"/>
                      <a:pt x="2450" y="647"/>
                    </a:cubicBezTo>
                    <a:cubicBezTo>
                      <a:pt x="2415" y="647"/>
                      <a:pt x="2381" y="649"/>
                      <a:pt x="2346" y="653"/>
                    </a:cubicBezTo>
                    <a:cubicBezTo>
                      <a:pt x="2408" y="807"/>
                      <a:pt x="2439" y="993"/>
                      <a:pt x="2377" y="1178"/>
                    </a:cubicBezTo>
                    <a:lnTo>
                      <a:pt x="1482" y="190"/>
                    </a:lnTo>
                    <a:cubicBezTo>
                      <a:pt x="1427" y="107"/>
                      <a:pt x="1347" y="0"/>
                      <a:pt x="1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7"/>
              <p:cNvSpPr/>
              <p:nvPr/>
            </p:nvSpPr>
            <p:spPr>
              <a:xfrm>
                <a:off x="7523263" y="3292747"/>
                <a:ext cx="151081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3705" h="2052" extrusionOk="0">
                    <a:moveTo>
                      <a:pt x="3226" y="1"/>
                    </a:moveTo>
                    <a:cubicBezTo>
                      <a:pt x="3002" y="1"/>
                      <a:pt x="2720" y="156"/>
                      <a:pt x="2439" y="262"/>
                    </a:cubicBezTo>
                    <a:cubicBezTo>
                      <a:pt x="2192" y="355"/>
                      <a:pt x="1420" y="571"/>
                      <a:pt x="1297" y="817"/>
                    </a:cubicBezTo>
                    <a:cubicBezTo>
                      <a:pt x="1112" y="1188"/>
                      <a:pt x="1575" y="941"/>
                      <a:pt x="1667" y="1219"/>
                    </a:cubicBezTo>
                    <a:cubicBezTo>
                      <a:pt x="1204" y="1250"/>
                      <a:pt x="680" y="1250"/>
                      <a:pt x="186" y="1250"/>
                    </a:cubicBezTo>
                    <a:cubicBezTo>
                      <a:pt x="124" y="1250"/>
                      <a:pt x="1" y="1250"/>
                      <a:pt x="1" y="1342"/>
                    </a:cubicBezTo>
                    <a:cubicBezTo>
                      <a:pt x="1" y="1466"/>
                      <a:pt x="155" y="1527"/>
                      <a:pt x="279" y="1527"/>
                    </a:cubicBezTo>
                    <a:cubicBezTo>
                      <a:pt x="330" y="1515"/>
                      <a:pt x="381" y="1507"/>
                      <a:pt x="432" y="1507"/>
                    </a:cubicBezTo>
                    <a:cubicBezTo>
                      <a:pt x="504" y="1507"/>
                      <a:pt x="577" y="1522"/>
                      <a:pt x="649" y="1558"/>
                    </a:cubicBezTo>
                    <a:cubicBezTo>
                      <a:pt x="495" y="1558"/>
                      <a:pt x="340" y="1620"/>
                      <a:pt x="217" y="1682"/>
                    </a:cubicBezTo>
                    <a:cubicBezTo>
                      <a:pt x="155" y="1682"/>
                      <a:pt x="124" y="1712"/>
                      <a:pt x="124" y="1774"/>
                    </a:cubicBezTo>
                    <a:cubicBezTo>
                      <a:pt x="93" y="1836"/>
                      <a:pt x="186" y="1898"/>
                      <a:pt x="279" y="1929"/>
                    </a:cubicBezTo>
                    <a:cubicBezTo>
                      <a:pt x="587" y="2011"/>
                      <a:pt x="896" y="2052"/>
                      <a:pt x="1195" y="2052"/>
                    </a:cubicBezTo>
                    <a:cubicBezTo>
                      <a:pt x="1345" y="2052"/>
                      <a:pt x="1492" y="2042"/>
                      <a:pt x="1636" y="2021"/>
                    </a:cubicBezTo>
                    <a:cubicBezTo>
                      <a:pt x="1670" y="2029"/>
                      <a:pt x="1700" y="2033"/>
                      <a:pt x="1730" y="2033"/>
                    </a:cubicBezTo>
                    <a:cubicBezTo>
                      <a:pt x="1810" y="2033"/>
                      <a:pt x="1877" y="2005"/>
                      <a:pt x="1945" y="1959"/>
                    </a:cubicBezTo>
                    <a:cubicBezTo>
                      <a:pt x="1976" y="1898"/>
                      <a:pt x="1976" y="1836"/>
                      <a:pt x="2007" y="1805"/>
                    </a:cubicBezTo>
                    <a:cubicBezTo>
                      <a:pt x="2099" y="1589"/>
                      <a:pt x="2285" y="1466"/>
                      <a:pt x="2501" y="1373"/>
                    </a:cubicBezTo>
                    <a:cubicBezTo>
                      <a:pt x="2501" y="1342"/>
                      <a:pt x="2531" y="1342"/>
                      <a:pt x="2562" y="1342"/>
                    </a:cubicBezTo>
                    <a:cubicBezTo>
                      <a:pt x="2593" y="1342"/>
                      <a:pt x="2624" y="1373"/>
                      <a:pt x="2624" y="1404"/>
                    </a:cubicBezTo>
                    <a:cubicBezTo>
                      <a:pt x="2686" y="1527"/>
                      <a:pt x="2778" y="1651"/>
                      <a:pt x="2871" y="1743"/>
                    </a:cubicBezTo>
                    <a:cubicBezTo>
                      <a:pt x="2925" y="1816"/>
                      <a:pt x="3001" y="1846"/>
                      <a:pt x="3079" y="1846"/>
                    </a:cubicBezTo>
                    <a:cubicBezTo>
                      <a:pt x="3134" y="1846"/>
                      <a:pt x="3190" y="1831"/>
                      <a:pt x="3241" y="1805"/>
                    </a:cubicBezTo>
                    <a:cubicBezTo>
                      <a:pt x="3365" y="1743"/>
                      <a:pt x="3334" y="1157"/>
                      <a:pt x="3426" y="1003"/>
                    </a:cubicBezTo>
                    <a:cubicBezTo>
                      <a:pt x="3612" y="663"/>
                      <a:pt x="3704" y="725"/>
                      <a:pt x="3612" y="355"/>
                    </a:cubicBezTo>
                    <a:cubicBezTo>
                      <a:pt x="3532" y="89"/>
                      <a:pt x="3395" y="1"/>
                      <a:pt x="3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7"/>
              <p:cNvSpPr/>
              <p:nvPr/>
            </p:nvSpPr>
            <p:spPr>
              <a:xfrm>
                <a:off x="7529583" y="3751902"/>
                <a:ext cx="322183" cy="153731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3770" extrusionOk="0">
                    <a:moveTo>
                      <a:pt x="5375" y="1"/>
                    </a:moveTo>
                    <a:cubicBezTo>
                      <a:pt x="5015" y="1"/>
                      <a:pt x="4682" y="207"/>
                      <a:pt x="4537" y="544"/>
                    </a:cubicBezTo>
                    <a:cubicBezTo>
                      <a:pt x="4352" y="1007"/>
                      <a:pt x="4352" y="1532"/>
                      <a:pt x="4136" y="1995"/>
                    </a:cubicBezTo>
                    <a:cubicBezTo>
                      <a:pt x="4043" y="2242"/>
                      <a:pt x="3889" y="2612"/>
                      <a:pt x="3580" y="2705"/>
                    </a:cubicBezTo>
                    <a:cubicBezTo>
                      <a:pt x="3525" y="2727"/>
                      <a:pt x="3469" y="2737"/>
                      <a:pt x="3414" y="2737"/>
                    </a:cubicBezTo>
                    <a:cubicBezTo>
                      <a:pt x="3162" y="2737"/>
                      <a:pt x="2937" y="2521"/>
                      <a:pt x="2963" y="2242"/>
                    </a:cubicBezTo>
                    <a:cubicBezTo>
                      <a:pt x="2901" y="2242"/>
                      <a:pt x="2809" y="2211"/>
                      <a:pt x="2747" y="2211"/>
                    </a:cubicBezTo>
                    <a:cubicBezTo>
                      <a:pt x="2716" y="2365"/>
                      <a:pt x="2623" y="2581"/>
                      <a:pt x="2407" y="2581"/>
                    </a:cubicBezTo>
                    <a:cubicBezTo>
                      <a:pt x="2137" y="2551"/>
                      <a:pt x="2130" y="2024"/>
                      <a:pt x="1874" y="2024"/>
                    </a:cubicBezTo>
                    <a:cubicBezTo>
                      <a:pt x="1867" y="2024"/>
                      <a:pt x="1859" y="2025"/>
                      <a:pt x="1852" y="2026"/>
                    </a:cubicBezTo>
                    <a:cubicBezTo>
                      <a:pt x="1697" y="2057"/>
                      <a:pt x="1636" y="2242"/>
                      <a:pt x="1636" y="2365"/>
                    </a:cubicBezTo>
                    <a:cubicBezTo>
                      <a:pt x="1667" y="2489"/>
                      <a:pt x="1667" y="2612"/>
                      <a:pt x="1636" y="2735"/>
                    </a:cubicBezTo>
                    <a:cubicBezTo>
                      <a:pt x="1488" y="2847"/>
                      <a:pt x="1317" y="2902"/>
                      <a:pt x="1151" y="2902"/>
                    </a:cubicBezTo>
                    <a:cubicBezTo>
                      <a:pt x="1041" y="2902"/>
                      <a:pt x="932" y="2877"/>
                      <a:pt x="833" y="2828"/>
                    </a:cubicBezTo>
                    <a:cubicBezTo>
                      <a:pt x="556" y="2735"/>
                      <a:pt x="278" y="2643"/>
                      <a:pt x="0" y="2612"/>
                    </a:cubicBezTo>
                    <a:lnTo>
                      <a:pt x="0" y="2612"/>
                    </a:lnTo>
                    <a:cubicBezTo>
                      <a:pt x="124" y="2890"/>
                      <a:pt x="370" y="3044"/>
                      <a:pt x="648" y="3044"/>
                    </a:cubicBezTo>
                    <a:cubicBezTo>
                      <a:pt x="620" y="3242"/>
                      <a:pt x="463" y="3388"/>
                      <a:pt x="271" y="3388"/>
                    </a:cubicBezTo>
                    <a:cubicBezTo>
                      <a:pt x="253" y="3388"/>
                      <a:pt x="235" y="3386"/>
                      <a:pt x="216" y="3384"/>
                    </a:cubicBezTo>
                    <a:lnTo>
                      <a:pt x="216" y="3384"/>
                    </a:lnTo>
                    <a:cubicBezTo>
                      <a:pt x="309" y="3661"/>
                      <a:pt x="710" y="3754"/>
                      <a:pt x="1049" y="3754"/>
                    </a:cubicBezTo>
                    <a:cubicBezTo>
                      <a:pt x="1180" y="3764"/>
                      <a:pt x="1309" y="3769"/>
                      <a:pt x="1438" y="3769"/>
                    </a:cubicBezTo>
                    <a:cubicBezTo>
                      <a:pt x="2070" y="3769"/>
                      <a:pt x="2676" y="3645"/>
                      <a:pt x="3241" y="3414"/>
                    </a:cubicBezTo>
                    <a:cubicBezTo>
                      <a:pt x="3347" y="3542"/>
                      <a:pt x="3512" y="3611"/>
                      <a:pt x="3676" y="3611"/>
                    </a:cubicBezTo>
                    <a:cubicBezTo>
                      <a:pt x="3749" y="3611"/>
                      <a:pt x="3822" y="3597"/>
                      <a:pt x="3889" y="3569"/>
                    </a:cubicBezTo>
                    <a:cubicBezTo>
                      <a:pt x="3889" y="3353"/>
                      <a:pt x="3950" y="3168"/>
                      <a:pt x="4074" y="3013"/>
                    </a:cubicBezTo>
                    <a:cubicBezTo>
                      <a:pt x="4166" y="2952"/>
                      <a:pt x="4228" y="2890"/>
                      <a:pt x="4290" y="2797"/>
                    </a:cubicBezTo>
                    <a:cubicBezTo>
                      <a:pt x="4352" y="2643"/>
                      <a:pt x="4382" y="2489"/>
                      <a:pt x="4352" y="2334"/>
                    </a:cubicBezTo>
                    <a:cubicBezTo>
                      <a:pt x="4321" y="2149"/>
                      <a:pt x="4444" y="1995"/>
                      <a:pt x="4598" y="1933"/>
                    </a:cubicBezTo>
                    <a:lnTo>
                      <a:pt x="4598" y="1933"/>
                    </a:lnTo>
                    <a:cubicBezTo>
                      <a:pt x="4444" y="2365"/>
                      <a:pt x="4598" y="2828"/>
                      <a:pt x="4969" y="3106"/>
                    </a:cubicBezTo>
                    <a:lnTo>
                      <a:pt x="4506" y="3106"/>
                    </a:lnTo>
                    <a:cubicBezTo>
                      <a:pt x="4475" y="3106"/>
                      <a:pt x="4413" y="3106"/>
                      <a:pt x="4382" y="3137"/>
                    </a:cubicBezTo>
                    <a:cubicBezTo>
                      <a:pt x="4352" y="3168"/>
                      <a:pt x="4352" y="3198"/>
                      <a:pt x="4382" y="3229"/>
                    </a:cubicBezTo>
                    <a:cubicBezTo>
                      <a:pt x="4475" y="3507"/>
                      <a:pt x="4753" y="3692"/>
                      <a:pt x="5031" y="3692"/>
                    </a:cubicBezTo>
                    <a:cubicBezTo>
                      <a:pt x="5339" y="3692"/>
                      <a:pt x="5617" y="3661"/>
                      <a:pt x="5895" y="3600"/>
                    </a:cubicBezTo>
                    <a:cubicBezTo>
                      <a:pt x="6325" y="3541"/>
                      <a:pt x="6743" y="3519"/>
                      <a:pt x="7165" y="3519"/>
                    </a:cubicBezTo>
                    <a:cubicBezTo>
                      <a:pt x="7408" y="3519"/>
                      <a:pt x="7652" y="3527"/>
                      <a:pt x="7901" y="3538"/>
                    </a:cubicBezTo>
                    <a:cubicBezTo>
                      <a:pt x="7746" y="3384"/>
                      <a:pt x="7530" y="3260"/>
                      <a:pt x="7283" y="3260"/>
                    </a:cubicBezTo>
                    <a:cubicBezTo>
                      <a:pt x="7222" y="3260"/>
                      <a:pt x="7160" y="3260"/>
                      <a:pt x="7098" y="3229"/>
                    </a:cubicBezTo>
                    <a:cubicBezTo>
                      <a:pt x="6913" y="3106"/>
                      <a:pt x="7222" y="2766"/>
                      <a:pt x="7067" y="2581"/>
                    </a:cubicBezTo>
                    <a:cubicBezTo>
                      <a:pt x="7045" y="2578"/>
                      <a:pt x="7022" y="2576"/>
                      <a:pt x="7000" y="2576"/>
                    </a:cubicBezTo>
                    <a:cubicBezTo>
                      <a:pt x="6606" y="2576"/>
                      <a:pt x="6336" y="3075"/>
                      <a:pt x="5956" y="3075"/>
                    </a:cubicBezTo>
                    <a:cubicBezTo>
                      <a:pt x="5679" y="3044"/>
                      <a:pt x="5493" y="2797"/>
                      <a:pt x="5339" y="2581"/>
                    </a:cubicBezTo>
                    <a:lnTo>
                      <a:pt x="5216" y="2303"/>
                    </a:lnTo>
                    <a:cubicBezTo>
                      <a:pt x="5154" y="2211"/>
                      <a:pt x="5092" y="2118"/>
                      <a:pt x="5061" y="2057"/>
                    </a:cubicBezTo>
                    <a:cubicBezTo>
                      <a:pt x="4969" y="1871"/>
                      <a:pt x="4938" y="1655"/>
                      <a:pt x="4969" y="1470"/>
                    </a:cubicBezTo>
                    <a:lnTo>
                      <a:pt x="4969" y="1470"/>
                    </a:lnTo>
                    <a:lnTo>
                      <a:pt x="5061" y="1748"/>
                    </a:lnTo>
                    <a:lnTo>
                      <a:pt x="5277" y="1748"/>
                    </a:lnTo>
                    <a:cubicBezTo>
                      <a:pt x="4691" y="1223"/>
                      <a:pt x="6574" y="390"/>
                      <a:pt x="5679" y="51"/>
                    </a:cubicBezTo>
                    <a:cubicBezTo>
                      <a:pt x="5578" y="17"/>
                      <a:pt x="5475" y="1"/>
                      <a:pt x="5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7"/>
              <p:cNvSpPr/>
              <p:nvPr/>
            </p:nvSpPr>
            <p:spPr>
              <a:xfrm>
                <a:off x="7486767" y="4020748"/>
                <a:ext cx="512247" cy="46609"/>
              </a:xfrm>
              <a:custGeom>
                <a:avLst/>
                <a:gdLst/>
                <a:ahLst/>
                <a:cxnLst/>
                <a:rect l="l" t="t" r="r" b="b"/>
                <a:pathLst>
                  <a:path w="12562" h="1143" extrusionOk="0">
                    <a:moveTo>
                      <a:pt x="1" y="0"/>
                    </a:moveTo>
                    <a:lnTo>
                      <a:pt x="1" y="1142"/>
                    </a:lnTo>
                    <a:lnTo>
                      <a:pt x="12562" y="1142"/>
                    </a:lnTo>
                    <a:lnTo>
                      <a:pt x="125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7"/>
              <p:cNvSpPr/>
              <p:nvPr/>
            </p:nvSpPr>
            <p:spPr>
              <a:xfrm>
                <a:off x="7470415" y="3946492"/>
                <a:ext cx="560079" cy="89384"/>
              </a:xfrm>
              <a:custGeom>
                <a:avLst/>
                <a:gdLst/>
                <a:ahLst/>
                <a:cxnLst/>
                <a:rect l="l" t="t" r="r" b="b"/>
                <a:pathLst>
                  <a:path w="13735" h="2192" extrusionOk="0">
                    <a:moveTo>
                      <a:pt x="1" y="0"/>
                    </a:moveTo>
                    <a:lnTo>
                      <a:pt x="1" y="2192"/>
                    </a:lnTo>
                    <a:lnTo>
                      <a:pt x="13734" y="2192"/>
                    </a:lnTo>
                    <a:lnTo>
                      <a:pt x="137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7"/>
              <p:cNvSpPr/>
              <p:nvPr/>
            </p:nvSpPr>
            <p:spPr>
              <a:xfrm>
                <a:off x="4806217" y="1849876"/>
                <a:ext cx="171225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2139" extrusionOk="0">
                    <a:moveTo>
                      <a:pt x="742" y="1"/>
                    </a:moveTo>
                    <a:cubicBezTo>
                      <a:pt x="526" y="1"/>
                      <a:pt x="279" y="93"/>
                      <a:pt x="279" y="248"/>
                    </a:cubicBezTo>
                    <a:cubicBezTo>
                      <a:pt x="279" y="340"/>
                      <a:pt x="310" y="402"/>
                      <a:pt x="371" y="464"/>
                    </a:cubicBezTo>
                    <a:cubicBezTo>
                      <a:pt x="433" y="587"/>
                      <a:pt x="526" y="649"/>
                      <a:pt x="649" y="710"/>
                    </a:cubicBezTo>
                    <a:cubicBezTo>
                      <a:pt x="726" y="726"/>
                      <a:pt x="811" y="734"/>
                      <a:pt x="900" y="734"/>
                    </a:cubicBezTo>
                    <a:cubicBezTo>
                      <a:pt x="989" y="734"/>
                      <a:pt x="1081" y="726"/>
                      <a:pt x="1174" y="710"/>
                    </a:cubicBezTo>
                    <a:cubicBezTo>
                      <a:pt x="1359" y="710"/>
                      <a:pt x="1575" y="803"/>
                      <a:pt x="1606" y="865"/>
                    </a:cubicBezTo>
                    <a:cubicBezTo>
                      <a:pt x="1606" y="957"/>
                      <a:pt x="1544" y="1019"/>
                      <a:pt x="1513" y="1081"/>
                    </a:cubicBezTo>
                    <a:cubicBezTo>
                      <a:pt x="1482" y="1235"/>
                      <a:pt x="1637" y="1420"/>
                      <a:pt x="1482" y="1544"/>
                    </a:cubicBezTo>
                    <a:cubicBezTo>
                      <a:pt x="1433" y="1573"/>
                      <a:pt x="1375" y="1584"/>
                      <a:pt x="1312" y="1584"/>
                    </a:cubicBezTo>
                    <a:cubicBezTo>
                      <a:pt x="1175" y="1584"/>
                      <a:pt x="1013" y="1534"/>
                      <a:pt x="865" y="1513"/>
                    </a:cubicBezTo>
                    <a:cubicBezTo>
                      <a:pt x="773" y="1513"/>
                      <a:pt x="711" y="1482"/>
                      <a:pt x="618" y="1451"/>
                    </a:cubicBezTo>
                    <a:cubicBezTo>
                      <a:pt x="557" y="1420"/>
                      <a:pt x="557" y="1328"/>
                      <a:pt x="557" y="1266"/>
                    </a:cubicBezTo>
                    <a:cubicBezTo>
                      <a:pt x="557" y="1235"/>
                      <a:pt x="587" y="1173"/>
                      <a:pt x="618" y="1142"/>
                    </a:cubicBezTo>
                    <a:cubicBezTo>
                      <a:pt x="649" y="1127"/>
                      <a:pt x="680" y="1119"/>
                      <a:pt x="711" y="1119"/>
                    </a:cubicBezTo>
                    <a:cubicBezTo>
                      <a:pt x="742" y="1119"/>
                      <a:pt x="773" y="1127"/>
                      <a:pt x="803" y="1142"/>
                    </a:cubicBezTo>
                    <a:cubicBezTo>
                      <a:pt x="803" y="1173"/>
                      <a:pt x="773" y="1173"/>
                      <a:pt x="803" y="1235"/>
                    </a:cubicBezTo>
                    <a:cubicBezTo>
                      <a:pt x="817" y="1277"/>
                      <a:pt x="856" y="1294"/>
                      <a:pt x="904" y="1294"/>
                    </a:cubicBezTo>
                    <a:cubicBezTo>
                      <a:pt x="961" y="1294"/>
                      <a:pt x="1030" y="1269"/>
                      <a:pt x="1081" y="1235"/>
                    </a:cubicBezTo>
                    <a:cubicBezTo>
                      <a:pt x="1235" y="1112"/>
                      <a:pt x="1112" y="896"/>
                      <a:pt x="865" y="834"/>
                    </a:cubicBezTo>
                    <a:cubicBezTo>
                      <a:pt x="829" y="829"/>
                      <a:pt x="792" y="826"/>
                      <a:pt x="755" y="826"/>
                    </a:cubicBezTo>
                    <a:cubicBezTo>
                      <a:pt x="569" y="826"/>
                      <a:pt x="371" y="890"/>
                      <a:pt x="217" y="1019"/>
                    </a:cubicBezTo>
                    <a:cubicBezTo>
                      <a:pt x="63" y="1142"/>
                      <a:pt x="1" y="1359"/>
                      <a:pt x="63" y="1575"/>
                    </a:cubicBezTo>
                    <a:cubicBezTo>
                      <a:pt x="310" y="1976"/>
                      <a:pt x="557" y="2037"/>
                      <a:pt x="1050" y="2130"/>
                    </a:cubicBezTo>
                    <a:cubicBezTo>
                      <a:pt x="1116" y="2136"/>
                      <a:pt x="1181" y="2138"/>
                      <a:pt x="1244" y="2138"/>
                    </a:cubicBezTo>
                    <a:cubicBezTo>
                      <a:pt x="1541" y="2138"/>
                      <a:pt x="1820" y="2083"/>
                      <a:pt x="2100" y="2007"/>
                    </a:cubicBezTo>
                    <a:cubicBezTo>
                      <a:pt x="2284" y="1961"/>
                      <a:pt x="2434" y="1829"/>
                      <a:pt x="2575" y="1829"/>
                    </a:cubicBezTo>
                    <a:cubicBezTo>
                      <a:pt x="2623" y="1829"/>
                      <a:pt x="2670" y="1844"/>
                      <a:pt x="2717" y="1883"/>
                    </a:cubicBezTo>
                    <a:cubicBezTo>
                      <a:pt x="2775" y="1918"/>
                      <a:pt x="2841" y="1935"/>
                      <a:pt x="2908" y="1935"/>
                    </a:cubicBezTo>
                    <a:cubicBezTo>
                      <a:pt x="3020" y="1935"/>
                      <a:pt x="3133" y="1887"/>
                      <a:pt x="3211" y="1791"/>
                    </a:cubicBezTo>
                    <a:cubicBezTo>
                      <a:pt x="3272" y="1667"/>
                      <a:pt x="3303" y="1544"/>
                      <a:pt x="3303" y="1420"/>
                    </a:cubicBezTo>
                    <a:cubicBezTo>
                      <a:pt x="3328" y="1319"/>
                      <a:pt x="3436" y="1219"/>
                      <a:pt x="3542" y="1219"/>
                    </a:cubicBezTo>
                    <a:cubicBezTo>
                      <a:pt x="3565" y="1219"/>
                      <a:pt x="3589" y="1224"/>
                      <a:pt x="3612" y="1235"/>
                    </a:cubicBezTo>
                    <a:cubicBezTo>
                      <a:pt x="3581" y="1328"/>
                      <a:pt x="3550" y="1420"/>
                      <a:pt x="3581" y="1513"/>
                    </a:cubicBezTo>
                    <a:cubicBezTo>
                      <a:pt x="3612" y="1636"/>
                      <a:pt x="3704" y="1729"/>
                      <a:pt x="3828" y="1729"/>
                    </a:cubicBezTo>
                    <a:cubicBezTo>
                      <a:pt x="3951" y="1729"/>
                      <a:pt x="4075" y="1667"/>
                      <a:pt x="4136" y="1575"/>
                    </a:cubicBezTo>
                    <a:cubicBezTo>
                      <a:pt x="4198" y="1482"/>
                      <a:pt x="4198" y="1359"/>
                      <a:pt x="4136" y="1266"/>
                    </a:cubicBezTo>
                    <a:cubicBezTo>
                      <a:pt x="4106" y="1081"/>
                      <a:pt x="4013" y="957"/>
                      <a:pt x="3859" y="834"/>
                    </a:cubicBezTo>
                    <a:cubicBezTo>
                      <a:pt x="3747" y="759"/>
                      <a:pt x="3623" y="718"/>
                      <a:pt x="3495" y="718"/>
                    </a:cubicBezTo>
                    <a:cubicBezTo>
                      <a:pt x="3412" y="718"/>
                      <a:pt x="3327" y="736"/>
                      <a:pt x="3241" y="772"/>
                    </a:cubicBezTo>
                    <a:cubicBezTo>
                      <a:pt x="2933" y="896"/>
                      <a:pt x="2964" y="1235"/>
                      <a:pt x="2717" y="1389"/>
                    </a:cubicBezTo>
                    <a:cubicBezTo>
                      <a:pt x="2586" y="1448"/>
                      <a:pt x="2448" y="1478"/>
                      <a:pt x="2309" y="1478"/>
                    </a:cubicBezTo>
                    <a:cubicBezTo>
                      <a:pt x="2155" y="1478"/>
                      <a:pt x="1999" y="1440"/>
                      <a:pt x="1853" y="1359"/>
                    </a:cubicBezTo>
                    <a:lnTo>
                      <a:pt x="1914" y="865"/>
                    </a:lnTo>
                    <a:cubicBezTo>
                      <a:pt x="1914" y="772"/>
                      <a:pt x="1914" y="680"/>
                      <a:pt x="1853" y="618"/>
                    </a:cubicBezTo>
                    <a:cubicBezTo>
                      <a:pt x="1760" y="494"/>
                      <a:pt x="1482" y="494"/>
                      <a:pt x="1266" y="494"/>
                    </a:cubicBezTo>
                    <a:cubicBezTo>
                      <a:pt x="1212" y="502"/>
                      <a:pt x="1158" y="506"/>
                      <a:pt x="1105" y="506"/>
                    </a:cubicBezTo>
                    <a:cubicBezTo>
                      <a:pt x="944" y="506"/>
                      <a:pt x="788" y="471"/>
                      <a:pt x="649" y="402"/>
                    </a:cubicBezTo>
                    <a:lnTo>
                      <a:pt x="1266" y="371"/>
                    </a:lnTo>
                    <a:cubicBezTo>
                      <a:pt x="1359" y="278"/>
                      <a:pt x="1297" y="155"/>
                      <a:pt x="1174" y="93"/>
                    </a:cubicBezTo>
                    <a:cubicBezTo>
                      <a:pt x="1050" y="1"/>
                      <a:pt x="896" y="1"/>
                      <a:pt x="7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7"/>
              <p:cNvSpPr/>
              <p:nvPr/>
            </p:nvSpPr>
            <p:spPr>
              <a:xfrm>
                <a:off x="5047865" y="1800821"/>
                <a:ext cx="192592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23" h="3357" extrusionOk="0">
                    <a:moveTo>
                      <a:pt x="4105" y="0"/>
                    </a:moveTo>
                    <a:cubicBezTo>
                      <a:pt x="3827" y="0"/>
                      <a:pt x="3580" y="154"/>
                      <a:pt x="3457" y="370"/>
                    </a:cubicBezTo>
                    <a:cubicBezTo>
                      <a:pt x="3364" y="494"/>
                      <a:pt x="3272" y="617"/>
                      <a:pt x="3334" y="772"/>
                    </a:cubicBezTo>
                    <a:cubicBezTo>
                      <a:pt x="3397" y="877"/>
                      <a:pt x="3503" y="925"/>
                      <a:pt x="3604" y="925"/>
                    </a:cubicBezTo>
                    <a:cubicBezTo>
                      <a:pt x="3650" y="925"/>
                      <a:pt x="3696" y="915"/>
                      <a:pt x="3735" y="895"/>
                    </a:cubicBezTo>
                    <a:cubicBezTo>
                      <a:pt x="3827" y="802"/>
                      <a:pt x="3796" y="710"/>
                      <a:pt x="3827" y="617"/>
                    </a:cubicBezTo>
                    <a:cubicBezTo>
                      <a:pt x="3827" y="546"/>
                      <a:pt x="3920" y="474"/>
                      <a:pt x="4005" y="474"/>
                    </a:cubicBezTo>
                    <a:cubicBezTo>
                      <a:pt x="4029" y="474"/>
                      <a:pt x="4053" y="480"/>
                      <a:pt x="4074" y="494"/>
                    </a:cubicBezTo>
                    <a:cubicBezTo>
                      <a:pt x="4105" y="525"/>
                      <a:pt x="4136" y="556"/>
                      <a:pt x="4136" y="586"/>
                    </a:cubicBezTo>
                    <a:cubicBezTo>
                      <a:pt x="4136" y="772"/>
                      <a:pt x="4105" y="988"/>
                      <a:pt x="3982" y="1142"/>
                    </a:cubicBezTo>
                    <a:cubicBezTo>
                      <a:pt x="3860" y="1288"/>
                      <a:pt x="3679" y="1377"/>
                      <a:pt x="3487" y="1377"/>
                    </a:cubicBezTo>
                    <a:cubicBezTo>
                      <a:pt x="3437" y="1377"/>
                      <a:pt x="3385" y="1371"/>
                      <a:pt x="3334" y="1358"/>
                    </a:cubicBezTo>
                    <a:cubicBezTo>
                      <a:pt x="3210" y="1327"/>
                      <a:pt x="3118" y="1296"/>
                      <a:pt x="3025" y="1265"/>
                    </a:cubicBezTo>
                    <a:cubicBezTo>
                      <a:pt x="2979" y="1234"/>
                      <a:pt x="2925" y="1219"/>
                      <a:pt x="2871" y="1219"/>
                    </a:cubicBezTo>
                    <a:cubicBezTo>
                      <a:pt x="2817" y="1219"/>
                      <a:pt x="2763" y="1234"/>
                      <a:pt x="2716" y="1265"/>
                    </a:cubicBezTo>
                    <a:cubicBezTo>
                      <a:pt x="2685" y="1296"/>
                      <a:pt x="2655" y="1327"/>
                      <a:pt x="2624" y="1389"/>
                    </a:cubicBezTo>
                    <a:cubicBezTo>
                      <a:pt x="2568" y="1555"/>
                      <a:pt x="2414" y="1671"/>
                      <a:pt x="2249" y="1671"/>
                    </a:cubicBezTo>
                    <a:cubicBezTo>
                      <a:pt x="2230" y="1671"/>
                      <a:pt x="2211" y="1670"/>
                      <a:pt x="2192" y="1667"/>
                    </a:cubicBezTo>
                    <a:cubicBezTo>
                      <a:pt x="1945" y="1667"/>
                      <a:pt x="1821" y="1420"/>
                      <a:pt x="1914" y="1204"/>
                    </a:cubicBezTo>
                    <a:cubicBezTo>
                      <a:pt x="1945" y="1173"/>
                      <a:pt x="1945" y="1142"/>
                      <a:pt x="1945" y="1080"/>
                    </a:cubicBezTo>
                    <a:cubicBezTo>
                      <a:pt x="1914" y="1049"/>
                      <a:pt x="1883" y="1018"/>
                      <a:pt x="1852" y="1018"/>
                    </a:cubicBezTo>
                    <a:cubicBezTo>
                      <a:pt x="1673" y="923"/>
                      <a:pt x="1453" y="879"/>
                      <a:pt x="1230" y="879"/>
                    </a:cubicBezTo>
                    <a:cubicBezTo>
                      <a:pt x="801" y="879"/>
                      <a:pt x="358" y="1043"/>
                      <a:pt x="155" y="1327"/>
                    </a:cubicBezTo>
                    <a:cubicBezTo>
                      <a:pt x="31" y="1543"/>
                      <a:pt x="0" y="1790"/>
                      <a:pt x="31" y="2037"/>
                    </a:cubicBezTo>
                    <a:cubicBezTo>
                      <a:pt x="31" y="2129"/>
                      <a:pt x="62" y="2191"/>
                      <a:pt x="93" y="2253"/>
                    </a:cubicBezTo>
                    <a:cubicBezTo>
                      <a:pt x="186" y="2284"/>
                      <a:pt x="247" y="2315"/>
                      <a:pt x="340" y="2345"/>
                    </a:cubicBezTo>
                    <a:cubicBezTo>
                      <a:pt x="494" y="2407"/>
                      <a:pt x="679" y="2438"/>
                      <a:pt x="865" y="2438"/>
                    </a:cubicBezTo>
                    <a:cubicBezTo>
                      <a:pt x="1050" y="2438"/>
                      <a:pt x="1235" y="2376"/>
                      <a:pt x="1266" y="2253"/>
                    </a:cubicBezTo>
                    <a:cubicBezTo>
                      <a:pt x="1292" y="2149"/>
                      <a:pt x="1164" y="2023"/>
                      <a:pt x="1031" y="2023"/>
                    </a:cubicBezTo>
                    <a:cubicBezTo>
                      <a:pt x="1006" y="2023"/>
                      <a:pt x="981" y="2027"/>
                      <a:pt x="957" y="2037"/>
                    </a:cubicBezTo>
                    <a:cubicBezTo>
                      <a:pt x="878" y="2037"/>
                      <a:pt x="776" y="2105"/>
                      <a:pt x="690" y="2105"/>
                    </a:cubicBezTo>
                    <a:cubicBezTo>
                      <a:pt x="676" y="2105"/>
                      <a:pt x="662" y="2103"/>
                      <a:pt x="649" y="2099"/>
                    </a:cubicBezTo>
                    <a:cubicBezTo>
                      <a:pt x="587" y="2037"/>
                      <a:pt x="618" y="2037"/>
                      <a:pt x="618" y="2006"/>
                    </a:cubicBezTo>
                    <a:cubicBezTo>
                      <a:pt x="556" y="1790"/>
                      <a:pt x="587" y="1512"/>
                      <a:pt x="865" y="1420"/>
                    </a:cubicBezTo>
                    <a:lnTo>
                      <a:pt x="988" y="1420"/>
                    </a:lnTo>
                    <a:cubicBezTo>
                      <a:pt x="1050" y="1451"/>
                      <a:pt x="1050" y="1512"/>
                      <a:pt x="1050" y="1543"/>
                    </a:cubicBezTo>
                    <a:cubicBezTo>
                      <a:pt x="988" y="1667"/>
                      <a:pt x="988" y="1821"/>
                      <a:pt x="1050" y="1944"/>
                    </a:cubicBezTo>
                    <a:cubicBezTo>
                      <a:pt x="1106" y="2019"/>
                      <a:pt x="1196" y="2060"/>
                      <a:pt x="1292" y="2060"/>
                    </a:cubicBezTo>
                    <a:cubicBezTo>
                      <a:pt x="1355" y="2060"/>
                      <a:pt x="1421" y="2043"/>
                      <a:pt x="1482" y="2006"/>
                    </a:cubicBezTo>
                    <a:cubicBezTo>
                      <a:pt x="1513" y="2129"/>
                      <a:pt x="1605" y="2253"/>
                      <a:pt x="1729" y="2284"/>
                    </a:cubicBezTo>
                    <a:cubicBezTo>
                      <a:pt x="1790" y="2330"/>
                      <a:pt x="1860" y="2353"/>
                      <a:pt x="1933" y="2353"/>
                    </a:cubicBezTo>
                    <a:cubicBezTo>
                      <a:pt x="2006" y="2353"/>
                      <a:pt x="2084" y="2330"/>
                      <a:pt x="2161" y="2284"/>
                    </a:cubicBezTo>
                    <a:cubicBezTo>
                      <a:pt x="2284" y="2222"/>
                      <a:pt x="2284" y="2068"/>
                      <a:pt x="2377" y="1975"/>
                    </a:cubicBezTo>
                    <a:cubicBezTo>
                      <a:pt x="2415" y="1899"/>
                      <a:pt x="2524" y="1846"/>
                      <a:pt x="2616" y="1846"/>
                    </a:cubicBezTo>
                    <a:cubicBezTo>
                      <a:pt x="2673" y="1846"/>
                      <a:pt x="2724" y="1866"/>
                      <a:pt x="2747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8" y="1883"/>
                      <a:pt x="3087" y="2037"/>
                      <a:pt x="2963" y="2068"/>
                    </a:cubicBezTo>
                    <a:cubicBezTo>
                      <a:pt x="2850" y="2113"/>
                      <a:pt x="2737" y="2142"/>
                      <a:pt x="2624" y="2142"/>
                    </a:cubicBezTo>
                    <a:cubicBezTo>
                      <a:pt x="2583" y="2142"/>
                      <a:pt x="2542" y="2138"/>
                      <a:pt x="2500" y="2129"/>
                    </a:cubicBezTo>
                    <a:cubicBezTo>
                      <a:pt x="2500" y="2253"/>
                      <a:pt x="2469" y="2376"/>
                      <a:pt x="2377" y="2469"/>
                    </a:cubicBezTo>
                    <a:cubicBezTo>
                      <a:pt x="2295" y="2551"/>
                      <a:pt x="2199" y="2592"/>
                      <a:pt x="2098" y="2592"/>
                    </a:cubicBezTo>
                    <a:cubicBezTo>
                      <a:pt x="2048" y="2592"/>
                      <a:pt x="1996" y="2582"/>
                      <a:pt x="1945" y="2562"/>
                    </a:cubicBezTo>
                    <a:lnTo>
                      <a:pt x="1852" y="2500"/>
                    </a:lnTo>
                    <a:cubicBezTo>
                      <a:pt x="1819" y="2489"/>
                      <a:pt x="1782" y="2484"/>
                      <a:pt x="1745" y="2484"/>
                    </a:cubicBezTo>
                    <a:cubicBezTo>
                      <a:pt x="1577" y="2484"/>
                      <a:pt x="1395" y="2589"/>
                      <a:pt x="1420" y="2716"/>
                    </a:cubicBezTo>
                    <a:cubicBezTo>
                      <a:pt x="1420" y="2870"/>
                      <a:pt x="1636" y="2994"/>
                      <a:pt x="1821" y="3055"/>
                    </a:cubicBezTo>
                    <a:cubicBezTo>
                      <a:pt x="1903" y="3070"/>
                      <a:pt x="1987" y="3077"/>
                      <a:pt x="2072" y="3077"/>
                    </a:cubicBezTo>
                    <a:cubicBezTo>
                      <a:pt x="2527" y="3077"/>
                      <a:pt x="2982" y="2874"/>
                      <a:pt x="3087" y="2562"/>
                    </a:cubicBezTo>
                    <a:cubicBezTo>
                      <a:pt x="3141" y="2571"/>
                      <a:pt x="3192" y="2574"/>
                      <a:pt x="3243" y="2574"/>
                    </a:cubicBezTo>
                    <a:cubicBezTo>
                      <a:pt x="3365" y="2574"/>
                      <a:pt x="3480" y="2552"/>
                      <a:pt x="3611" y="2531"/>
                    </a:cubicBezTo>
                    <a:cubicBezTo>
                      <a:pt x="3766" y="2469"/>
                      <a:pt x="3889" y="2315"/>
                      <a:pt x="3796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4" y="1985"/>
                      <a:pt x="3748" y="1975"/>
                      <a:pt x="3791" y="1975"/>
                    </a:cubicBezTo>
                    <a:cubicBezTo>
                      <a:pt x="3875" y="1975"/>
                      <a:pt x="3992" y="2016"/>
                      <a:pt x="4013" y="2099"/>
                    </a:cubicBezTo>
                    <a:cubicBezTo>
                      <a:pt x="4043" y="2191"/>
                      <a:pt x="3982" y="2284"/>
                      <a:pt x="3982" y="2407"/>
                    </a:cubicBezTo>
                    <a:cubicBezTo>
                      <a:pt x="3982" y="2500"/>
                      <a:pt x="4074" y="2623"/>
                      <a:pt x="3982" y="2716"/>
                    </a:cubicBezTo>
                    <a:cubicBezTo>
                      <a:pt x="3935" y="2762"/>
                      <a:pt x="3812" y="2762"/>
                      <a:pt x="3677" y="2762"/>
                    </a:cubicBezTo>
                    <a:cubicBezTo>
                      <a:pt x="3542" y="2762"/>
                      <a:pt x="3395" y="2762"/>
                      <a:pt x="3303" y="2808"/>
                    </a:cubicBezTo>
                    <a:cubicBezTo>
                      <a:pt x="3087" y="2870"/>
                      <a:pt x="3148" y="3148"/>
                      <a:pt x="2901" y="3210"/>
                    </a:cubicBezTo>
                    <a:lnTo>
                      <a:pt x="3827" y="3333"/>
                    </a:lnTo>
                    <a:cubicBezTo>
                      <a:pt x="3889" y="3349"/>
                      <a:pt x="3943" y="3356"/>
                      <a:pt x="3997" y="3356"/>
                    </a:cubicBezTo>
                    <a:cubicBezTo>
                      <a:pt x="4051" y="3356"/>
                      <a:pt x="4105" y="3349"/>
                      <a:pt x="4167" y="3333"/>
                    </a:cubicBezTo>
                    <a:cubicBezTo>
                      <a:pt x="4259" y="3302"/>
                      <a:pt x="4321" y="3240"/>
                      <a:pt x="4383" y="3179"/>
                    </a:cubicBezTo>
                    <a:cubicBezTo>
                      <a:pt x="4568" y="2994"/>
                      <a:pt x="4722" y="2716"/>
                      <a:pt x="4537" y="2531"/>
                    </a:cubicBezTo>
                    <a:cubicBezTo>
                      <a:pt x="4506" y="2500"/>
                      <a:pt x="4445" y="2469"/>
                      <a:pt x="4414" y="2438"/>
                    </a:cubicBezTo>
                    <a:cubicBezTo>
                      <a:pt x="4321" y="2284"/>
                      <a:pt x="4630" y="2129"/>
                      <a:pt x="4568" y="1975"/>
                    </a:cubicBezTo>
                    <a:cubicBezTo>
                      <a:pt x="4475" y="1852"/>
                      <a:pt x="4290" y="1852"/>
                      <a:pt x="4136" y="1852"/>
                    </a:cubicBezTo>
                    <a:cubicBezTo>
                      <a:pt x="3992" y="1823"/>
                      <a:pt x="3740" y="1633"/>
                      <a:pt x="3959" y="1633"/>
                    </a:cubicBezTo>
                    <a:cubicBezTo>
                      <a:pt x="3974" y="1633"/>
                      <a:pt x="3992" y="1634"/>
                      <a:pt x="4013" y="1636"/>
                    </a:cubicBezTo>
                    <a:cubicBezTo>
                      <a:pt x="4175" y="1636"/>
                      <a:pt x="4198" y="1740"/>
                      <a:pt x="4290" y="1740"/>
                    </a:cubicBezTo>
                    <a:cubicBezTo>
                      <a:pt x="4321" y="1740"/>
                      <a:pt x="4360" y="1728"/>
                      <a:pt x="4414" y="1697"/>
                    </a:cubicBezTo>
                    <a:cubicBezTo>
                      <a:pt x="4722" y="1543"/>
                      <a:pt x="4599" y="833"/>
                      <a:pt x="4599" y="617"/>
                    </a:cubicBezTo>
                    <a:cubicBezTo>
                      <a:pt x="4599" y="494"/>
                      <a:pt x="4568" y="339"/>
                      <a:pt x="4506" y="216"/>
                    </a:cubicBezTo>
                    <a:cubicBezTo>
                      <a:pt x="4414" y="93"/>
                      <a:pt x="4259" y="0"/>
                      <a:pt x="4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7"/>
              <p:cNvSpPr/>
              <p:nvPr/>
            </p:nvSpPr>
            <p:spPr>
              <a:xfrm>
                <a:off x="4810010" y="1802778"/>
                <a:ext cx="183784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07" h="2267" extrusionOk="0">
                    <a:moveTo>
                      <a:pt x="2813" y="0"/>
                    </a:moveTo>
                    <a:cubicBezTo>
                      <a:pt x="2400" y="0"/>
                      <a:pt x="2019" y="155"/>
                      <a:pt x="1729" y="446"/>
                    </a:cubicBezTo>
                    <a:cubicBezTo>
                      <a:pt x="1667" y="538"/>
                      <a:pt x="1575" y="631"/>
                      <a:pt x="1482" y="693"/>
                    </a:cubicBezTo>
                    <a:cubicBezTo>
                      <a:pt x="1346" y="738"/>
                      <a:pt x="1211" y="767"/>
                      <a:pt x="1087" y="767"/>
                    </a:cubicBezTo>
                    <a:cubicBezTo>
                      <a:pt x="1042" y="767"/>
                      <a:pt x="999" y="763"/>
                      <a:pt x="957" y="754"/>
                    </a:cubicBezTo>
                    <a:cubicBezTo>
                      <a:pt x="741" y="724"/>
                      <a:pt x="525" y="662"/>
                      <a:pt x="464" y="508"/>
                    </a:cubicBezTo>
                    <a:cubicBezTo>
                      <a:pt x="464" y="415"/>
                      <a:pt x="525" y="291"/>
                      <a:pt x="618" y="291"/>
                    </a:cubicBezTo>
                    <a:cubicBezTo>
                      <a:pt x="665" y="268"/>
                      <a:pt x="712" y="258"/>
                      <a:pt x="758" y="258"/>
                    </a:cubicBezTo>
                    <a:cubicBezTo>
                      <a:pt x="831" y="258"/>
                      <a:pt x="900" y="284"/>
                      <a:pt x="957" y="322"/>
                    </a:cubicBezTo>
                    <a:cubicBezTo>
                      <a:pt x="834" y="353"/>
                      <a:pt x="772" y="477"/>
                      <a:pt x="865" y="538"/>
                    </a:cubicBezTo>
                    <a:cubicBezTo>
                      <a:pt x="926" y="600"/>
                      <a:pt x="988" y="600"/>
                      <a:pt x="1081" y="600"/>
                    </a:cubicBezTo>
                    <a:cubicBezTo>
                      <a:pt x="1266" y="600"/>
                      <a:pt x="1482" y="477"/>
                      <a:pt x="1482" y="322"/>
                    </a:cubicBezTo>
                    <a:cubicBezTo>
                      <a:pt x="1482" y="199"/>
                      <a:pt x="1297" y="14"/>
                      <a:pt x="1112" y="14"/>
                    </a:cubicBezTo>
                    <a:cubicBezTo>
                      <a:pt x="988" y="14"/>
                      <a:pt x="834" y="45"/>
                      <a:pt x="710" y="45"/>
                    </a:cubicBezTo>
                    <a:cubicBezTo>
                      <a:pt x="653" y="45"/>
                      <a:pt x="600" y="44"/>
                      <a:pt x="550" y="44"/>
                    </a:cubicBezTo>
                    <a:cubicBezTo>
                      <a:pt x="251" y="44"/>
                      <a:pt x="89" y="67"/>
                      <a:pt x="62" y="384"/>
                    </a:cubicBezTo>
                    <a:cubicBezTo>
                      <a:pt x="1" y="569"/>
                      <a:pt x="93" y="754"/>
                      <a:pt x="247" y="847"/>
                    </a:cubicBezTo>
                    <a:cubicBezTo>
                      <a:pt x="494" y="940"/>
                      <a:pt x="710" y="1001"/>
                      <a:pt x="957" y="1063"/>
                    </a:cubicBezTo>
                    <a:cubicBezTo>
                      <a:pt x="1048" y="1108"/>
                      <a:pt x="1171" y="1137"/>
                      <a:pt x="1279" y="1137"/>
                    </a:cubicBezTo>
                    <a:cubicBezTo>
                      <a:pt x="1319" y="1137"/>
                      <a:pt x="1356" y="1133"/>
                      <a:pt x="1389" y="1125"/>
                    </a:cubicBezTo>
                    <a:cubicBezTo>
                      <a:pt x="1509" y="1101"/>
                      <a:pt x="1591" y="1003"/>
                      <a:pt x="1694" y="1003"/>
                    </a:cubicBezTo>
                    <a:cubicBezTo>
                      <a:pt x="1724" y="1003"/>
                      <a:pt x="1756" y="1011"/>
                      <a:pt x="1791" y="1032"/>
                    </a:cubicBezTo>
                    <a:cubicBezTo>
                      <a:pt x="1760" y="1094"/>
                      <a:pt x="1760" y="1125"/>
                      <a:pt x="1698" y="1186"/>
                    </a:cubicBezTo>
                    <a:cubicBezTo>
                      <a:pt x="1636" y="1279"/>
                      <a:pt x="1605" y="1372"/>
                      <a:pt x="1636" y="1433"/>
                    </a:cubicBezTo>
                    <a:cubicBezTo>
                      <a:pt x="1657" y="1516"/>
                      <a:pt x="1719" y="1557"/>
                      <a:pt x="1794" y="1557"/>
                    </a:cubicBezTo>
                    <a:cubicBezTo>
                      <a:pt x="1832" y="1557"/>
                      <a:pt x="1873" y="1547"/>
                      <a:pt x="1914" y="1526"/>
                    </a:cubicBezTo>
                    <a:cubicBezTo>
                      <a:pt x="1976" y="1464"/>
                      <a:pt x="1945" y="1372"/>
                      <a:pt x="2037" y="1310"/>
                    </a:cubicBezTo>
                    <a:cubicBezTo>
                      <a:pt x="2063" y="1293"/>
                      <a:pt x="2092" y="1285"/>
                      <a:pt x="2120" y="1285"/>
                    </a:cubicBezTo>
                    <a:cubicBezTo>
                      <a:pt x="2194" y="1285"/>
                      <a:pt x="2271" y="1336"/>
                      <a:pt x="2315" y="1403"/>
                    </a:cubicBezTo>
                    <a:cubicBezTo>
                      <a:pt x="2346" y="1557"/>
                      <a:pt x="2223" y="1711"/>
                      <a:pt x="2130" y="1835"/>
                    </a:cubicBezTo>
                    <a:cubicBezTo>
                      <a:pt x="2007" y="1958"/>
                      <a:pt x="1945" y="2174"/>
                      <a:pt x="2130" y="2267"/>
                    </a:cubicBezTo>
                    <a:cubicBezTo>
                      <a:pt x="2315" y="2112"/>
                      <a:pt x="2500" y="1927"/>
                      <a:pt x="2624" y="1711"/>
                    </a:cubicBezTo>
                    <a:cubicBezTo>
                      <a:pt x="2747" y="1526"/>
                      <a:pt x="2716" y="1279"/>
                      <a:pt x="2562" y="1094"/>
                    </a:cubicBezTo>
                    <a:cubicBezTo>
                      <a:pt x="2500" y="1032"/>
                      <a:pt x="2439" y="970"/>
                      <a:pt x="2346" y="878"/>
                    </a:cubicBezTo>
                    <a:cubicBezTo>
                      <a:pt x="2223" y="662"/>
                      <a:pt x="2470" y="384"/>
                      <a:pt x="2809" y="384"/>
                    </a:cubicBezTo>
                    <a:cubicBezTo>
                      <a:pt x="2824" y="369"/>
                      <a:pt x="2840" y="361"/>
                      <a:pt x="2859" y="361"/>
                    </a:cubicBezTo>
                    <a:cubicBezTo>
                      <a:pt x="2878" y="361"/>
                      <a:pt x="2902" y="369"/>
                      <a:pt x="2932" y="384"/>
                    </a:cubicBezTo>
                    <a:cubicBezTo>
                      <a:pt x="3118" y="446"/>
                      <a:pt x="2963" y="569"/>
                      <a:pt x="2994" y="785"/>
                    </a:cubicBezTo>
                    <a:cubicBezTo>
                      <a:pt x="2994" y="938"/>
                      <a:pt x="3224" y="1048"/>
                      <a:pt x="3443" y="1048"/>
                    </a:cubicBezTo>
                    <a:cubicBezTo>
                      <a:pt x="3490" y="1048"/>
                      <a:pt x="3537" y="1043"/>
                      <a:pt x="3581" y="1032"/>
                    </a:cubicBezTo>
                    <a:cubicBezTo>
                      <a:pt x="3827" y="1001"/>
                      <a:pt x="4074" y="878"/>
                      <a:pt x="4260" y="724"/>
                    </a:cubicBezTo>
                    <a:cubicBezTo>
                      <a:pt x="4352" y="693"/>
                      <a:pt x="4414" y="631"/>
                      <a:pt x="4476" y="538"/>
                    </a:cubicBezTo>
                    <a:cubicBezTo>
                      <a:pt x="4506" y="477"/>
                      <a:pt x="4506" y="384"/>
                      <a:pt x="4414" y="322"/>
                    </a:cubicBezTo>
                    <a:cubicBezTo>
                      <a:pt x="4375" y="315"/>
                      <a:pt x="4337" y="311"/>
                      <a:pt x="4299" y="311"/>
                    </a:cubicBezTo>
                    <a:cubicBezTo>
                      <a:pt x="4184" y="311"/>
                      <a:pt x="4074" y="345"/>
                      <a:pt x="3982" y="415"/>
                    </a:cubicBezTo>
                    <a:cubicBezTo>
                      <a:pt x="3889" y="508"/>
                      <a:pt x="3797" y="600"/>
                      <a:pt x="3673" y="693"/>
                    </a:cubicBezTo>
                    <a:cubicBezTo>
                      <a:pt x="3639" y="710"/>
                      <a:pt x="3595" y="718"/>
                      <a:pt x="3549" y="718"/>
                    </a:cubicBezTo>
                    <a:cubicBezTo>
                      <a:pt x="3431" y="718"/>
                      <a:pt x="3303" y="667"/>
                      <a:pt x="3303" y="600"/>
                    </a:cubicBezTo>
                    <a:cubicBezTo>
                      <a:pt x="3272" y="508"/>
                      <a:pt x="3395" y="446"/>
                      <a:pt x="3457" y="384"/>
                    </a:cubicBezTo>
                    <a:cubicBezTo>
                      <a:pt x="3550" y="199"/>
                      <a:pt x="3272" y="45"/>
                      <a:pt x="3025" y="14"/>
                    </a:cubicBezTo>
                    <a:cubicBezTo>
                      <a:pt x="2954" y="5"/>
                      <a:pt x="2883" y="0"/>
                      <a:pt x="28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7"/>
              <p:cNvSpPr/>
              <p:nvPr/>
            </p:nvSpPr>
            <p:spPr>
              <a:xfrm>
                <a:off x="4940905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84" y="0"/>
                    </a:moveTo>
                    <a:cubicBezTo>
                      <a:pt x="1565" y="0"/>
                      <a:pt x="1443" y="25"/>
                      <a:pt x="1327" y="77"/>
                    </a:cubicBezTo>
                    <a:cubicBezTo>
                      <a:pt x="1204" y="138"/>
                      <a:pt x="1111" y="231"/>
                      <a:pt x="988" y="293"/>
                    </a:cubicBezTo>
                    <a:cubicBezTo>
                      <a:pt x="741" y="416"/>
                      <a:pt x="371" y="416"/>
                      <a:pt x="124" y="540"/>
                    </a:cubicBezTo>
                    <a:cubicBezTo>
                      <a:pt x="31" y="601"/>
                      <a:pt x="0" y="725"/>
                      <a:pt x="124" y="756"/>
                    </a:cubicBezTo>
                    <a:cubicBezTo>
                      <a:pt x="155" y="771"/>
                      <a:pt x="178" y="779"/>
                      <a:pt x="197" y="779"/>
                    </a:cubicBezTo>
                    <a:cubicBezTo>
                      <a:pt x="216" y="779"/>
                      <a:pt x="232" y="771"/>
                      <a:pt x="247" y="756"/>
                    </a:cubicBezTo>
                    <a:cubicBezTo>
                      <a:pt x="481" y="756"/>
                      <a:pt x="671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0" y="879"/>
                      <a:pt x="1142" y="817"/>
                      <a:pt x="1111" y="756"/>
                    </a:cubicBezTo>
                    <a:cubicBezTo>
                      <a:pt x="1071" y="696"/>
                      <a:pt x="1019" y="662"/>
                      <a:pt x="961" y="662"/>
                    </a:cubicBezTo>
                    <a:cubicBezTo>
                      <a:pt x="930" y="662"/>
                      <a:pt x="897" y="672"/>
                      <a:pt x="864" y="694"/>
                    </a:cubicBezTo>
                    <a:cubicBezTo>
                      <a:pt x="833" y="601"/>
                      <a:pt x="988" y="540"/>
                      <a:pt x="1111" y="509"/>
                    </a:cubicBezTo>
                    <a:cubicBezTo>
                      <a:pt x="1144" y="517"/>
                      <a:pt x="1180" y="521"/>
                      <a:pt x="1216" y="521"/>
                    </a:cubicBezTo>
                    <a:cubicBezTo>
                      <a:pt x="1315" y="521"/>
                      <a:pt x="1422" y="492"/>
                      <a:pt x="1512" y="447"/>
                    </a:cubicBezTo>
                    <a:cubicBezTo>
                      <a:pt x="1512" y="416"/>
                      <a:pt x="1543" y="385"/>
                      <a:pt x="1574" y="385"/>
                    </a:cubicBezTo>
                    <a:cubicBezTo>
                      <a:pt x="1583" y="381"/>
                      <a:pt x="1592" y="379"/>
                      <a:pt x="1602" y="379"/>
                    </a:cubicBezTo>
                    <a:cubicBezTo>
                      <a:pt x="1667" y="379"/>
                      <a:pt x="1755" y="455"/>
                      <a:pt x="1728" y="509"/>
                    </a:cubicBezTo>
                    <a:cubicBezTo>
                      <a:pt x="1698" y="570"/>
                      <a:pt x="1605" y="601"/>
                      <a:pt x="1543" y="663"/>
                    </a:cubicBezTo>
                    <a:cubicBezTo>
                      <a:pt x="1420" y="725"/>
                      <a:pt x="1389" y="879"/>
                      <a:pt x="1451" y="1002"/>
                    </a:cubicBezTo>
                    <a:cubicBezTo>
                      <a:pt x="1482" y="1095"/>
                      <a:pt x="1543" y="1188"/>
                      <a:pt x="1451" y="1218"/>
                    </a:cubicBezTo>
                    <a:cubicBezTo>
                      <a:pt x="1440" y="1222"/>
                      <a:pt x="1430" y="1223"/>
                      <a:pt x="1419" y="1223"/>
                    </a:cubicBezTo>
                    <a:cubicBezTo>
                      <a:pt x="1331" y="1223"/>
                      <a:pt x="1224" y="1126"/>
                      <a:pt x="1142" y="1126"/>
                    </a:cubicBezTo>
                    <a:cubicBezTo>
                      <a:pt x="1129" y="1123"/>
                      <a:pt x="1116" y="1121"/>
                      <a:pt x="1104" y="1121"/>
                    </a:cubicBezTo>
                    <a:cubicBezTo>
                      <a:pt x="1000" y="1121"/>
                      <a:pt x="929" y="1228"/>
                      <a:pt x="957" y="1311"/>
                    </a:cubicBezTo>
                    <a:cubicBezTo>
                      <a:pt x="1068" y="1505"/>
                      <a:pt x="1278" y="1624"/>
                      <a:pt x="1476" y="1624"/>
                    </a:cubicBezTo>
                    <a:cubicBezTo>
                      <a:pt x="1499" y="1624"/>
                      <a:pt x="1521" y="1623"/>
                      <a:pt x="1543" y="1620"/>
                    </a:cubicBezTo>
                    <a:lnTo>
                      <a:pt x="1759" y="1620"/>
                    </a:lnTo>
                    <a:cubicBezTo>
                      <a:pt x="1852" y="1651"/>
                      <a:pt x="1914" y="1681"/>
                      <a:pt x="1914" y="1743"/>
                    </a:cubicBezTo>
                    <a:cubicBezTo>
                      <a:pt x="1883" y="1836"/>
                      <a:pt x="1821" y="1867"/>
                      <a:pt x="1759" y="1867"/>
                    </a:cubicBezTo>
                    <a:cubicBezTo>
                      <a:pt x="1698" y="1897"/>
                      <a:pt x="1667" y="1897"/>
                      <a:pt x="1605" y="1897"/>
                    </a:cubicBezTo>
                    <a:cubicBezTo>
                      <a:pt x="1543" y="1928"/>
                      <a:pt x="1543" y="2021"/>
                      <a:pt x="1605" y="2083"/>
                    </a:cubicBezTo>
                    <a:cubicBezTo>
                      <a:pt x="1667" y="2113"/>
                      <a:pt x="1698" y="2206"/>
                      <a:pt x="1667" y="2237"/>
                    </a:cubicBezTo>
                    <a:cubicBezTo>
                      <a:pt x="1636" y="2268"/>
                      <a:pt x="1574" y="2283"/>
                      <a:pt x="1509" y="2283"/>
                    </a:cubicBezTo>
                    <a:cubicBezTo>
                      <a:pt x="1443" y="2283"/>
                      <a:pt x="1374" y="2268"/>
                      <a:pt x="1327" y="2237"/>
                    </a:cubicBezTo>
                    <a:cubicBezTo>
                      <a:pt x="1235" y="2175"/>
                      <a:pt x="1142" y="2144"/>
                      <a:pt x="1019" y="2113"/>
                    </a:cubicBezTo>
                    <a:cubicBezTo>
                      <a:pt x="864" y="2113"/>
                      <a:pt x="772" y="2299"/>
                      <a:pt x="617" y="2299"/>
                    </a:cubicBezTo>
                    <a:cubicBezTo>
                      <a:pt x="556" y="2299"/>
                      <a:pt x="463" y="2268"/>
                      <a:pt x="401" y="2237"/>
                    </a:cubicBezTo>
                    <a:cubicBezTo>
                      <a:pt x="340" y="2237"/>
                      <a:pt x="216" y="2237"/>
                      <a:pt x="185" y="2299"/>
                    </a:cubicBezTo>
                    <a:cubicBezTo>
                      <a:pt x="155" y="2329"/>
                      <a:pt x="185" y="2391"/>
                      <a:pt x="278" y="2391"/>
                    </a:cubicBezTo>
                    <a:cubicBezTo>
                      <a:pt x="340" y="2422"/>
                      <a:pt x="401" y="2422"/>
                      <a:pt x="463" y="2422"/>
                    </a:cubicBezTo>
                    <a:lnTo>
                      <a:pt x="1821" y="2422"/>
                    </a:lnTo>
                    <a:cubicBezTo>
                      <a:pt x="1945" y="2391"/>
                      <a:pt x="2037" y="2268"/>
                      <a:pt x="2068" y="2144"/>
                    </a:cubicBezTo>
                    <a:cubicBezTo>
                      <a:pt x="2070" y="2142"/>
                      <a:pt x="2074" y="2141"/>
                      <a:pt x="2079" y="2141"/>
                    </a:cubicBezTo>
                    <a:cubicBezTo>
                      <a:pt x="2150" y="2141"/>
                      <a:pt x="2496" y="2332"/>
                      <a:pt x="2438" y="2360"/>
                    </a:cubicBezTo>
                    <a:lnTo>
                      <a:pt x="2932" y="2453"/>
                    </a:lnTo>
                    <a:cubicBezTo>
                      <a:pt x="3025" y="2468"/>
                      <a:pt x="3110" y="2476"/>
                      <a:pt x="3194" y="2476"/>
                    </a:cubicBezTo>
                    <a:cubicBezTo>
                      <a:pt x="3279" y="2476"/>
                      <a:pt x="3364" y="2468"/>
                      <a:pt x="3457" y="2453"/>
                    </a:cubicBezTo>
                    <a:cubicBezTo>
                      <a:pt x="3488" y="2422"/>
                      <a:pt x="3549" y="2391"/>
                      <a:pt x="3611" y="2360"/>
                    </a:cubicBezTo>
                    <a:cubicBezTo>
                      <a:pt x="3796" y="2237"/>
                      <a:pt x="3827" y="1959"/>
                      <a:pt x="3673" y="1805"/>
                    </a:cubicBezTo>
                    <a:cubicBezTo>
                      <a:pt x="3580" y="1743"/>
                      <a:pt x="3518" y="1712"/>
                      <a:pt x="3426" y="1681"/>
                    </a:cubicBezTo>
                    <a:cubicBezTo>
                      <a:pt x="3302" y="1620"/>
                      <a:pt x="3210" y="1589"/>
                      <a:pt x="3086" y="1589"/>
                    </a:cubicBezTo>
                    <a:cubicBezTo>
                      <a:pt x="2901" y="1589"/>
                      <a:pt x="2747" y="1805"/>
                      <a:pt x="2870" y="1928"/>
                    </a:cubicBezTo>
                    <a:cubicBezTo>
                      <a:pt x="2994" y="2021"/>
                      <a:pt x="3086" y="2052"/>
                      <a:pt x="3025" y="2144"/>
                    </a:cubicBezTo>
                    <a:cubicBezTo>
                      <a:pt x="2994" y="2175"/>
                      <a:pt x="2955" y="2183"/>
                      <a:pt x="2913" y="2183"/>
                    </a:cubicBezTo>
                    <a:cubicBezTo>
                      <a:pt x="2870" y="2183"/>
                      <a:pt x="2824" y="2175"/>
                      <a:pt x="2778" y="2175"/>
                    </a:cubicBezTo>
                    <a:cubicBezTo>
                      <a:pt x="2593" y="2113"/>
                      <a:pt x="2438" y="1959"/>
                      <a:pt x="2469" y="1805"/>
                    </a:cubicBezTo>
                    <a:cubicBezTo>
                      <a:pt x="2469" y="1743"/>
                      <a:pt x="2500" y="1681"/>
                      <a:pt x="2500" y="1620"/>
                    </a:cubicBezTo>
                    <a:cubicBezTo>
                      <a:pt x="2500" y="1558"/>
                      <a:pt x="2469" y="1496"/>
                      <a:pt x="2407" y="1465"/>
                    </a:cubicBezTo>
                    <a:cubicBezTo>
                      <a:pt x="2346" y="1404"/>
                      <a:pt x="2222" y="1434"/>
                      <a:pt x="2130" y="1373"/>
                    </a:cubicBezTo>
                    <a:cubicBezTo>
                      <a:pt x="2037" y="1342"/>
                      <a:pt x="2068" y="1188"/>
                      <a:pt x="2130" y="1126"/>
                    </a:cubicBezTo>
                    <a:cubicBezTo>
                      <a:pt x="2191" y="1033"/>
                      <a:pt x="2284" y="941"/>
                      <a:pt x="2253" y="848"/>
                    </a:cubicBezTo>
                    <a:cubicBezTo>
                      <a:pt x="2222" y="756"/>
                      <a:pt x="2253" y="786"/>
                      <a:pt x="2284" y="756"/>
                    </a:cubicBezTo>
                    <a:cubicBezTo>
                      <a:pt x="2407" y="540"/>
                      <a:pt x="2377" y="262"/>
                      <a:pt x="2161" y="138"/>
                    </a:cubicBezTo>
                    <a:cubicBezTo>
                      <a:pt x="2017" y="48"/>
                      <a:pt x="1852" y="0"/>
                      <a:pt x="1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7"/>
              <p:cNvSpPr/>
              <p:nvPr/>
            </p:nvSpPr>
            <p:spPr>
              <a:xfrm>
                <a:off x="5001297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5" y="1"/>
                      <a:pt x="1575" y="93"/>
                    </a:cubicBezTo>
                    <a:cubicBezTo>
                      <a:pt x="1544" y="155"/>
                      <a:pt x="1729" y="186"/>
                      <a:pt x="1821" y="217"/>
                    </a:cubicBezTo>
                    <a:cubicBezTo>
                      <a:pt x="1945" y="217"/>
                      <a:pt x="2099" y="278"/>
                      <a:pt x="2037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420" y="556"/>
                      <a:pt x="1328" y="556"/>
                    </a:cubicBezTo>
                    <a:cubicBezTo>
                      <a:pt x="1266" y="556"/>
                      <a:pt x="1235" y="495"/>
                      <a:pt x="1204" y="464"/>
                    </a:cubicBezTo>
                    <a:cubicBezTo>
                      <a:pt x="1086" y="369"/>
                      <a:pt x="950" y="329"/>
                      <a:pt x="810" y="329"/>
                    </a:cubicBezTo>
                    <a:cubicBezTo>
                      <a:pt x="767" y="329"/>
                      <a:pt x="723" y="333"/>
                      <a:pt x="680" y="340"/>
                    </a:cubicBezTo>
                    <a:cubicBezTo>
                      <a:pt x="649" y="248"/>
                      <a:pt x="772" y="186"/>
                      <a:pt x="896" y="186"/>
                    </a:cubicBezTo>
                    <a:cubicBezTo>
                      <a:pt x="942" y="201"/>
                      <a:pt x="996" y="209"/>
                      <a:pt x="1050" y="209"/>
                    </a:cubicBezTo>
                    <a:cubicBezTo>
                      <a:pt x="1104" y="209"/>
                      <a:pt x="1158" y="201"/>
                      <a:pt x="1204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124" y="93"/>
                      <a:pt x="62" y="124"/>
                      <a:pt x="31" y="155"/>
                    </a:cubicBezTo>
                    <a:cubicBezTo>
                      <a:pt x="1" y="155"/>
                      <a:pt x="1" y="186"/>
                      <a:pt x="1" y="248"/>
                    </a:cubicBezTo>
                    <a:lnTo>
                      <a:pt x="1" y="464"/>
                    </a:lnTo>
                    <a:cubicBezTo>
                      <a:pt x="1" y="525"/>
                      <a:pt x="31" y="587"/>
                      <a:pt x="93" y="618"/>
                    </a:cubicBezTo>
                    <a:cubicBezTo>
                      <a:pt x="124" y="636"/>
                      <a:pt x="157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26" y="556"/>
                      <a:pt x="988" y="865"/>
                      <a:pt x="1266" y="865"/>
                    </a:cubicBezTo>
                    <a:cubicBezTo>
                      <a:pt x="1451" y="865"/>
                      <a:pt x="1575" y="680"/>
                      <a:pt x="1760" y="649"/>
                    </a:cubicBezTo>
                    <a:lnTo>
                      <a:pt x="1945" y="649"/>
                    </a:lnTo>
                    <a:cubicBezTo>
                      <a:pt x="2099" y="618"/>
                      <a:pt x="2192" y="525"/>
                      <a:pt x="2346" y="525"/>
                    </a:cubicBezTo>
                    <a:cubicBezTo>
                      <a:pt x="2408" y="525"/>
                      <a:pt x="2470" y="587"/>
                      <a:pt x="2562" y="587"/>
                    </a:cubicBezTo>
                    <a:cubicBezTo>
                      <a:pt x="2585" y="592"/>
                      <a:pt x="2611" y="594"/>
                      <a:pt x="2637" y="594"/>
                    </a:cubicBezTo>
                    <a:cubicBezTo>
                      <a:pt x="2741" y="594"/>
                      <a:pt x="2861" y="565"/>
                      <a:pt x="2944" y="565"/>
                    </a:cubicBezTo>
                    <a:cubicBezTo>
                      <a:pt x="2980" y="565"/>
                      <a:pt x="3009" y="571"/>
                      <a:pt x="3025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192" y="977"/>
                      <a:pt x="3282" y="977"/>
                    </a:cubicBezTo>
                    <a:cubicBezTo>
                      <a:pt x="3309" y="977"/>
                      <a:pt x="3337" y="971"/>
                      <a:pt x="3365" y="957"/>
                    </a:cubicBezTo>
                    <a:cubicBezTo>
                      <a:pt x="3365" y="865"/>
                      <a:pt x="3365" y="803"/>
                      <a:pt x="3365" y="711"/>
                    </a:cubicBezTo>
                    <a:cubicBezTo>
                      <a:pt x="3334" y="618"/>
                      <a:pt x="3334" y="525"/>
                      <a:pt x="3395" y="464"/>
                    </a:cubicBezTo>
                    <a:cubicBezTo>
                      <a:pt x="3446" y="413"/>
                      <a:pt x="3507" y="390"/>
                      <a:pt x="3566" y="390"/>
                    </a:cubicBezTo>
                    <a:cubicBezTo>
                      <a:pt x="3615" y="390"/>
                      <a:pt x="3662" y="405"/>
                      <a:pt x="3704" y="433"/>
                    </a:cubicBezTo>
                    <a:cubicBezTo>
                      <a:pt x="3797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27" y="896"/>
                    </a:cubicBezTo>
                    <a:cubicBezTo>
                      <a:pt x="3862" y="913"/>
                      <a:pt x="3901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67" y="649"/>
                      <a:pt x="3982" y="525"/>
                      <a:pt x="4013" y="402"/>
                    </a:cubicBezTo>
                    <a:cubicBezTo>
                      <a:pt x="4074" y="309"/>
                      <a:pt x="4290" y="248"/>
                      <a:pt x="4229" y="124"/>
                    </a:cubicBezTo>
                    <a:cubicBezTo>
                      <a:pt x="4178" y="36"/>
                      <a:pt x="4070" y="4"/>
                      <a:pt x="3948" y="4"/>
                    </a:cubicBezTo>
                    <a:cubicBezTo>
                      <a:pt x="3772" y="4"/>
                      <a:pt x="3566" y="70"/>
                      <a:pt x="3457" y="124"/>
                    </a:cubicBezTo>
                    <a:cubicBezTo>
                      <a:pt x="3241" y="186"/>
                      <a:pt x="3118" y="371"/>
                      <a:pt x="2871" y="371"/>
                    </a:cubicBezTo>
                    <a:cubicBezTo>
                      <a:pt x="2624" y="340"/>
                      <a:pt x="2624" y="217"/>
                      <a:pt x="2470" y="155"/>
                    </a:cubicBezTo>
                    <a:cubicBezTo>
                      <a:pt x="2284" y="32"/>
                      <a:pt x="2037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7"/>
              <p:cNvSpPr/>
              <p:nvPr/>
            </p:nvSpPr>
            <p:spPr>
              <a:xfrm>
                <a:off x="5230344" y="1849876"/>
                <a:ext cx="171184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9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309" y="248"/>
                    </a:cubicBezTo>
                    <a:cubicBezTo>
                      <a:pt x="309" y="340"/>
                      <a:pt x="340" y="402"/>
                      <a:pt x="371" y="464"/>
                    </a:cubicBezTo>
                    <a:cubicBezTo>
                      <a:pt x="433" y="587"/>
                      <a:pt x="556" y="649"/>
                      <a:pt x="679" y="710"/>
                    </a:cubicBezTo>
                    <a:cubicBezTo>
                      <a:pt x="757" y="726"/>
                      <a:pt x="841" y="734"/>
                      <a:pt x="930" y="734"/>
                    </a:cubicBezTo>
                    <a:cubicBezTo>
                      <a:pt x="1019" y="734"/>
                      <a:pt x="1111" y="726"/>
                      <a:pt x="1204" y="710"/>
                    </a:cubicBezTo>
                    <a:cubicBezTo>
                      <a:pt x="1389" y="710"/>
                      <a:pt x="1605" y="803"/>
                      <a:pt x="1605" y="865"/>
                    </a:cubicBezTo>
                    <a:cubicBezTo>
                      <a:pt x="1636" y="957"/>
                      <a:pt x="1544" y="1019"/>
                      <a:pt x="1544" y="1081"/>
                    </a:cubicBezTo>
                    <a:cubicBezTo>
                      <a:pt x="1513" y="1235"/>
                      <a:pt x="1667" y="1420"/>
                      <a:pt x="1513" y="1544"/>
                    </a:cubicBezTo>
                    <a:cubicBezTo>
                      <a:pt x="1464" y="1573"/>
                      <a:pt x="1406" y="1584"/>
                      <a:pt x="1342" y="1584"/>
                    </a:cubicBezTo>
                    <a:cubicBezTo>
                      <a:pt x="1205" y="1584"/>
                      <a:pt x="1043" y="1534"/>
                      <a:pt x="895" y="1513"/>
                    </a:cubicBezTo>
                    <a:cubicBezTo>
                      <a:pt x="803" y="1513"/>
                      <a:pt x="710" y="1482"/>
                      <a:pt x="649" y="1451"/>
                    </a:cubicBezTo>
                    <a:cubicBezTo>
                      <a:pt x="587" y="1420"/>
                      <a:pt x="556" y="1328"/>
                      <a:pt x="587" y="1266"/>
                    </a:cubicBezTo>
                    <a:cubicBezTo>
                      <a:pt x="587" y="1235"/>
                      <a:pt x="618" y="1173"/>
                      <a:pt x="649" y="1142"/>
                    </a:cubicBezTo>
                    <a:cubicBezTo>
                      <a:pt x="679" y="1127"/>
                      <a:pt x="710" y="1119"/>
                      <a:pt x="741" y="1119"/>
                    </a:cubicBezTo>
                    <a:cubicBezTo>
                      <a:pt x="772" y="1119"/>
                      <a:pt x="803" y="1127"/>
                      <a:pt x="834" y="1142"/>
                    </a:cubicBezTo>
                    <a:cubicBezTo>
                      <a:pt x="834" y="1173"/>
                      <a:pt x="803" y="1173"/>
                      <a:pt x="834" y="1235"/>
                    </a:cubicBezTo>
                    <a:cubicBezTo>
                      <a:pt x="848" y="1277"/>
                      <a:pt x="887" y="1294"/>
                      <a:pt x="934" y="1294"/>
                    </a:cubicBezTo>
                    <a:cubicBezTo>
                      <a:pt x="991" y="1294"/>
                      <a:pt x="1061" y="1269"/>
                      <a:pt x="1111" y="1235"/>
                    </a:cubicBezTo>
                    <a:cubicBezTo>
                      <a:pt x="1266" y="1112"/>
                      <a:pt x="1142" y="896"/>
                      <a:pt x="895" y="834"/>
                    </a:cubicBezTo>
                    <a:cubicBezTo>
                      <a:pt x="859" y="829"/>
                      <a:pt x="823" y="826"/>
                      <a:pt x="785" y="826"/>
                    </a:cubicBezTo>
                    <a:cubicBezTo>
                      <a:pt x="599" y="826"/>
                      <a:pt x="402" y="890"/>
                      <a:pt x="247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340" y="1976"/>
                      <a:pt x="556" y="2037"/>
                      <a:pt x="1081" y="2130"/>
                    </a:cubicBezTo>
                    <a:cubicBezTo>
                      <a:pt x="1141" y="2136"/>
                      <a:pt x="1202" y="2138"/>
                      <a:pt x="1264" y="2138"/>
                    </a:cubicBezTo>
                    <a:cubicBezTo>
                      <a:pt x="1550" y="2138"/>
                      <a:pt x="1851" y="2083"/>
                      <a:pt x="2130" y="2007"/>
                    </a:cubicBezTo>
                    <a:cubicBezTo>
                      <a:pt x="2291" y="1961"/>
                      <a:pt x="2435" y="1829"/>
                      <a:pt x="2587" y="1829"/>
                    </a:cubicBezTo>
                    <a:cubicBezTo>
                      <a:pt x="2639" y="1829"/>
                      <a:pt x="2692" y="1844"/>
                      <a:pt x="2747" y="1883"/>
                    </a:cubicBezTo>
                    <a:cubicBezTo>
                      <a:pt x="2805" y="1918"/>
                      <a:pt x="2867" y="1935"/>
                      <a:pt x="2929" y="1935"/>
                    </a:cubicBezTo>
                    <a:cubicBezTo>
                      <a:pt x="3032" y="1935"/>
                      <a:pt x="3133" y="1887"/>
                      <a:pt x="3210" y="1791"/>
                    </a:cubicBezTo>
                    <a:cubicBezTo>
                      <a:pt x="3272" y="1698"/>
                      <a:pt x="3334" y="1544"/>
                      <a:pt x="3334" y="1420"/>
                    </a:cubicBezTo>
                    <a:cubicBezTo>
                      <a:pt x="3359" y="1319"/>
                      <a:pt x="3466" y="1219"/>
                      <a:pt x="3572" y="1219"/>
                    </a:cubicBezTo>
                    <a:cubicBezTo>
                      <a:pt x="3596" y="1219"/>
                      <a:pt x="3619" y="1224"/>
                      <a:pt x="3642" y="1235"/>
                    </a:cubicBezTo>
                    <a:cubicBezTo>
                      <a:pt x="3580" y="1328"/>
                      <a:pt x="3580" y="1420"/>
                      <a:pt x="3580" y="1513"/>
                    </a:cubicBezTo>
                    <a:cubicBezTo>
                      <a:pt x="3611" y="1636"/>
                      <a:pt x="3735" y="1729"/>
                      <a:pt x="3827" y="1729"/>
                    </a:cubicBezTo>
                    <a:cubicBezTo>
                      <a:pt x="3982" y="1729"/>
                      <a:pt x="4105" y="1667"/>
                      <a:pt x="4167" y="1575"/>
                    </a:cubicBezTo>
                    <a:cubicBezTo>
                      <a:pt x="4198" y="1451"/>
                      <a:pt x="4198" y="1359"/>
                      <a:pt x="4167" y="1266"/>
                    </a:cubicBezTo>
                    <a:cubicBezTo>
                      <a:pt x="4136" y="1081"/>
                      <a:pt x="4012" y="957"/>
                      <a:pt x="3889" y="834"/>
                    </a:cubicBezTo>
                    <a:cubicBezTo>
                      <a:pt x="3777" y="759"/>
                      <a:pt x="3653" y="718"/>
                      <a:pt x="3526" y="718"/>
                    </a:cubicBezTo>
                    <a:cubicBezTo>
                      <a:pt x="3442" y="718"/>
                      <a:pt x="3357" y="736"/>
                      <a:pt x="3272" y="772"/>
                    </a:cubicBezTo>
                    <a:cubicBezTo>
                      <a:pt x="2963" y="896"/>
                      <a:pt x="2994" y="1235"/>
                      <a:pt x="2747" y="1389"/>
                    </a:cubicBezTo>
                    <a:cubicBezTo>
                      <a:pt x="2616" y="1448"/>
                      <a:pt x="2478" y="1478"/>
                      <a:pt x="2340" y="1478"/>
                    </a:cubicBezTo>
                    <a:cubicBezTo>
                      <a:pt x="2185" y="1478"/>
                      <a:pt x="2030" y="1440"/>
                      <a:pt x="1883" y="1359"/>
                    </a:cubicBezTo>
                    <a:lnTo>
                      <a:pt x="1914" y="865"/>
                    </a:lnTo>
                    <a:cubicBezTo>
                      <a:pt x="1945" y="772"/>
                      <a:pt x="1945" y="680"/>
                      <a:pt x="1883" y="618"/>
                    </a:cubicBezTo>
                    <a:cubicBezTo>
                      <a:pt x="1747" y="527"/>
                      <a:pt x="1595" y="470"/>
                      <a:pt x="1451" y="470"/>
                    </a:cubicBezTo>
                    <a:cubicBezTo>
                      <a:pt x="1398" y="470"/>
                      <a:pt x="1346" y="478"/>
                      <a:pt x="1297" y="494"/>
                    </a:cubicBezTo>
                    <a:cubicBezTo>
                      <a:pt x="1243" y="502"/>
                      <a:pt x="1189" y="506"/>
                      <a:pt x="1135" y="506"/>
                    </a:cubicBezTo>
                    <a:cubicBezTo>
                      <a:pt x="975" y="506"/>
                      <a:pt x="818" y="471"/>
                      <a:pt x="679" y="402"/>
                    </a:cubicBezTo>
                    <a:lnTo>
                      <a:pt x="1297" y="371"/>
                    </a:lnTo>
                    <a:cubicBezTo>
                      <a:pt x="1358" y="278"/>
                      <a:pt x="1327" y="155"/>
                      <a:pt x="1204" y="93"/>
                    </a:cubicBezTo>
                    <a:cubicBezTo>
                      <a:pt x="1081" y="1"/>
                      <a:pt x="926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7"/>
              <p:cNvSpPr/>
              <p:nvPr/>
            </p:nvSpPr>
            <p:spPr>
              <a:xfrm>
                <a:off x="5471951" y="1800821"/>
                <a:ext cx="193856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3357" extrusionOk="0">
                    <a:moveTo>
                      <a:pt x="4136" y="0"/>
                    </a:moveTo>
                    <a:cubicBezTo>
                      <a:pt x="3859" y="0"/>
                      <a:pt x="3612" y="154"/>
                      <a:pt x="3488" y="370"/>
                    </a:cubicBezTo>
                    <a:cubicBezTo>
                      <a:pt x="3396" y="494"/>
                      <a:pt x="3303" y="617"/>
                      <a:pt x="3365" y="772"/>
                    </a:cubicBezTo>
                    <a:cubicBezTo>
                      <a:pt x="3407" y="877"/>
                      <a:pt x="3521" y="925"/>
                      <a:pt x="3629" y="925"/>
                    </a:cubicBezTo>
                    <a:cubicBezTo>
                      <a:pt x="3679" y="925"/>
                      <a:pt x="3727" y="915"/>
                      <a:pt x="3766" y="895"/>
                    </a:cubicBezTo>
                    <a:cubicBezTo>
                      <a:pt x="3859" y="802"/>
                      <a:pt x="3828" y="710"/>
                      <a:pt x="3859" y="617"/>
                    </a:cubicBezTo>
                    <a:cubicBezTo>
                      <a:pt x="3859" y="546"/>
                      <a:pt x="3951" y="474"/>
                      <a:pt x="4036" y="474"/>
                    </a:cubicBezTo>
                    <a:cubicBezTo>
                      <a:pt x="4061" y="474"/>
                      <a:pt x="4085" y="480"/>
                      <a:pt x="4106" y="494"/>
                    </a:cubicBezTo>
                    <a:cubicBezTo>
                      <a:pt x="4136" y="525"/>
                      <a:pt x="4167" y="556"/>
                      <a:pt x="4136" y="586"/>
                    </a:cubicBezTo>
                    <a:cubicBezTo>
                      <a:pt x="4167" y="772"/>
                      <a:pt x="4136" y="988"/>
                      <a:pt x="4013" y="1142"/>
                    </a:cubicBezTo>
                    <a:cubicBezTo>
                      <a:pt x="3891" y="1288"/>
                      <a:pt x="3711" y="1377"/>
                      <a:pt x="3519" y="1377"/>
                    </a:cubicBezTo>
                    <a:cubicBezTo>
                      <a:pt x="3468" y="1377"/>
                      <a:pt x="3416" y="1371"/>
                      <a:pt x="3365" y="1358"/>
                    </a:cubicBezTo>
                    <a:cubicBezTo>
                      <a:pt x="3241" y="1327"/>
                      <a:pt x="3149" y="1296"/>
                      <a:pt x="3056" y="1265"/>
                    </a:cubicBezTo>
                    <a:cubicBezTo>
                      <a:pt x="3010" y="1234"/>
                      <a:pt x="2956" y="1219"/>
                      <a:pt x="2902" y="1219"/>
                    </a:cubicBezTo>
                    <a:cubicBezTo>
                      <a:pt x="2848" y="1219"/>
                      <a:pt x="2794" y="1234"/>
                      <a:pt x="2748" y="1265"/>
                    </a:cubicBezTo>
                    <a:cubicBezTo>
                      <a:pt x="2686" y="1296"/>
                      <a:pt x="2655" y="1327"/>
                      <a:pt x="2655" y="1389"/>
                    </a:cubicBezTo>
                    <a:cubicBezTo>
                      <a:pt x="2600" y="1555"/>
                      <a:pt x="2445" y="1671"/>
                      <a:pt x="2280" y="1671"/>
                    </a:cubicBezTo>
                    <a:cubicBezTo>
                      <a:pt x="2261" y="1671"/>
                      <a:pt x="2242" y="1670"/>
                      <a:pt x="2223" y="1667"/>
                    </a:cubicBezTo>
                    <a:cubicBezTo>
                      <a:pt x="1976" y="1667"/>
                      <a:pt x="1853" y="1420"/>
                      <a:pt x="1945" y="1204"/>
                    </a:cubicBezTo>
                    <a:cubicBezTo>
                      <a:pt x="1976" y="1173"/>
                      <a:pt x="1976" y="1142"/>
                      <a:pt x="1945" y="1080"/>
                    </a:cubicBezTo>
                    <a:cubicBezTo>
                      <a:pt x="1945" y="1049"/>
                      <a:pt x="1883" y="1018"/>
                      <a:pt x="1853" y="1018"/>
                    </a:cubicBezTo>
                    <a:cubicBezTo>
                      <a:pt x="1673" y="923"/>
                      <a:pt x="1454" y="879"/>
                      <a:pt x="1232" y="879"/>
                    </a:cubicBezTo>
                    <a:cubicBezTo>
                      <a:pt x="805" y="879"/>
                      <a:pt x="369" y="1043"/>
                      <a:pt x="186" y="1327"/>
                    </a:cubicBezTo>
                    <a:cubicBezTo>
                      <a:pt x="63" y="1543"/>
                      <a:pt x="1" y="1790"/>
                      <a:pt x="63" y="2037"/>
                    </a:cubicBezTo>
                    <a:cubicBezTo>
                      <a:pt x="32" y="2129"/>
                      <a:pt x="63" y="2191"/>
                      <a:pt x="124" y="2253"/>
                    </a:cubicBezTo>
                    <a:cubicBezTo>
                      <a:pt x="186" y="2284"/>
                      <a:pt x="248" y="2315"/>
                      <a:pt x="340" y="2345"/>
                    </a:cubicBezTo>
                    <a:cubicBezTo>
                      <a:pt x="526" y="2407"/>
                      <a:pt x="680" y="2438"/>
                      <a:pt x="865" y="2438"/>
                    </a:cubicBezTo>
                    <a:cubicBezTo>
                      <a:pt x="1050" y="2438"/>
                      <a:pt x="1266" y="2376"/>
                      <a:pt x="1266" y="2253"/>
                    </a:cubicBezTo>
                    <a:cubicBezTo>
                      <a:pt x="1292" y="2149"/>
                      <a:pt x="1187" y="2023"/>
                      <a:pt x="1042" y="2023"/>
                    </a:cubicBezTo>
                    <a:cubicBezTo>
                      <a:pt x="1015" y="2023"/>
                      <a:pt x="987" y="2027"/>
                      <a:pt x="958" y="2037"/>
                    </a:cubicBezTo>
                    <a:cubicBezTo>
                      <a:pt x="878" y="2037"/>
                      <a:pt x="776" y="2105"/>
                      <a:pt x="710" y="2105"/>
                    </a:cubicBezTo>
                    <a:cubicBezTo>
                      <a:pt x="699" y="2105"/>
                      <a:pt x="689" y="2103"/>
                      <a:pt x="680" y="2099"/>
                    </a:cubicBezTo>
                    <a:cubicBezTo>
                      <a:pt x="649" y="2068"/>
                      <a:pt x="649" y="2037"/>
                      <a:pt x="649" y="2006"/>
                    </a:cubicBezTo>
                    <a:cubicBezTo>
                      <a:pt x="587" y="1790"/>
                      <a:pt x="587" y="1512"/>
                      <a:pt x="896" y="1420"/>
                    </a:cubicBezTo>
                    <a:lnTo>
                      <a:pt x="1019" y="1420"/>
                    </a:lnTo>
                    <a:cubicBezTo>
                      <a:pt x="1050" y="1451"/>
                      <a:pt x="1081" y="1512"/>
                      <a:pt x="1050" y="1543"/>
                    </a:cubicBezTo>
                    <a:cubicBezTo>
                      <a:pt x="1019" y="1667"/>
                      <a:pt x="1019" y="1821"/>
                      <a:pt x="1050" y="1944"/>
                    </a:cubicBezTo>
                    <a:cubicBezTo>
                      <a:pt x="1125" y="2019"/>
                      <a:pt x="1222" y="2060"/>
                      <a:pt x="1315" y="2060"/>
                    </a:cubicBezTo>
                    <a:cubicBezTo>
                      <a:pt x="1375" y="2060"/>
                      <a:pt x="1434" y="2043"/>
                      <a:pt x="1482" y="2006"/>
                    </a:cubicBezTo>
                    <a:cubicBezTo>
                      <a:pt x="1544" y="2129"/>
                      <a:pt x="1606" y="2253"/>
                      <a:pt x="1729" y="2284"/>
                    </a:cubicBezTo>
                    <a:cubicBezTo>
                      <a:pt x="1806" y="2330"/>
                      <a:pt x="1883" y="2353"/>
                      <a:pt x="1957" y="2353"/>
                    </a:cubicBezTo>
                    <a:cubicBezTo>
                      <a:pt x="2030" y="2353"/>
                      <a:pt x="2100" y="2330"/>
                      <a:pt x="2161" y="2284"/>
                    </a:cubicBezTo>
                    <a:cubicBezTo>
                      <a:pt x="2285" y="2222"/>
                      <a:pt x="2316" y="2068"/>
                      <a:pt x="2377" y="1975"/>
                    </a:cubicBezTo>
                    <a:cubicBezTo>
                      <a:pt x="2415" y="1899"/>
                      <a:pt x="2536" y="1846"/>
                      <a:pt x="2637" y="1846"/>
                    </a:cubicBezTo>
                    <a:cubicBezTo>
                      <a:pt x="2700" y="1846"/>
                      <a:pt x="2755" y="1866"/>
                      <a:pt x="2778" y="1913"/>
                    </a:cubicBezTo>
                    <a:lnTo>
                      <a:pt x="3056" y="1790"/>
                    </a:lnTo>
                    <a:lnTo>
                      <a:pt x="3056" y="1790"/>
                    </a:lnTo>
                    <a:cubicBezTo>
                      <a:pt x="3149" y="1883"/>
                      <a:pt x="3087" y="2037"/>
                      <a:pt x="2964" y="2068"/>
                    </a:cubicBezTo>
                    <a:cubicBezTo>
                      <a:pt x="2851" y="2113"/>
                      <a:pt x="2738" y="2142"/>
                      <a:pt x="2625" y="2142"/>
                    </a:cubicBezTo>
                    <a:cubicBezTo>
                      <a:pt x="2583" y="2142"/>
                      <a:pt x="2542" y="2138"/>
                      <a:pt x="2501" y="2129"/>
                    </a:cubicBezTo>
                    <a:cubicBezTo>
                      <a:pt x="2501" y="2253"/>
                      <a:pt x="2470" y="2376"/>
                      <a:pt x="2408" y="2469"/>
                    </a:cubicBezTo>
                    <a:cubicBezTo>
                      <a:pt x="2326" y="2551"/>
                      <a:pt x="2216" y="2592"/>
                      <a:pt x="2106" y="2592"/>
                    </a:cubicBezTo>
                    <a:cubicBezTo>
                      <a:pt x="2052" y="2592"/>
                      <a:pt x="1997" y="2582"/>
                      <a:pt x="1945" y="2562"/>
                    </a:cubicBezTo>
                    <a:lnTo>
                      <a:pt x="1853" y="2500"/>
                    </a:lnTo>
                    <a:cubicBezTo>
                      <a:pt x="1819" y="2489"/>
                      <a:pt x="1784" y="2484"/>
                      <a:pt x="1748" y="2484"/>
                    </a:cubicBezTo>
                    <a:cubicBezTo>
                      <a:pt x="1586" y="2484"/>
                      <a:pt x="1421" y="2589"/>
                      <a:pt x="1421" y="2716"/>
                    </a:cubicBezTo>
                    <a:cubicBezTo>
                      <a:pt x="1451" y="2870"/>
                      <a:pt x="1637" y="2994"/>
                      <a:pt x="1853" y="3055"/>
                    </a:cubicBezTo>
                    <a:cubicBezTo>
                      <a:pt x="1930" y="3070"/>
                      <a:pt x="2010" y="3077"/>
                      <a:pt x="2091" y="3077"/>
                    </a:cubicBezTo>
                    <a:cubicBezTo>
                      <a:pt x="2527" y="3077"/>
                      <a:pt x="2983" y="2874"/>
                      <a:pt x="3087" y="2562"/>
                    </a:cubicBezTo>
                    <a:cubicBezTo>
                      <a:pt x="3141" y="2571"/>
                      <a:pt x="3196" y="2574"/>
                      <a:pt x="3249" y="2574"/>
                    </a:cubicBezTo>
                    <a:cubicBezTo>
                      <a:pt x="3378" y="2574"/>
                      <a:pt x="3503" y="2552"/>
                      <a:pt x="3612" y="2531"/>
                    </a:cubicBezTo>
                    <a:cubicBezTo>
                      <a:pt x="3766" y="2469"/>
                      <a:pt x="3890" y="2315"/>
                      <a:pt x="3828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25" y="1985"/>
                      <a:pt x="3766" y="1975"/>
                      <a:pt x="3813" y="1975"/>
                    </a:cubicBezTo>
                    <a:cubicBezTo>
                      <a:pt x="3907" y="1975"/>
                      <a:pt x="4023" y="2016"/>
                      <a:pt x="4044" y="2099"/>
                    </a:cubicBezTo>
                    <a:cubicBezTo>
                      <a:pt x="4075" y="2191"/>
                      <a:pt x="3982" y="2284"/>
                      <a:pt x="3982" y="2407"/>
                    </a:cubicBezTo>
                    <a:cubicBezTo>
                      <a:pt x="3982" y="2500"/>
                      <a:pt x="4075" y="2623"/>
                      <a:pt x="3982" y="2716"/>
                    </a:cubicBezTo>
                    <a:cubicBezTo>
                      <a:pt x="3936" y="2762"/>
                      <a:pt x="3820" y="2762"/>
                      <a:pt x="3689" y="2762"/>
                    </a:cubicBezTo>
                    <a:cubicBezTo>
                      <a:pt x="3558" y="2762"/>
                      <a:pt x="3411" y="2762"/>
                      <a:pt x="3303" y="2808"/>
                    </a:cubicBezTo>
                    <a:cubicBezTo>
                      <a:pt x="3118" y="2870"/>
                      <a:pt x="3149" y="3148"/>
                      <a:pt x="2933" y="3210"/>
                    </a:cubicBezTo>
                    <a:lnTo>
                      <a:pt x="3859" y="3333"/>
                    </a:lnTo>
                    <a:cubicBezTo>
                      <a:pt x="3905" y="3349"/>
                      <a:pt x="3959" y="3356"/>
                      <a:pt x="4013" y="3356"/>
                    </a:cubicBezTo>
                    <a:cubicBezTo>
                      <a:pt x="4067" y="3356"/>
                      <a:pt x="4121" y="3349"/>
                      <a:pt x="4167" y="3333"/>
                    </a:cubicBezTo>
                    <a:cubicBezTo>
                      <a:pt x="4260" y="3302"/>
                      <a:pt x="4352" y="3240"/>
                      <a:pt x="4414" y="3179"/>
                    </a:cubicBezTo>
                    <a:cubicBezTo>
                      <a:pt x="4599" y="2994"/>
                      <a:pt x="4754" y="2716"/>
                      <a:pt x="4538" y="2531"/>
                    </a:cubicBezTo>
                    <a:cubicBezTo>
                      <a:pt x="4507" y="2500"/>
                      <a:pt x="4445" y="2469"/>
                      <a:pt x="4414" y="2438"/>
                    </a:cubicBezTo>
                    <a:cubicBezTo>
                      <a:pt x="4352" y="2284"/>
                      <a:pt x="4661" y="2129"/>
                      <a:pt x="4568" y="1975"/>
                    </a:cubicBezTo>
                    <a:cubicBezTo>
                      <a:pt x="4476" y="1852"/>
                      <a:pt x="4322" y="1852"/>
                      <a:pt x="4136" y="1852"/>
                    </a:cubicBezTo>
                    <a:cubicBezTo>
                      <a:pt x="3992" y="1823"/>
                      <a:pt x="3741" y="1633"/>
                      <a:pt x="3959" y="1633"/>
                    </a:cubicBezTo>
                    <a:cubicBezTo>
                      <a:pt x="3975" y="1633"/>
                      <a:pt x="3992" y="1634"/>
                      <a:pt x="4013" y="1636"/>
                    </a:cubicBezTo>
                    <a:cubicBezTo>
                      <a:pt x="4175" y="1636"/>
                      <a:pt x="4198" y="1740"/>
                      <a:pt x="4291" y="1740"/>
                    </a:cubicBezTo>
                    <a:cubicBezTo>
                      <a:pt x="4322" y="1740"/>
                      <a:pt x="4360" y="1728"/>
                      <a:pt x="4414" y="1697"/>
                    </a:cubicBezTo>
                    <a:cubicBezTo>
                      <a:pt x="4754" y="1543"/>
                      <a:pt x="4630" y="833"/>
                      <a:pt x="4599" y="617"/>
                    </a:cubicBezTo>
                    <a:cubicBezTo>
                      <a:pt x="4599" y="494"/>
                      <a:pt x="4568" y="339"/>
                      <a:pt x="4538" y="216"/>
                    </a:cubicBezTo>
                    <a:cubicBezTo>
                      <a:pt x="4445" y="93"/>
                      <a:pt x="4291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7"/>
              <p:cNvSpPr/>
              <p:nvPr/>
            </p:nvSpPr>
            <p:spPr>
              <a:xfrm>
                <a:off x="5232872" y="1802778"/>
                <a:ext cx="186272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2267" extrusionOk="0">
                    <a:moveTo>
                      <a:pt x="2854" y="0"/>
                    </a:moveTo>
                    <a:cubicBezTo>
                      <a:pt x="2453" y="0"/>
                      <a:pt x="2050" y="155"/>
                      <a:pt x="1759" y="446"/>
                    </a:cubicBezTo>
                    <a:cubicBezTo>
                      <a:pt x="1698" y="538"/>
                      <a:pt x="1605" y="631"/>
                      <a:pt x="1512" y="693"/>
                    </a:cubicBezTo>
                    <a:cubicBezTo>
                      <a:pt x="1399" y="738"/>
                      <a:pt x="1270" y="767"/>
                      <a:pt x="1136" y="767"/>
                    </a:cubicBezTo>
                    <a:cubicBezTo>
                      <a:pt x="1087" y="767"/>
                      <a:pt x="1037" y="763"/>
                      <a:pt x="988" y="754"/>
                    </a:cubicBezTo>
                    <a:cubicBezTo>
                      <a:pt x="772" y="724"/>
                      <a:pt x="556" y="662"/>
                      <a:pt x="494" y="508"/>
                    </a:cubicBezTo>
                    <a:cubicBezTo>
                      <a:pt x="494" y="415"/>
                      <a:pt x="556" y="291"/>
                      <a:pt x="648" y="291"/>
                    </a:cubicBezTo>
                    <a:cubicBezTo>
                      <a:pt x="695" y="268"/>
                      <a:pt x="743" y="258"/>
                      <a:pt x="788" y="258"/>
                    </a:cubicBezTo>
                    <a:cubicBezTo>
                      <a:pt x="862" y="258"/>
                      <a:pt x="931" y="284"/>
                      <a:pt x="988" y="322"/>
                    </a:cubicBezTo>
                    <a:cubicBezTo>
                      <a:pt x="864" y="353"/>
                      <a:pt x="803" y="477"/>
                      <a:pt x="895" y="538"/>
                    </a:cubicBezTo>
                    <a:cubicBezTo>
                      <a:pt x="957" y="600"/>
                      <a:pt x="1019" y="600"/>
                      <a:pt x="1111" y="600"/>
                    </a:cubicBezTo>
                    <a:cubicBezTo>
                      <a:pt x="1327" y="600"/>
                      <a:pt x="1512" y="477"/>
                      <a:pt x="1512" y="322"/>
                    </a:cubicBezTo>
                    <a:cubicBezTo>
                      <a:pt x="1543" y="199"/>
                      <a:pt x="1358" y="14"/>
                      <a:pt x="1142" y="14"/>
                    </a:cubicBezTo>
                    <a:cubicBezTo>
                      <a:pt x="1019" y="14"/>
                      <a:pt x="895" y="45"/>
                      <a:pt x="772" y="45"/>
                    </a:cubicBezTo>
                    <a:cubicBezTo>
                      <a:pt x="714" y="45"/>
                      <a:pt x="661" y="44"/>
                      <a:pt x="611" y="44"/>
                    </a:cubicBezTo>
                    <a:cubicBezTo>
                      <a:pt x="312" y="44"/>
                      <a:pt x="146" y="67"/>
                      <a:pt x="93" y="384"/>
                    </a:cubicBezTo>
                    <a:cubicBezTo>
                      <a:pt x="0" y="569"/>
                      <a:pt x="93" y="754"/>
                      <a:pt x="278" y="847"/>
                    </a:cubicBezTo>
                    <a:cubicBezTo>
                      <a:pt x="525" y="940"/>
                      <a:pt x="741" y="1001"/>
                      <a:pt x="988" y="1063"/>
                    </a:cubicBezTo>
                    <a:cubicBezTo>
                      <a:pt x="1078" y="1108"/>
                      <a:pt x="1185" y="1137"/>
                      <a:pt x="1296" y="1137"/>
                    </a:cubicBezTo>
                    <a:cubicBezTo>
                      <a:pt x="1337" y="1137"/>
                      <a:pt x="1378" y="1133"/>
                      <a:pt x="1420" y="1125"/>
                    </a:cubicBezTo>
                    <a:cubicBezTo>
                      <a:pt x="1539" y="1101"/>
                      <a:pt x="1622" y="1003"/>
                      <a:pt x="1725" y="1003"/>
                    </a:cubicBezTo>
                    <a:cubicBezTo>
                      <a:pt x="1754" y="1003"/>
                      <a:pt x="1786" y="1011"/>
                      <a:pt x="1821" y="1032"/>
                    </a:cubicBezTo>
                    <a:cubicBezTo>
                      <a:pt x="1790" y="1094"/>
                      <a:pt x="1759" y="1156"/>
                      <a:pt x="1728" y="1186"/>
                    </a:cubicBezTo>
                    <a:cubicBezTo>
                      <a:pt x="1667" y="1279"/>
                      <a:pt x="1605" y="1372"/>
                      <a:pt x="1636" y="1433"/>
                    </a:cubicBezTo>
                    <a:cubicBezTo>
                      <a:pt x="1677" y="1516"/>
                      <a:pt x="1746" y="1557"/>
                      <a:pt x="1823" y="1557"/>
                    </a:cubicBezTo>
                    <a:cubicBezTo>
                      <a:pt x="1862" y="1557"/>
                      <a:pt x="1903" y="1547"/>
                      <a:pt x="1944" y="1526"/>
                    </a:cubicBezTo>
                    <a:cubicBezTo>
                      <a:pt x="2006" y="1464"/>
                      <a:pt x="1975" y="1372"/>
                      <a:pt x="2037" y="1310"/>
                    </a:cubicBezTo>
                    <a:cubicBezTo>
                      <a:pt x="2072" y="1293"/>
                      <a:pt x="2106" y="1285"/>
                      <a:pt x="2138" y="1285"/>
                    </a:cubicBezTo>
                    <a:cubicBezTo>
                      <a:pt x="2222" y="1285"/>
                      <a:pt x="2293" y="1336"/>
                      <a:pt x="2315" y="1403"/>
                    </a:cubicBezTo>
                    <a:cubicBezTo>
                      <a:pt x="2377" y="1557"/>
                      <a:pt x="2253" y="1711"/>
                      <a:pt x="2130" y="1835"/>
                    </a:cubicBezTo>
                    <a:cubicBezTo>
                      <a:pt x="2037" y="1958"/>
                      <a:pt x="1975" y="2174"/>
                      <a:pt x="2160" y="2267"/>
                    </a:cubicBezTo>
                    <a:cubicBezTo>
                      <a:pt x="2377" y="2112"/>
                      <a:pt x="2531" y="1927"/>
                      <a:pt x="2654" y="1711"/>
                    </a:cubicBezTo>
                    <a:cubicBezTo>
                      <a:pt x="2778" y="1526"/>
                      <a:pt x="2778" y="1279"/>
                      <a:pt x="2623" y="1094"/>
                    </a:cubicBezTo>
                    <a:cubicBezTo>
                      <a:pt x="2531" y="1032"/>
                      <a:pt x="2469" y="970"/>
                      <a:pt x="2407" y="878"/>
                    </a:cubicBezTo>
                    <a:cubicBezTo>
                      <a:pt x="2253" y="662"/>
                      <a:pt x="2500" y="384"/>
                      <a:pt x="2839" y="384"/>
                    </a:cubicBezTo>
                    <a:cubicBezTo>
                      <a:pt x="2855" y="369"/>
                      <a:pt x="2878" y="361"/>
                      <a:pt x="2901" y="361"/>
                    </a:cubicBezTo>
                    <a:cubicBezTo>
                      <a:pt x="2924" y="361"/>
                      <a:pt x="2947" y="369"/>
                      <a:pt x="2963" y="384"/>
                    </a:cubicBezTo>
                    <a:cubicBezTo>
                      <a:pt x="3148" y="446"/>
                      <a:pt x="2994" y="569"/>
                      <a:pt x="3025" y="785"/>
                    </a:cubicBezTo>
                    <a:cubicBezTo>
                      <a:pt x="3025" y="938"/>
                      <a:pt x="3254" y="1048"/>
                      <a:pt x="3491" y="1048"/>
                    </a:cubicBezTo>
                    <a:cubicBezTo>
                      <a:pt x="3542" y="1048"/>
                      <a:pt x="3593" y="1043"/>
                      <a:pt x="3642" y="1032"/>
                    </a:cubicBezTo>
                    <a:cubicBezTo>
                      <a:pt x="3889" y="1001"/>
                      <a:pt x="4105" y="878"/>
                      <a:pt x="4321" y="724"/>
                    </a:cubicBezTo>
                    <a:cubicBezTo>
                      <a:pt x="4383" y="693"/>
                      <a:pt x="4444" y="631"/>
                      <a:pt x="4506" y="538"/>
                    </a:cubicBezTo>
                    <a:cubicBezTo>
                      <a:pt x="4568" y="477"/>
                      <a:pt x="4537" y="384"/>
                      <a:pt x="4444" y="322"/>
                    </a:cubicBezTo>
                    <a:cubicBezTo>
                      <a:pt x="4413" y="315"/>
                      <a:pt x="4379" y="311"/>
                      <a:pt x="4342" y="311"/>
                    </a:cubicBezTo>
                    <a:cubicBezTo>
                      <a:pt x="4232" y="311"/>
                      <a:pt x="4105" y="345"/>
                      <a:pt x="4012" y="415"/>
                    </a:cubicBezTo>
                    <a:cubicBezTo>
                      <a:pt x="3920" y="508"/>
                      <a:pt x="3858" y="600"/>
                      <a:pt x="3704" y="693"/>
                    </a:cubicBezTo>
                    <a:cubicBezTo>
                      <a:pt x="3669" y="710"/>
                      <a:pt x="3625" y="718"/>
                      <a:pt x="3579" y="718"/>
                    </a:cubicBezTo>
                    <a:cubicBezTo>
                      <a:pt x="3462" y="718"/>
                      <a:pt x="3333" y="667"/>
                      <a:pt x="3333" y="600"/>
                    </a:cubicBezTo>
                    <a:cubicBezTo>
                      <a:pt x="3333" y="508"/>
                      <a:pt x="3457" y="446"/>
                      <a:pt x="3488" y="384"/>
                    </a:cubicBezTo>
                    <a:cubicBezTo>
                      <a:pt x="3580" y="199"/>
                      <a:pt x="3302" y="45"/>
                      <a:pt x="3055" y="14"/>
                    </a:cubicBezTo>
                    <a:cubicBezTo>
                      <a:pt x="2989" y="5"/>
                      <a:pt x="2921" y="0"/>
                      <a:pt x="2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7"/>
              <p:cNvSpPr/>
              <p:nvPr/>
            </p:nvSpPr>
            <p:spPr>
              <a:xfrm>
                <a:off x="5366255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72" y="0"/>
                    </a:moveTo>
                    <a:cubicBezTo>
                      <a:pt x="1550" y="0"/>
                      <a:pt x="1431" y="25"/>
                      <a:pt x="1328" y="77"/>
                    </a:cubicBezTo>
                    <a:cubicBezTo>
                      <a:pt x="1204" y="138"/>
                      <a:pt x="1112" y="231"/>
                      <a:pt x="988" y="293"/>
                    </a:cubicBezTo>
                    <a:cubicBezTo>
                      <a:pt x="741" y="416"/>
                      <a:pt x="371" y="416"/>
                      <a:pt x="124" y="540"/>
                    </a:cubicBezTo>
                    <a:cubicBezTo>
                      <a:pt x="31" y="601"/>
                      <a:pt x="1" y="725"/>
                      <a:pt x="124" y="756"/>
                    </a:cubicBezTo>
                    <a:cubicBezTo>
                      <a:pt x="139" y="771"/>
                      <a:pt x="163" y="779"/>
                      <a:pt x="186" y="779"/>
                    </a:cubicBezTo>
                    <a:cubicBezTo>
                      <a:pt x="209" y="779"/>
                      <a:pt x="232" y="771"/>
                      <a:pt x="247" y="756"/>
                    </a:cubicBezTo>
                    <a:cubicBezTo>
                      <a:pt x="481" y="756"/>
                      <a:pt x="671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1" y="879"/>
                      <a:pt x="1142" y="817"/>
                      <a:pt x="1112" y="756"/>
                    </a:cubicBezTo>
                    <a:cubicBezTo>
                      <a:pt x="1072" y="696"/>
                      <a:pt x="1019" y="662"/>
                      <a:pt x="962" y="662"/>
                    </a:cubicBezTo>
                    <a:cubicBezTo>
                      <a:pt x="930" y="662"/>
                      <a:pt x="897" y="672"/>
                      <a:pt x="865" y="694"/>
                    </a:cubicBezTo>
                    <a:cubicBezTo>
                      <a:pt x="834" y="601"/>
                      <a:pt x="988" y="540"/>
                      <a:pt x="1112" y="509"/>
                    </a:cubicBezTo>
                    <a:cubicBezTo>
                      <a:pt x="1145" y="517"/>
                      <a:pt x="1178" y="521"/>
                      <a:pt x="1211" y="521"/>
                    </a:cubicBezTo>
                    <a:cubicBezTo>
                      <a:pt x="1301" y="521"/>
                      <a:pt x="1392" y="492"/>
                      <a:pt x="1482" y="447"/>
                    </a:cubicBezTo>
                    <a:cubicBezTo>
                      <a:pt x="1513" y="416"/>
                      <a:pt x="1513" y="385"/>
                      <a:pt x="1544" y="385"/>
                    </a:cubicBezTo>
                    <a:cubicBezTo>
                      <a:pt x="1552" y="381"/>
                      <a:pt x="1562" y="379"/>
                      <a:pt x="1572" y="379"/>
                    </a:cubicBezTo>
                    <a:cubicBezTo>
                      <a:pt x="1636" y="379"/>
                      <a:pt x="1725" y="455"/>
                      <a:pt x="1698" y="509"/>
                    </a:cubicBezTo>
                    <a:cubicBezTo>
                      <a:pt x="1667" y="570"/>
                      <a:pt x="1574" y="601"/>
                      <a:pt x="1513" y="663"/>
                    </a:cubicBezTo>
                    <a:cubicBezTo>
                      <a:pt x="1389" y="725"/>
                      <a:pt x="1358" y="879"/>
                      <a:pt x="1420" y="1002"/>
                    </a:cubicBezTo>
                    <a:cubicBezTo>
                      <a:pt x="1451" y="1095"/>
                      <a:pt x="1513" y="1188"/>
                      <a:pt x="1420" y="1218"/>
                    </a:cubicBezTo>
                    <a:cubicBezTo>
                      <a:pt x="1410" y="1222"/>
                      <a:pt x="1400" y="1223"/>
                      <a:pt x="1389" y="1223"/>
                    </a:cubicBezTo>
                    <a:cubicBezTo>
                      <a:pt x="1307" y="1223"/>
                      <a:pt x="1221" y="1126"/>
                      <a:pt x="1112" y="1126"/>
                    </a:cubicBezTo>
                    <a:cubicBezTo>
                      <a:pt x="1098" y="1123"/>
                      <a:pt x="1086" y="1121"/>
                      <a:pt x="1073" y="1121"/>
                    </a:cubicBezTo>
                    <a:cubicBezTo>
                      <a:pt x="970" y="1121"/>
                      <a:pt x="899" y="1228"/>
                      <a:pt x="926" y="1311"/>
                    </a:cubicBezTo>
                    <a:cubicBezTo>
                      <a:pt x="1037" y="1505"/>
                      <a:pt x="1248" y="1624"/>
                      <a:pt x="1446" y="1624"/>
                    </a:cubicBezTo>
                    <a:cubicBezTo>
                      <a:pt x="1468" y="1624"/>
                      <a:pt x="1491" y="1623"/>
                      <a:pt x="1513" y="1620"/>
                    </a:cubicBezTo>
                    <a:lnTo>
                      <a:pt x="1760" y="1620"/>
                    </a:lnTo>
                    <a:cubicBezTo>
                      <a:pt x="1821" y="1620"/>
                      <a:pt x="1883" y="1681"/>
                      <a:pt x="1883" y="1743"/>
                    </a:cubicBezTo>
                    <a:cubicBezTo>
                      <a:pt x="1883" y="1805"/>
                      <a:pt x="1821" y="1867"/>
                      <a:pt x="1729" y="1867"/>
                    </a:cubicBezTo>
                    <a:cubicBezTo>
                      <a:pt x="1667" y="1897"/>
                      <a:pt x="1636" y="1897"/>
                      <a:pt x="1605" y="1897"/>
                    </a:cubicBezTo>
                    <a:cubicBezTo>
                      <a:pt x="1513" y="1928"/>
                      <a:pt x="1544" y="2021"/>
                      <a:pt x="1605" y="2083"/>
                    </a:cubicBezTo>
                    <a:cubicBezTo>
                      <a:pt x="1636" y="2113"/>
                      <a:pt x="1667" y="2206"/>
                      <a:pt x="1636" y="2237"/>
                    </a:cubicBezTo>
                    <a:cubicBezTo>
                      <a:pt x="1605" y="2268"/>
                      <a:pt x="1544" y="2283"/>
                      <a:pt x="1478" y="2283"/>
                    </a:cubicBezTo>
                    <a:cubicBezTo>
                      <a:pt x="1412" y="2283"/>
                      <a:pt x="1343" y="2268"/>
                      <a:pt x="1297" y="2237"/>
                    </a:cubicBezTo>
                    <a:cubicBezTo>
                      <a:pt x="1204" y="2175"/>
                      <a:pt x="1112" y="2144"/>
                      <a:pt x="988" y="2113"/>
                    </a:cubicBezTo>
                    <a:cubicBezTo>
                      <a:pt x="834" y="2113"/>
                      <a:pt x="741" y="2299"/>
                      <a:pt x="618" y="2299"/>
                    </a:cubicBezTo>
                    <a:cubicBezTo>
                      <a:pt x="525" y="2299"/>
                      <a:pt x="463" y="2268"/>
                      <a:pt x="371" y="2237"/>
                    </a:cubicBezTo>
                    <a:cubicBezTo>
                      <a:pt x="309" y="2237"/>
                      <a:pt x="217" y="2237"/>
                      <a:pt x="186" y="2299"/>
                    </a:cubicBezTo>
                    <a:cubicBezTo>
                      <a:pt x="124" y="2329"/>
                      <a:pt x="186" y="2391"/>
                      <a:pt x="247" y="2391"/>
                    </a:cubicBezTo>
                    <a:cubicBezTo>
                      <a:pt x="309" y="2422"/>
                      <a:pt x="371" y="2422"/>
                      <a:pt x="433" y="2422"/>
                    </a:cubicBezTo>
                    <a:lnTo>
                      <a:pt x="1821" y="2422"/>
                    </a:lnTo>
                    <a:cubicBezTo>
                      <a:pt x="1945" y="2391"/>
                      <a:pt x="2037" y="2268"/>
                      <a:pt x="2037" y="2144"/>
                    </a:cubicBezTo>
                    <a:cubicBezTo>
                      <a:pt x="2041" y="2142"/>
                      <a:pt x="2047" y="2141"/>
                      <a:pt x="2054" y="2141"/>
                    </a:cubicBezTo>
                    <a:cubicBezTo>
                      <a:pt x="2150" y="2141"/>
                      <a:pt x="2494" y="2332"/>
                      <a:pt x="2408" y="2360"/>
                    </a:cubicBezTo>
                    <a:lnTo>
                      <a:pt x="2932" y="2453"/>
                    </a:lnTo>
                    <a:cubicBezTo>
                      <a:pt x="3010" y="2468"/>
                      <a:pt x="3094" y="2476"/>
                      <a:pt x="3179" y="2476"/>
                    </a:cubicBezTo>
                    <a:cubicBezTo>
                      <a:pt x="3264" y="2476"/>
                      <a:pt x="3349" y="2468"/>
                      <a:pt x="3426" y="2453"/>
                    </a:cubicBezTo>
                    <a:cubicBezTo>
                      <a:pt x="3488" y="2422"/>
                      <a:pt x="3550" y="2391"/>
                      <a:pt x="3580" y="2360"/>
                    </a:cubicBezTo>
                    <a:cubicBezTo>
                      <a:pt x="3797" y="2237"/>
                      <a:pt x="3827" y="1959"/>
                      <a:pt x="3673" y="1805"/>
                    </a:cubicBezTo>
                    <a:cubicBezTo>
                      <a:pt x="3580" y="1743"/>
                      <a:pt x="3488" y="1712"/>
                      <a:pt x="3426" y="1681"/>
                    </a:cubicBezTo>
                    <a:cubicBezTo>
                      <a:pt x="3303" y="1620"/>
                      <a:pt x="3179" y="1589"/>
                      <a:pt x="3087" y="1589"/>
                    </a:cubicBezTo>
                    <a:cubicBezTo>
                      <a:pt x="2871" y="1589"/>
                      <a:pt x="2747" y="1805"/>
                      <a:pt x="2871" y="1928"/>
                    </a:cubicBezTo>
                    <a:cubicBezTo>
                      <a:pt x="2994" y="2021"/>
                      <a:pt x="3056" y="2052"/>
                      <a:pt x="3025" y="2144"/>
                    </a:cubicBezTo>
                    <a:cubicBezTo>
                      <a:pt x="2994" y="2175"/>
                      <a:pt x="2956" y="2183"/>
                      <a:pt x="2913" y="2183"/>
                    </a:cubicBezTo>
                    <a:cubicBezTo>
                      <a:pt x="2871" y="2183"/>
                      <a:pt x="2824" y="2175"/>
                      <a:pt x="2778" y="2175"/>
                    </a:cubicBezTo>
                    <a:cubicBezTo>
                      <a:pt x="2562" y="2113"/>
                      <a:pt x="2439" y="1959"/>
                      <a:pt x="2439" y="1805"/>
                    </a:cubicBezTo>
                    <a:cubicBezTo>
                      <a:pt x="2439" y="1743"/>
                      <a:pt x="2500" y="1681"/>
                      <a:pt x="2500" y="1620"/>
                    </a:cubicBezTo>
                    <a:cubicBezTo>
                      <a:pt x="2500" y="1558"/>
                      <a:pt x="2469" y="1496"/>
                      <a:pt x="2408" y="1465"/>
                    </a:cubicBezTo>
                    <a:cubicBezTo>
                      <a:pt x="2346" y="1404"/>
                      <a:pt x="2192" y="1434"/>
                      <a:pt x="2130" y="1373"/>
                    </a:cubicBezTo>
                    <a:cubicBezTo>
                      <a:pt x="2037" y="1342"/>
                      <a:pt x="2068" y="1188"/>
                      <a:pt x="2130" y="1126"/>
                    </a:cubicBezTo>
                    <a:cubicBezTo>
                      <a:pt x="2192" y="1033"/>
                      <a:pt x="2284" y="941"/>
                      <a:pt x="2253" y="848"/>
                    </a:cubicBezTo>
                    <a:cubicBezTo>
                      <a:pt x="2223" y="756"/>
                      <a:pt x="2253" y="786"/>
                      <a:pt x="2284" y="756"/>
                    </a:cubicBezTo>
                    <a:cubicBezTo>
                      <a:pt x="2408" y="540"/>
                      <a:pt x="2346" y="262"/>
                      <a:pt x="2161" y="138"/>
                    </a:cubicBezTo>
                    <a:cubicBezTo>
                      <a:pt x="2017" y="48"/>
                      <a:pt x="1842" y="0"/>
                      <a:pt x="16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7"/>
              <p:cNvSpPr/>
              <p:nvPr/>
            </p:nvSpPr>
            <p:spPr>
              <a:xfrm>
                <a:off x="5426647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6" y="1"/>
                      <a:pt x="1575" y="93"/>
                    </a:cubicBezTo>
                    <a:cubicBezTo>
                      <a:pt x="1544" y="155"/>
                      <a:pt x="1729" y="186"/>
                      <a:pt x="1822" y="217"/>
                    </a:cubicBezTo>
                    <a:cubicBezTo>
                      <a:pt x="1945" y="217"/>
                      <a:pt x="2099" y="278"/>
                      <a:pt x="2038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421" y="556"/>
                      <a:pt x="1328" y="556"/>
                    </a:cubicBezTo>
                    <a:cubicBezTo>
                      <a:pt x="1266" y="556"/>
                      <a:pt x="1235" y="495"/>
                      <a:pt x="1205" y="464"/>
                    </a:cubicBezTo>
                    <a:cubicBezTo>
                      <a:pt x="1087" y="369"/>
                      <a:pt x="951" y="329"/>
                      <a:pt x="811" y="329"/>
                    </a:cubicBezTo>
                    <a:cubicBezTo>
                      <a:pt x="767" y="329"/>
                      <a:pt x="724" y="333"/>
                      <a:pt x="680" y="340"/>
                    </a:cubicBezTo>
                    <a:cubicBezTo>
                      <a:pt x="649" y="248"/>
                      <a:pt x="772" y="186"/>
                      <a:pt x="896" y="186"/>
                    </a:cubicBezTo>
                    <a:cubicBezTo>
                      <a:pt x="942" y="201"/>
                      <a:pt x="996" y="209"/>
                      <a:pt x="1050" y="209"/>
                    </a:cubicBezTo>
                    <a:cubicBezTo>
                      <a:pt x="1104" y="209"/>
                      <a:pt x="1158" y="201"/>
                      <a:pt x="1205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124" y="93"/>
                      <a:pt x="63" y="124"/>
                      <a:pt x="32" y="155"/>
                    </a:cubicBezTo>
                    <a:cubicBezTo>
                      <a:pt x="32" y="155"/>
                      <a:pt x="1" y="186"/>
                      <a:pt x="1" y="248"/>
                    </a:cubicBezTo>
                    <a:lnTo>
                      <a:pt x="1" y="464"/>
                    </a:lnTo>
                    <a:cubicBezTo>
                      <a:pt x="1" y="525"/>
                      <a:pt x="32" y="587"/>
                      <a:pt x="93" y="618"/>
                    </a:cubicBezTo>
                    <a:cubicBezTo>
                      <a:pt x="124" y="636"/>
                      <a:pt x="158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27" y="556"/>
                      <a:pt x="988" y="865"/>
                      <a:pt x="1266" y="865"/>
                    </a:cubicBezTo>
                    <a:cubicBezTo>
                      <a:pt x="1451" y="865"/>
                      <a:pt x="1575" y="680"/>
                      <a:pt x="1760" y="649"/>
                    </a:cubicBezTo>
                    <a:lnTo>
                      <a:pt x="1945" y="649"/>
                    </a:lnTo>
                    <a:cubicBezTo>
                      <a:pt x="2069" y="618"/>
                      <a:pt x="2192" y="525"/>
                      <a:pt x="2346" y="525"/>
                    </a:cubicBezTo>
                    <a:cubicBezTo>
                      <a:pt x="2408" y="525"/>
                      <a:pt x="2470" y="587"/>
                      <a:pt x="2562" y="587"/>
                    </a:cubicBezTo>
                    <a:cubicBezTo>
                      <a:pt x="2586" y="592"/>
                      <a:pt x="2611" y="594"/>
                      <a:pt x="2637" y="594"/>
                    </a:cubicBezTo>
                    <a:cubicBezTo>
                      <a:pt x="2741" y="594"/>
                      <a:pt x="2862" y="565"/>
                      <a:pt x="2944" y="565"/>
                    </a:cubicBezTo>
                    <a:cubicBezTo>
                      <a:pt x="2980" y="565"/>
                      <a:pt x="3009" y="571"/>
                      <a:pt x="3025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192" y="977"/>
                      <a:pt x="3268" y="977"/>
                    </a:cubicBezTo>
                    <a:cubicBezTo>
                      <a:pt x="3291" y="977"/>
                      <a:pt x="3313" y="971"/>
                      <a:pt x="3334" y="957"/>
                    </a:cubicBezTo>
                    <a:cubicBezTo>
                      <a:pt x="3365" y="865"/>
                      <a:pt x="3365" y="803"/>
                      <a:pt x="3334" y="711"/>
                    </a:cubicBezTo>
                    <a:cubicBezTo>
                      <a:pt x="3303" y="618"/>
                      <a:pt x="3334" y="525"/>
                      <a:pt x="3396" y="464"/>
                    </a:cubicBezTo>
                    <a:cubicBezTo>
                      <a:pt x="3447" y="413"/>
                      <a:pt x="3507" y="390"/>
                      <a:pt x="3566" y="390"/>
                    </a:cubicBezTo>
                    <a:cubicBezTo>
                      <a:pt x="3615" y="390"/>
                      <a:pt x="3663" y="405"/>
                      <a:pt x="3704" y="433"/>
                    </a:cubicBezTo>
                    <a:cubicBezTo>
                      <a:pt x="3797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28" y="896"/>
                    </a:cubicBezTo>
                    <a:cubicBezTo>
                      <a:pt x="3862" y="913"/>
                      <a:pt x="3902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36" y="649"/>
                      <a:pt x="3951" y="525"/>
                      <a:pt x="4013" y="402"/>
                    </a:cubicBezTo>
                    <a:cubicBezTo>
                      <a:pt x="4075" y="309"/>
                      <a:pt x="4291" y="248"/>
                      <a:pt x="4229" y="124"/>
                    </a:cubicBezTo>
                    <a:cubicBezTo>
                      <a:pt x="4178" y="36"/>
                      <a:pt x="4071" y="4"/>
                      <a:pt x="3949" y="4"/>
                    </a:cubicBezTo>
                    <a:cubicBezTo>
                      <a:pt x="3773" y="4"/>
                      <a:pt x="3567" y="70"/>
                      <a:pt x="3457" y="124"/>
                    </a:cubicBezTo>
                    <a:cubicBezTo>
                      <a:pt x="3241" y="186"/>
                      <a:pt x="3118" y="371"/>
                      <a:pt x="2871" y="371"/>
                    </a:cubicBezTo>
                    <a:cubicBezTo>
                      <a:pt x="2624" y="340"/>
                      <a:pt x="2624" y="217"/>
                      <a:pt x="2470" y="155"/>
                    </a:cubicBezTo>
                    <a:cubicBezTo>
                      <a:pt x="2285" y="32"/>
                      <a:pt x="2038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7"/>
              <p:cNvSpPr/>
              <p:nvPr/>
            </p:nvSpPr>
            <p:spPr>
              <a:xfrm>
                <a:off x="5655694" y="1849876"/>
                <a:ext cx="171184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9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279" y="248"/>
                    </a:cubicBezTo>
                    <a:cubicBezTo>
                      <a:pt x="279" y="340"/>
                      <a:pt x="309" y="402"/>
                      <a:pt x="371" y="464"/>
                    </a:cubicBezTo>
                    <a:cubicBezTo>
                      <a:pt x="433" y="587"/>
                      <a:pt x="525" y="649"/>
                      <a:pt x="649" y="710"/>
                    </a:cubicBezTo>
                    <a:cubicBezTo>
                      <a:pt x="741" y="726"/>
                      <a:pt x="834" y="734"/>
                      <a:pt x="927" y="734"/>
                    </a:cubicBezTo>
                    <a:cubicBezTo>
                      <a:pt x="1019" y="734"/>
                      <a:pt x="1112" y="726"/>
                      <a:pt x="1204" y="710"/>
                    </a:cubicBezTo>
                    <a:cubicBezTo>
                      <a:pt x="1359" y="710"/>
                      <a:pt x="1606" y="803"/>
                      <a:pt x="1606" y="865"/>
                    </a:cubicBezTo>
                    <a:cubicBezTo>
                      <a:pt x="1606" y="957"/>
                      <a:pt x="1544" y="1019"/>
                      <a:pt x="1544" y="1081"/>
                    </a:cubicBezTo>
                    <a:cubicBezTo>
                      <a:pt x="1513" y="1235"/>
                      <a:pt x="1667" y="1420"/>
                      <a:pt x="1513" y="1544"/>
                    </a:cubicBezTo>
                    <a:cubicBezTo>
                      <a:pt x="1464" y="1573"/>
                      <a:pt x="1406" y="1584"/>
                      <a:pt x="1342" y="1584"/>
                    </a:cubicBezTo>
                    <a:cubicBezTo>
                      <a:pt x="1205" y="1584"/>
                      <a:pt x="1043" y="1534"/>
                      <a:pt x="896" y="1513"/>
                    </a:cubicBezTo>
                    <a:cubicBezTo>
                      <a:pt x="803" y="1513"/>
                      <a:pt x="711" y="1482"/>
                      <a:pt x="649" y="1451"/>
                    </a:cubicBezTo>
                    <a:cubicBezTo>
                      <a:pt x="587" y="1420"/>
                      <a:pt x="556" y="1328"/>
                      <a:pt x="587" y="1266"/>
                    </a:cubicBezTo>
                    <a:cubicBezTo>
                      <a:pt x="587" y="1235"/>
                      <a:pt x="618" y="1173"/>
                      <a:pt x="649" y="1142"/>
                    </a:cubicBezTo>
                    <a:cubicBezTo>
                      <a:pt x="664" y="1127"/>
                      <a:pt x="703" y="1119"/>
                      <a:pt x="738" y="1119"/>
                    </a:cubicBezTo>
                    <a:cubicBezTo>
                      <a:pt x="772" y="1119"/>
                      <a:pt x="803" y="1127"/>
                      <a:pt x="803" y="1142"/>
                    </a:cubicBezTo>
                    <a:cubicBezTo>
                      <a:pt x="803" y="1173"/>
                      <a:pt x="772" y="1173"/>
                      <a:pt x="803" y="1235"/>
                    </a:cubicBezTo>
                    <a:cubicBezTo>
                      <a:pt x="817" y="1277"/>
                      <a:pt x="862" y="1294"/>
                      <a:pt x="914" y="1294"/>
                    </a:cubicBezTo>
                    <a:cubicBezTo>
                      <a:pt x="976" y="1294"/>
                      <a:pt x="1047" y="1269"/>
                      <a:pt x="1081" y="1235"/>
                    </a:cubicBezTo>
                    <a:cubicBezTo>
                      <a:pt x="1266" y="1112"/>
                      <a:pt x="1143" y="896"/>
                      <a:pt x="896" y="834"/>
                    </a:cubicBezTo>
                    <a:cubicBezTo>
                      <a:pt x="855" y="829"/>
                      <a:pt x="814" y="826"/>
                      <a:pt x="775" y="826"/>
                    </a:cubicBezTo>
                    <a:cubicBezTo>
                      <a:pt x="578" y="826"/>
                      <a:pt x="402" y="890"/>
                      <a:pt x="248" y="1019"/>
                    </a:cubicBezTo>
                    <a:cubicBezTo>
                      <a:pt x="62" y="1142"/>
                      <a:pt x="1" y="1359"/>
                      <a:pt x="93" y="1575"/>
                    </a:cubicBezTo>
                    <a:cubicBezTo>
                      <a:pt x="309" y="1976"/>
                      <a:pt x="556" y="2037"/>
                      <a:pt x="1050" y="2130"/>
                    </a:cubicBezTo>
                    <a:cubicBezTo>
                      <a:pt x="1116" y="2136"/>
                      <a:pt x="1181" y="2138"/>
                      <a:pt x="1247" y="2138"/>
                    </a:cubicBezTo>
                    <a:cubicBezTo>
                      <a:pt x="1551" y="2138"/>
                      <a:pt x="1851" y="2083"/>
                      <a:pt x="2130" y="2007"/>
                    </a:cubicBezTo>
                    <a:cubicBezTo>
                      <a:pt x="2291" y="1961"/>
                      <a:pt x="2435" y="1829"/>
                      <a:pt x="2575" y="1829"/>
                    </a:cubicBezTo>
                    <a:cubicBezTo>
                      <a:pt x="2623" y="1829"/>
                      <a:pt x="2670" y="1844"/>
                      <a:pt x="2717" y="1883"/>
                    </a:cubicBezTo>
                    <a:cubicBezTo>
                      <a:pt x="2786" y="1918"/>
                      <a:pt x="2855" y="1935"/>
                      <a:pt x="2922" y="1935"/>
                    </a:cubicBezTo>
                    <a:cubicBezTo>
                      <a:pt x="3032" y="1935"/>
                      <a:pt x="3133" y="1887"/>
                      <a:pt x="3210" y="1791"/>
                    </a:cubicBezTo>
                    <a:cubicBezTo>
                      <a:pt x="3272" y="1667"/>
                      <a:pt x="3303" y="1544"/>
                      <a:pt x="3334" y="1420"/>
                    </a:cubicBezTo>
                    <a:cubicBezTo>
                      <a:pt x="3359" y="1319"/>
                      <a:pt x="3446" y="1219"/>
                      <a:pt x="3561" y="1219"/>
                    </a:cubicBezTo>
                    <a:cubicBezTo>
                      <a:pt x="3587" y="1219"/>
                      <a:pt x="3614" y="1224"/>
                      <a:pt x="3642" y="1235"/>
                    </a:cubicBezTo>
                    <a:cubicBezTo>
                      <a:pt x="3581" y="1328"/>
                      <a:pt x="3581" y="1420"/>
                      <a:pt x="3581" y="1513"/>
                    </a:cubicBezTo>
                    <a:cubicBezTo>
                      <a:pt x="3612" y="1636"/>
                      <a:pt x="3704" y="1729"/>
                      <a:pt x="3828" y="1729"/>
                    </a:cubicBezTo>
                    <a:cubicBezTo>
                      <a:pt x="3951" y="1729"/>
                      <a:pt x="4105" y="1667"/>
                      <a:pt x="4167" y="1575"/>
                    </a:cubicBezTo>
                    <a:cubicBezTo>
                      <a:pt x="4198" y="1482"/>
                      <a:pt x="4198" y="1359"/>
                      <a:pt x="4167" y="1266"/>
                    </a:cubicBezTo>
                    <a:cubicBezTo>
                      <a:pt x="4136" y="1081"/>
                      <a:pt x="4013" y="957"/>
                      <a:pt x="3889" y="834"/>
                    </a:cubicBezTo>
                    <a:cubicBezTo>
                      <a:pt x="3777" y="759"/>
                      <a:pt x="3654" y="718"/>
                      <a:pt x="3526" y="718"/>
                    </a:cubicBezTo>
                    <a:cubicBezTo>
                      <a:pt x="3443" y="718"/>
                      <a:pt x="3357" y="736"/>
                      <a:pt x="3272" y="772"/>
                    </a:cubicBezTo>
                    <a:cubicBezTo>
                      <a:pt x="2963" y="896"/>
                      <a:pt x="2994" y="1235"/>
                      <a:pt x="2747" y="1389"/>
                    </a:cubicBezTo>
                    <a:cubicBezTo>
                      <a:pt x="2616" y="1448"/>
                      <a:pt x="2471" y="1478"/>
                      <a:pt x="2329" y="1478"/>
                    </a:cubicBezTo>
                    <a:cubicBezTo>
                      <a:pt x="2170" y="1478"/>
                      <a:pt x="2014" y="1440"/>
                      <a:pt x="1883" y="1359"/>
                    </a:cubicBezTo>
                    <a:lnTo>
                      <a:pt x="1914" y="865"/>
                    </a:lnTo>
                    <a:cubicBezTo>
                      <a:pt x="1945" y="772"/>
                      <a:pt x="1914" y="680"/>
                      <a:pt x="1883" y="618"/>
                    </a:cubicBezTo>
                    <a:cubicBezTo>
                      <a:pt x="1748" y="527"/>
                      <a:pt x="1596" y="470"/>
                      <a:pt x="1451" y="470"/>
                    </a:cubicBezTo>
                    <a:cubicBezTo>
                      <a:pt x="1398" y="470"/>
                      <a:pt x="1347" y="478"/>
                      <a:pt x="1297" y="494"/>
                    </a:cubicBezTo>
                    <a:cubicBezTo>
                      <a:pt x="1243" y="502"/>
                      <a:pt x="1189" y="506"/>
                      <a:pt x="1135" y="506"/>
                    </a:cubicBezTo>
                    <a:cubicBezTo>
                      <a:pt x="975" y="506"/>
                      <a:pt x="819" y="471"/>
                      <a:pt x="680" y="402"/>
                    </a:cubicBezTo>
                    <a:lnTo>
                      <a:pt x="1297" y="371"/>
                    </a:lnTo>
                    <a:cubicBezTo>
                      <a:pt x="1359" y="278"/>
                      <a:pt x="1328" y="155"/>
                      <a:pt x="1204" y="93"/>
                    </a:cubicBezTo>
                    <a:cubicBezTo>
                      <a:pt x="1081" y="1"/>
                      <a:pt x="927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7"/>
              <p:cNvSpPr/>
              <p:nvPr/>
            </p:nvSpPr>
            <p:spPr>
              <a:xfrm>
                <a:off x="5897342" y="1800821"/>
                <a:ext cx="193815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3357" extrusionOk="0">
                    <a:moveTo>
                      <a:pt x="4136" y="0"/>
                    </a:moveTo>
                    <a:cubicBezTo>
                      <a:pt x="3858" y="0"/>
                      <a:pt x="3611" y="154"/>
                      <a:pt x="3488" y="370"/>
                    </a:cubicBezTo>
                    <a:cubicBezTo>
                      <a:pt x="3395" y="494"/>
                      <a:pt x="3302" y="617"/>
                      <a:pt x="3333" y="772"/>
                    </a:cubicBezTo>
                    <a:cubicBezTo>
                      <a:pt x="3401" y="862"/>
                      <a:pt x="3518" y="919"/>
                      <a:pt x="3637" y="919"/>
                    </a:cubicBezTo>
                    <a:cubicBezTo>
                      <a:pt x="3680" y="919"/>
                      <a:pt x="3724" y="912"/>
                      <a:pt x="3765" y="895"/>
                    </a:cubicBezTo>
                    <a:cubicBezTo>
                      <a:pt x="3858" y="802"/>
                      <a:pt x="3827" y="710"/>
                      <a:pt x="3827" y="617"/>
                    </a:cubicBezTo>
                    <a:cubicBezTo>
                      <a:pt x="3851" y="546"/>
                      <a:pt x="3949" y="474"/>
                      <a:pt x="4035" y="474"/>
                    </a:cubicBezTo>
                    <a:cubicBezTo>
                      <a:pt x="4060" y="474"/>
                      <a:pt x="4084" y="480"/>
                      <a:pt x="4105" y="494"/>
                    </a:cubicBezTo>
                    <a:cubicBezTo>
                      <a:pt x="4136" y="525"/>
                      <a:pt x="4136" y="556"/>
                      <a:pt x="4136" y="586"/>
                    </a:cubicBezTo>
                    <a:cubicBezTo>
                      <a:pt x="4167" y="772"/>
                      <a:pt x="4105" y="988"/>
                      <a:pt x="4012" y="1142"/>
                    </a:cubicBezTo>
                    <a:cubicBezTo>
                      <a:pt x="3890" y="1288"/>
                      <a:pt x="3691" y="1377"/>
                      <a:pt x="3491" y="1377"/>
                    </a:cubicBezTo>
                    <a:cubicBezTo>
                      <a:pt x="3438" y="1377"/>
                      <a:pt x="3385" y="1371"/>
                      <a:pt x="3333" y="1358"/>
                    </a:cubicBezTo>
                    <a:cubicBezTo>
                      <a:pt x="3241" y="1327"/>
                      <a:pt x="3148" y="1296"/>
                      <a:pt x="3056" y="1265"/>
                    </a:cubicBezTo>
                    <a:cubicBezTo>
                      <a:pt x="3009" y="1234"/>
                      <a:pt x="2955" y="1219"/>
                      <a:pt x="2901" y="1219"/>
                    </a:cubicBezTo>
                    <a:cubicBezTo>
                      <a:pt x="2847" y="1219"/>
                      <a:pt x="2793" y="1234"/>
                      <a:pt x="2747" y="1265"/>
                    </a:cubicBezTo>
                    <a:cubicBezTo>
                      <a:pt x="2685" y="1296"/>
                      <a:pt x="2654" y="1327"/>
                      <a:pt x="2654" y="1389"/>
                    </a:cubicBezTo>
                    <a:cubicBezTo>
                      <a:pt x="2571" y="1555"/>
                      <a:pt x="2439" y="1671"/>
                      <a:pt x="2256" y="1671"/>
                    </a:cubicBezTo>
                    <a:cubicBezTo>
                      <a:pt x="2235" y="1671"/>
                      <a:pt x="2214" y="1670"/>
                      <a:pt x="2191" y="1667"/>
                    </a:cubicBezTo>
                    <a:cubicBezTo>
                      <a:pt x="1975" y="1667"/>
                      <a:pt x="1852" y="1420"/>
                      <a:pt x="1945" y="1204"/>
                    </a:cubicBezTo>
                    <a:cubicBezTo>
                      <a:pt x="1975" y="1173"/>
                      <a:pt x="1975" y="1142"/>
                      <a:pt x="1945" y="1080"/>
                    </a:cubicBezTo>
                    <a:cubicBezTo>
                      <a:pt x="1914" y="1049"/>
                      <a:pt x="1883" y="1049"/>
                      <a:pt x="1852" y="1018"/>
                    </a:cubicBezTo>
                    <a:cubicBezTo>
                      <a:pt x="1672" y="923"/>
                      <a:pt x="1453" y="879"/>
                      <a:pt x="1231" y="879"/>
                    </a:cubicBezTo>
                    <a:cubicBezTo>
                      <a:pt x="804" y="879"/>
                      <a:pt x="368" y="1043"/>
                      <a:pt x="185" y="1327"/>
                    </a:cubicBezTo>
                    <a:cubicBezTo>
                      <a:pt x="31" y="1543"/>
                      <a:pt x="0" y="1790"/>
                      <a:pt x="31" y="2037"/>
                    </a:cubicBezTo>
                    <a:cubicBezTo>
                      <a:pt x="31" y="2129"/>
                      <a:pt x="62" y="2191"/>
                      <a:pt x="124" y="2253"/>
                    </a:cubicBezTo>
                    <a:cubicBezTo>
                      <a:pt x="185" y="2284"/>
                      <a:pt x="247" y="2315"/>
                      <a:pt x="340" y="2345"/>
                    </a:cubicBezTo>
                    <a:cubicBezTo>
                      <a:pt x="494" y="2407"/>
                      <a:pt x="679" y="2438"/>
                      <a:pt x="864" y="2438"/>
                    </a:cubicBezTo>
                    <a:cubicBezTo>
                      <a:pt x="1050" y="2438"/>
                      <a:pt x="1235" y="2376"/>
                      <a:pt x="1266" y="2253"/>
                    </a:cubicBezTo>
                    <a:cubicBezTo>
                      <a:pt x="1292" y="2149"/>
                      <a:pt x="1186" y="2023"/>
                      <a:pt x="1041" y="2023"/>
                    </a:cubicBezTo>
                    <a:cubicBezTo>
                      <a:pt x="1014" y="2023"/>
                      <a:pt x="986" y="2027"/>
                      <a:pt x="957" y="2037"/>
                    </a:cubicBezTo>
                    <a:cubicBezTo>
                      <a:pt x="878" y="2037"/>
                      <a:pt x="776" y="2105"/>
                      <a:pt x="709" y="2105"/>
                    </a:cubicBezTo>
                    <a:cubicBezTo>
                      <a:pt x="698" y="2105"/>
                      <a:pt x="688" y="2103"/>
                      <a:pt x="679" y="2099"/>
                    </a:cubicBezTo>
                    <a:cubicBezTo>
                      <a:pt x="648" y="2068"/>
                      <a:pt x="617" y="2037"/>
                      <a:pt x="617" y="2006"/>
                    </a:cubicBezTo>
                    <a:cubicBezTo>
                      <a:pt x="587" y="1790"/>
                      <a:pt x="587" y="1512"/>
                      <a:pt x="864" y="1420"/>
                    </a:cubicBezTo>
                    <a:lnTo>
                      <a:pt x="988" y="1420"/>
                    </a:lnTo>
                    <a:cubicBezTo>
                      <a:pt x="1050" y="1451"/>
                      <a:pt x="1080" y="1512"/>
                      <a:pt x="1050" y="1543"/>
                    </a:cubicBezTo>
                    <a:cubicBezTo>
                      <a:pt x="1019" y="1667"/>
                      <a:pt x="1019" y="1821"/>
                      <a:pt x="1050" y="1944"/>
                    </a:cubicBezTo>
                    <a:cubicBezTo>
                      <a:pt x="1106" y="2019"/>
                      <a:pt x="1196" y="2060"/>
                      <a:pt x="1292" y="2060"/>
                    </a:cubicBezTo>
                    <a:cubicBezTo>
                      <a:pt x="1355" y="2060"/>
                      <a:pt x="1421" y="2043"/>
                      <a:pt x="1482" y="2006"/>
                    </a:cubicBezTo>
                    <a:cubicBezTo>
                      <a:pt x="1512" y="2129"/>
                      <a:pt x="1605" y="2253"/>
                      <a:pt x="1728" y="2284"/>
                    </a:cubicBezTo>
                    <a:cubicBezTo>
                      <a:pt x="1790" y="2330"/>
                      <a:pt x="1867" y="2353"/>
                      <a:pt x="1945" y="2353"/>
                    </a:cubicBezTo>
                    <a:cubicBezTo>
                      <a:pt x="2022" y="2353"/>
                      <a:pt x="2099" y="2330"/>
                      <a:pt x="2161" y="2284"/>
                    </a:cubicBezTo>
                    <a:cubicBezTo>
                      <a:pt x="2284" y="2222"/>
                      <a:pt x="2284" y="2068"/>
                      <a:pt x="2377" y="1975"/>
                    </a:cubicBezTo>
                    <a:cubicBezTo>
                      <a:pt x="2415" y="1899"/>
                      <a:pt x="2524" y="1846"/>
                      <a:pt x="2616" y="1846"/>
                    </a:cubicBezTo>
                    <a:cubicBezTo>
                      <a:pt x="2673" y="1846"/>
                      <a:pt x="2723" y="1866"/>
                      <a:pt x="2747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8" y="1883"/>
                      <a:pt x="3086" y="2037"/>
                      <a:pt x="2963" y="2068"/>
                    </a:cubicBezTo>
                    <a:cubicBezTo>
                      <a:pt x="2850" y="2113"/>
                      <a:pt x="2737" y="2142"/>
                      <a:pt x="2624" y="2142"/>
                    </a:cubicBezTo>
                    <a:cubicBezTo>
                      <a:pt x="2583" y="2142"/>
                      <a:pt x="2541" y="2138"/>
                      <a:pt x="2500" y="2129"/>
                    </a:cubicBezTo>
                    <a:cubicBezTo>
                      <a:pt x="2500" y="2253"/>
                      <a:pt x="2469" y="2376"/>
                      <a:pt x="2377" y="2469"/>
                    </a:cubicBezTo>
                    <a:cubicBezTo>
                      <a:pt x="2315" y="2551"/>
                      <a:pt x="2212" y="2592"/>
                      <a:pt x="2105" y="2592"/>
                    </a:cubicBezTo>
                    <a:cubicBezTo>
                      <a:pt x="2051" y="2592"/>
                      <a:pt x="1996" y="2582"/>
                      <a:pt x="1945" y="2562"/>
                    </a:cubicBezTo>
                    <a:lnTo>
                      <a:pt x="1852" y="2500"/>
                    </a:lnTo>
                    <a:cubicBezTo>
                      <a:pt x="1819" y="2489"/>
                      <a:pt x="1782" y="2484"/>
                      <a:pt x="1745" y="2484"/>
                    </a:cubicBezTo>
                    <a:cubicBezTo>
                      <a:pt x="1577" y="2484"/>
                      <a:pt x="1395" y="2589"/>
                      <a:pt x="1420" y="2716"/>
                    </a:cubicBezTo>
                    <a:cubicBezTo>
                      <a:pt x="1420" y="2870"/>
                      <a:pt x="1636" y="2994"/>
                      <a:pt x="1852" y="3055"/>
                    </a:cubicBezTo>
                    <a:cubicBezTo>
                      <a:pt x="1929" y="3070"/>
                      <a:pt x="2009" y="3077"/>
                      <a:pt x="2090" y="3077"/>
                    </a:cubicBezTo>
                    <a:cubicBezTo>
                      <a:pt x="2526" y="3077"/>
                      <a:pt x="2982" y="2874"/>
                      <a:pt x="3086" y="2562"/>
                    </a:cubicBezTo>
                    <a:cubicBezTo>
                      <a:pt x="3141" y="2571"/>
                      <a:pt x="3192" y="2574"/>
                      <a:pt x="3243" y="2574"/>
                    </a:cubicBezTo>
                    <a:cubicBezTo>
                      <a:pt x="3365" y="2574"/>
                      <a:pt x="3480" y="2552"/>
                      <a:pt x="3611" y="2531"/>
                    </a:cubicBezTo>
                    <a:cubicBezTo>
                      <a:pt x="3765" y="2469"/>
                      <a:pt x="3889" y="2315"/>
                      <a:pt x="3796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4" y="1985"/>
                      <a:pt x="3748" y="1975"/>
                      <a:pt x="3791" y="1975"/>
                    </a:cubicBezTo>
                    <a:cubicBezTo>
                      <a:pt x="3875" y="1975"/>
                      <a:pt x="3992" y="2016"/>
                      <a:pt x="4012" y="2099"/>
                    </a:cubicBezTo>
                    <a:cubicBezTo>
                      <a:pt x="4043" y="2191"/>
                      <a:pt x="3981" y="2284"/>
                      <a:pt x="3981" y="2407"/>
                    </a:cubicBezTo>
                    <a:cubicBezTo>
                      <a:pt x="3981" y="2500"/>
                      <a:pt x="4074" y="2623"/>
                      <a:pt x="3981" y="2716"/>
                    </a:cubicBezTo>
                    <a:cubicBezTo>
                      <a:pt x="3935" y="2762"/>
                      <a:pt x="3819" y="2762"/>
                      <a:pt x="3688" y="2762"/>
                    </a:cubicBezTo>
                    <a:cubicBezTo>
                      <a:pt x="3557" y="2762"/>
                      <a:pt x="3410" y="2762"/>
                      <a:pt x="3302" y="2808"/>
                    </a:cubicBezTo>
                    <a:cubicBezTo>
                      <a:pt x="3086" y="2870"/>
                      <a:pt x="3148" y="3148"/>
                      <a:pt x="2901" y="3210"/>
                    </a:cubicBezTo>
                    <a:lnTo>
                      <a:pt x="3858" y="3333"/>
                    </a:lnTo>
                    <a:cubicBezTo>
                      <a:pt x="3904" y="3349"/>
                      <a:pt x="3951" y="3356"/>
                      <a:pt x="4001" y="3356"/>
                    </a:cubicBezTo>
                    <a:cubicBezTo>
                      <a:pt x="4051" y="3356"/>
                      <a:pt x="4105" y="3349"/>
                      <a:pt x="4167" y="3333"/>
                    </a:cubicBezTo>
                    <a:cubicBezTo>
                      <a:pt x="4259" y="3302"/>
                      <a:pt x="4321" y="3240"/>
                      <a:pt x="4413" y="3179"/>
                    </a:cubicBezTo>
                    <a:cubicBezTo>
                      <a:pt x="4568" y="2994"/>
                      <a:pt x="4753" y="2716"/>
                      <a:pt x="4537" y="2531"/>
                    </a:cubicBezTo>
                    <a:cubicBezTo>
                      <a:pt x="4506" y="2500"/>
                      <a:pt x="4444" y="2469"/>
                      <a:pt x="4413" y="2438"/>
                    </a:cubicBezTo>
                    <a:cubicBezTo>
                      <a:pt x="4321" y="2284"/>
                      <a:pt x="4630" y="2129"/>
                      <a:pt x="4568" y="1975"/>
                    </a:cubicBezTo>
                    <a:cubicBezTo>
                      <a:pt x="4475" y="1852"/>
                      <a:pt x="4290" y="1852"/>
                      <a:pt x="4136" y="1852"/>
                    </a:cubicBezTo>
                    <a:cubicBezTo>
                      <a:pt x="3992" y="1823"/>
                      <a:pt x="3740" y="1633"/>
                      <a:pt x="3958" y="1633"/>
                    </a:cubicBezTo>
                    <a:cubicBezTo>
                      <a:pt x="3974" y="1633"/>
                      <a:pt x="3992" y="1634"/>
                      <a:pt x="4012" y="1636"/>
                    </a:cubicBezTo>
                    <a:cubicBezTo>
                      <a:pt x="4174" y="1636"/>
                      <a:pt x="4197" y="1740"/>
                      <a:pt x="4290" y="1740"/>
                    </a:cubicBezTo>
                    <a:cubicBezTo>
                      <a:pt x="4321" y="1740"/>
                      <a:pt x="4359" y="1728"/>
                      <a:pt x="4413" y="1697"/>
                    </a:cubicBezTo>
                    <a:cubicBezTo>
                      <a:pt x="4753" y="1543"/>
                      <a:pt x="4599" y="833"/>
                      <a:pt x="4599" y="617"/>
                    </a:cubicBezTo>
                    <a:cubicBezTo>
                      <a:pt x="4599" y="494"/>
                      <a:pt x="4568" y="339"/>
                      <a:pt x="4506" y="216"/>
                    </a:cubicBezTo>
                    <a:cubicBezTo>
                      <a:pt x="4413" y="93"/>
                      <a:pt x="4290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7"/>
              <p:cNvSpPr/>
              <p:nvPr/>
            </p:nvSpPr>
            <p:spPr>
              <a:xfrm>
                <a:off x="5659486" y="1802778"/>
                <a:ext cx="185048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267" extrusionOk="0">
                    <a:moveTo>
                      <a:pt x="2823" y="0"/>
                    </a:moveTo>
                    <a:cubicBezTo>
                      <a:pt x="2423" y="0"/>
                      <a:pt x="2024" y="155"/>
                      <a:pt x="1759" y="446"/>
                    </a:cubicBezTo>
                    <a:cubicBezTo>
                      <a:pt x="1698" y="538"/>
                      <a:pt x="1605" y="631"/>
                      <a:pt x="1482" y="693"/>
                    </a:cubicBezTo>
                    <a:cubicBezTo>
                      <a:pt x="1369" y="738"/>
                      <a:pt x="1239" y="767"/>
                      <a:pt x="1117" y="767"/>
                    </a:cubicBezTo>
                    <a:cubicBezTo>
                      <a:pt x="1073" y="767"/>
                      <a:pt x="1029" y="763"/>
                      <a:pt x="988" y="754"/>
                    </a:cubicBezTo>
                    <a:cubicBezTo>
                      <a:pt x="772" y="724"/>
                      <a:pt x="525" y="662"/>
                      <a:pt x="494" y="508"/>
                    </a:cubicBezTo>
                    <a:cubicBezTo>
                      <a:pt x="463" y="415"/>
                      <a:pt x="525" y="322"/>
                      <a:pt x="648" y="291"/>
                    </a:cubicBezTo>
                    <a:cubicBezTo>
                      <a:pt x="684" y="268"/>
                      <a:pt x="724" y="258"/>
                      <a:pt x="766" y="258"/>
                    </a:cubicBezTo>
                    <a:cubicBezTo>
                      <a:pt x="835" y="258"/>
                      <a:pt x="912" y="284"/>
                      <a:pt x="988" y="322"/>
                    </a:cubicBezTo>
                    <a:cubicBezTo>
                      <a:pt x="834" y="353"/>
                      <a:pt x="772" y="477"/>
                      <a:pt x="864" y="538"/>
                    </a:cubicBezTo>
                    <a:cubicBezTo>
                      <a:pt x="926" y="600"/>
                      <a:pt x="1019" y="600"/>
                      <a:pt x="1080" y="600"/>
                    </a:cubicBezTo>
                    <a:cubicBezTo>
                      <a:pt x="1297" y="600"/>
                      <a:pt x="1513" y="477"/>
                      <a:pt x="1513" y="322"/>
                    </a:cubicBezTo>
                    <a:cubicBezTo>
                      <a:pt x="1513" y="199"/>
                      <a:pt x="1327" y="14"/>
                      <a:pt x="1111" y="14"/>
                    </a:cubicBezTo>
                    <a:cubicBezTo>
                      <a:pt x="988" y="14"/>
                      <a:pt x="864" y="45"/>
                      <a:pt x="741" y="45"/>
                    </a:cubicBezTo>
                    <a:cubicBezTo>
                      <a:pt x="684" y="45"/>
                      <a:pt x="630" y="44"/>
                      <a:pt x="579" y="44"/>
                    </a:cubicBezTo>
                    <a:cubicBezTo>
                      <a:pt x="274" y="44"/>
                      <a:pt x="89" y="67"/>
                      <a:pt x="62" y="384"/>
                    </a:cubicBezTo>
                    <a:cubicBezTo>
                      <a:pt x="0" y="569"/>
                      <a:pt x="93" y="754"/>
                      <a:pt x="278" y="847"/>
                    </a:cubicBezTo>
                    <a:cubicBezTo>
                      <a:pt x="494" y="940"/>
                      <a:pt x="741" y="1001"/>
                      <a:pt x="988" y="1063"/>
                    </a:cubicBezTo>
                    <a:cubicBezTo>
                      <a:pt x="1078" y="1108"/>
                      <a:pt x="1185" y="1137"/>
                      <a:pt x="1297" y="1137"/>
                    </a:cubicBezTo>
                    <a:cubicBezTo>
                      <a:pt x="1337" y="1137"/>
                      <a:pt x="1379" y="1133"/>
                      <a:pt x="1420" y="1125"/>
                    </a:cubicBezTo>
                    <a:cubicBezTo>
                      <a:pt x="1516" y="1101"/>
                      <a:pt x="1593" y="1003"/>
                      <a:pt x="1709" y="1003"/>
                    </a:cubicBezTo>
                    <a:cubicBezTo>
                      <a:pt x="1742" y="1003"/>
                      <a:pt x="1779" y="1011"/>
                      <a:pt x="1821" y="1032"/>
                    </a:cubicBezTo>
                    <a:cubicBezTo>
                      <a:pt x="1790" y="1094"/>
                      <a:pt x="1759" y="1156"/>
                      <a:pt x="1729" y="1186"/>
                    </a:cubicBezTo>
                    <a:cubicBezTo>
                      <a:pt x="1667" y="1279"/>
                      <a:pt x="1605" y="1372"/>
                      <a:pt x="1636" y="1433"/>
                    </a:cubicBezTo>
                    <a:cubicBezTo>
                      <a:pt x="1677" y="1516"/>
                      <a:pt x="1746" y="1557"/>
                      <a:pt x="1814" y="1557"/>
                    </a:cubicBezTo>
                    <a:cubicBezTo>
                      <a:pt x="1849" y="1557"/>
                      <a:pt x="1883" y="1547"/>
                      <a:pt x="1914" y="1526"/>
                    </a:cubicBezTo>
                    <a:cubicBezTo>
                      <a:pt x="2006" y="1464"/>
                      <a:pt x="1945" y="1372"/>
                      <a:pt x="2037" y="1310"/>
                    </a:cubicBezTo>
                    <a:cubicBezTo>
                      <a:pt x="2072" y="1293"/>
                      <a:pt x="2104" y="1285"/>
                      <a:pt x="2133" y="1285"/>
                    </a:cubicBezTo>
                    <a:cubicBezTo>
                      <a:pt x="2210" y="1285"/>
                      <a:pt x="2270" y="1336"/>
                      <a:pt x="2315" y="1403"/>
                    </a:cubicBezTo>
                    <a:cubicBezTo>
                      <a:pt x="2377" y="1557"/>
                      <a:pt x="2253" y="1711"/>
                      <a:pt x="2130" y="1835"/>
                    </a:cubicBezTo>
                    <a:cubicBezTo>
                      <a:pt x="2006" y="1958"/>
                      <a:pt x="1975" y="2174"/>
                      <a:pt x="2130" y="2267"/>
                    </a:cubicBezTo>
                    <a:cubicBezTo>
                      <a:pt x="2346" y="2112"/>
                      <a:pt x="2500" y="1927"/>
                      <a:pt x="2654" y="1711"/>
                    </a:cubicBezTo>
                    <a:cubicBezTo>
                      <a:pt x="2747" y="1526"/>
                      <a:pt x="2747" y="1279"/>
                      <a:pt x="2593" y="1094"/>
                    </a:cubicBezTo>
                    <a:cubicBezTo>
                      <a:pt x="2500" y="1032"/>
                      <a:pt x="2438" y="970"/>
                      <a:pt x="2377" y="878"/>
                    </a:cubicBezTo>
                    <a:cubicBezTo>
                      <a:pt x="2222" y="662"/>
                      <a:pt x="2469" y="384"/>
                      <a:pt x="2809" y="384"/>
                    </a:cubicBezTo>
                    <a:cubicBezTo>
                      <a:pt x="2824" y="369"/>
                      <a:pt x="2847" y="361"/>
                      <a:pt x="2874" y="361"/>
                    </a:cubicBezTo>
                    <a:cubicBezTo>
                      <a:pt x="2901" y="361"/>
                      <a:pt x="2932" y="369"/>
                      <a:pt x="2963" y="384"/>
                    </a:cubicBezTo>
                    <a:cubicBezTo>
                      <a:pt x="3117" y="446"/>
                      <a:pt x="2994" y="569"/>
                      <a:pt x="2994" y="785"/>
                    </a:cubicBezTo>
                    <a:cubicBezTo>
                      <a:pt x="3019" y="938"/>
                      <a:pt x="3233" y="1048"/>
                      <a:pt x="3462" y="1048"/>
                    </a:cubicBezTo>
                    <a:cubicBezTo>
                      <a:pt x="3512" y="1048"/>
                      <a:pt x="3562" y="1043"/>
                      <a:pt x="3611" y="1032"/>
                    </a:cubicBezTo>
                    <a:cubicBezTo>
                      <a:pt x="3858" y="1001"/>
                      <a:pt x="4074" y="878"/>
                      <a:pt x="4290" y="724"/>
                    </a:cubicBezTo>
                    <a:cubicBezTo>
                      <a:pt x="4352" y="693"/>
                      <a:pt x="4444" y="631"/>
                      <a:pt x="4475" y="538"/>
                    </a:cubicBezTo>
                    <a:cubicBezTo>
                      <a:pt x="4537" y="477"/>
                      <a:pt x="4506" y="384"/>
                      <a:pt x="4444" y="322"/>
                    </a:cubicBezTo>
                    <a:cubicBezTo>
                      <a:pt x="4406" y="315"/>
                      <a:pt x="4365" y="311"/>
                      <a:pt x="4325" y="311"/>
                    </a:cubicBezTo>
                    <a:cubicBezTo>
                      <a:pt x="4203" y="311"/>
                      <a:pt x="4082" y="345"/>
                      <a:pt x="4012" y="415"/>
                    </a:cubicBezTo>
                    <a:cubicBezTo>
                      <a:pt x="3889" y="508"/>
                      <a:pt x="3827" y="600"/>
                      <a:pt x="3704" y="693"/>
                    </a:cubicBezTo>
                    <a:cubicBezTo>
                      <a:pt x="3669" y="710"/>
                      <a:pt x="3625" y="718"/>
                      <a:pt x="3579" y="718"/>
                    </a:cubicBezTo>
                    <a:cubicBezTo>
                      <a:pt x="3459" y="718"/>
                      <a:pt x="3325" y="667"/>
                      <a:pt x="3303" y="600"/>
                    </a:cubicBezTo>
                    <a:cubicBezTo>
                      <a:pt x="3303" y="508"/>
                      <a:pt x="3426" y="446"/>
                      <a:pt x="3488" y="384"/>
                    </a:cubicBezTo>
                    <a:cubicBezTo>
                      <a:pt x="3580" y="199"/>
                      <a:pt x="3303" y="45"/>
                      <a:pt x="3025" y="14"/>
                    </a:cubicBezTo>
                    <a:cubicBezTo>
                      <a:pt x="2958" y="5"/>
                      <a:pt x="2891" y="0"/>
                      <a:pt x="2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7"/>
              <p:cNvSpPr/>
              <p:nvPr/>
            </p:nvSpPr>
            <p:spPr>
              <a:xfrm>
                <a:off x="5791606" y="1837969"/>
                <a:ext cx="154832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2477" extrusionOk="0">
                    <a:moveTo>
                      <a:pt x="1656" y="0"/>
                    </a:moveTo>
                    <a:cubicBezTo>
                      <a:pt x="1534" y="0"/>
                      <a:pt x="1413" y="25"/>
                      <a:pt x="1297" y="77"/>
                    </a:cubicBezTo>
                    <a:cubicBezTo>
                      <a:pt x="1174" y="138"/>
                      <a:pt x="1112" y="231"/>
                      <a:pt x="988" y="293"/>
                    </a:cubicBezTo>
                    <a:cubicBezTo>
                      <a:pt x="711" y="416"/>
                      <a:pt x="340" y="416"/>
                      <a:pt x="124" y="540"/>
                    </a:cubicBezTo>
                    <a:cubicBezTo>
                      <a:pt x="32" y="601"/>
                      <a:pt x="1" y="725"/>
                      <a:pt x="124" y="756"/>
                    </a:cubicBezTo>
                    <a:cubicBezTo>
                      <a:pt x="140" y="771"/>
                      <a:pt x="163" y="779"/>
                      <a:pt x="186" y="779"/>
                    </a:cubicBezTo>
                    <a:cubicBezTo>
                      <a:pt x="209" y="779"/>
                      <a:pt x="232" y="771"/>
                      <a:pt x="248" y="756"/>
                    </a:cubicBezTo>
                    <a:cubicBezTo>
                      <a:pt x="456" y="756"/>
                      <a:pt x="664" y="931"/>
                      <a:pt x="871" y="931"/>
                    </a:cubicBezTo>
                    <a:cubicBezTo>
                      <a:pt x="910" y="931"/>
                      <a:pt x="949" y="924"/>
                      <a:pt x="988" y="910"/>
                    </a:cubicBezTo>
                    <a:cubicBezTo>
                      <a:pt x="1081" y="879"/>
                      <a:pt x="1143" y="817"/>
                      <a:pt x="1112" y="756"/>
                    </a:cubicBezTo>
                    <a:cubicBezTo>
                      <a:pt x="1072" y="696"/>
                      <a:pt x="1019" y="662"/>
                      <a:pt x="962" y="662"/>
                    </a:cubicBezTo>
                    <a:cubicBezTo>
                      <a:pt x="931" y="662"/>
                      <a:pt x="898" y="672"/>
                      <a:pt x="865" y="694"/>
                    </a:cubicBezTo>
                    <a:cubicBezTo>
                      <a:pt x="834" y="601"/>
                      <a:pt x="958" y="540"/>
                      <a:pt x="1112" y="509"/>
                    </a:cubicBezTo>
                    <a:cubicBezTo>
                      <a:pt x="1145" y="517"/>
                      <a:pt x="1178" y="521"/>
                      <a:pt x="1210" y="521"/>
                    </a:cubicBezTo>
                    <a:cubicBezTo>
                      <a:pt x="1299" y="521"/>
                      <a:pt x="1384" y="492"/>
                      <a:pt x="1451" y="447"/>
                    </a:cubicBezTo>
                    <a:cubicBezTo>
                      <a:pt x="1482" y="416"/>
                      <a:pt x="1513" y="385"/>
                      <a:pt x="1544" y="385"/>
                    </a:cubicBezTo>
                    <a:cubicBezTo>
                      <a:pt x="1548" y="381"/>
                      <a:pt x="1555" y="379"/>
                      <a:pt x="1563" y="379"/>
                    </a:cubicBezTo>
                    <a:cubicBezTo>
                      <a:pt x="1614" y="379"/>
                      <a:pt x="1725" y="455"/>
                      <a:pt x="1698" y="509"/>
                    </a:cubicBezTo>
                    <a:cubicBezTo>
                      <a:pt x="1667" y="570"/>
                      <a:pt x="1575" y="601"/>
                      <a:pt x="1513" y="663"/>
                    </a:cubicBezTo>
                    <a:cubicBezTo>
                      <a:pt x="1390" y="725"/>
                      <a:pt x="1359" y="879"/>
                      <a:pt x="1420" y="1002"/>
                    </a:cubicBezTo>
                    <a:cubicBezTo>
                      <a:pt x="1451" y="1095"/>
                      <a:pt x="1513" y="1188"/>
                      <a:pt x="1420" y="1218"/>
                    </a:cubicBezTo>
                    <a:cubicBezTo>
                      <a:pt x="1407" y="1222"/>
                      <a:pt x="1393" y="1223"/>
                      <a:pt x="1380" y="1223"/>
                    </a:cubicBezTo>
                    <a:cubicBezTo>
                      <a:pt x="1276" y="1223"/>
                      <a:pt x="1191" y="1126"/>
                      <a:pt x="1081" y="1126"/>
                    </a:cubicBezTo>
                    <a:cubicBezTo>
                      <a:pt x="1071" y="1123"/>
                      <a:pt x="1061" y="1121"/>
                      <a:pt x="1051" y="1121"/>
                    </a:cubicBezTo>
                    <a:cubicBezTo>
                      <a:pt x="970" y="1121"/>
                      <a:pt x="899" y="1228"/>
                      <a:pt x="927" y="1311"/>
                    </a:cubicBezTo>
                    <a:cubicBezTo>
                      <a:pt x="1038" y="1505"/>
                      <a:pt x="1223" y="1624"/>
                      <a:pt x="1438" y="1624"/>
                    </a:cubicBezTo>
                    <a:cubicBezTo>
                      <a:pt x="1463" y="1624"/>
                      <a:pt x="1488" y="1623"/>
                      <a:pt x="1513" y="1620"/>
                    </a:cubicBezTo>
                    <a:lnTo>
                      <a:pt x="1729" y="1620"/>
                    </a:lnTo>
                    <a:cubicBezTo>
                      <a:pt x="1822" y="1651"/>
                      <a:pt x="1883" y="1681"/>
                      <a:pt x="1883" y="1743"/>
                    </a:cubicBezTo>
                    <a:cubicBezTo>
                      <a:pt x="1853" y="1836"/>
                      <a:pt x="1791" y="1867"/>
                      <a:pt x="1729" y="1867"/>
                    </a:cubicBezTo>
                    <a:cubicBezTo>
                      <a:pt x="1667" y="1897"/>
                      <a:pt x="1637" y="1897"/>
                      <a:pt x="1575" y="1897"/>
                    </a:cubicBezTo>
                    <a:cubicBezTo>
                      <a:pt x="1513" y="1928"/>
                      <a:pt x="1513" y="2021"/>
                      <a:pt x="1575" y="2083"/>
                    </a:cubicBezTo>
                    <a:cubicBezTo>
                      <a:pt x="1606" y="2113"/>
                      <a:pt x="1667" y="2206"/>
                      <a:pt x="1606" y="2237"/>
                    </a:cubicBezTo>
                    <a:cubicBezTo>
                      <a:pt x="1590" y="2268"/>
                      <a:pt x="1528" y="2283"/>
                      <a:pt x="1459" y="2283"/>
                    </a:cubicBezTo>
                    <a:cubicBezTo>
                      <a:pt x="1390" y="2283"/>
                      <a:pt x="1312" y="2268"/>
                      <a:pt x="1266" y="2237"/>
                    </a:cubicBezTo>
                    <a:cubicBezTo>
                      <a:pt x="1204" y="2175"/>
                      <a:pt x="1081" y="2144"/>
                      <a:pt x="958" y="2113"/>
                    </a:cubicBezTo>
                    <a:cubicBezTo>
                      <a:pt x="803" y="2113"/>
                      <a:pt x="711" y="2299"/>
                      <a:pt x="587" y="2299"/>
                    </a:cubicBezTo>
                    <a:cubicBezTo>
                      <a:pt x="495" y="2299"/>
                      <a:pt x="433" y="2268"/>
                      <a:pt x="340" y="2237"/>
                    </a:cubicBezTo>
                    <a:cubicBezTo>
                      <a:pt x="279" y="2237"/>
                      <a:pt x="186" y="2237"/>
                      <a:pt x="155" y="2299"/>
                    </a:cubicBezTo>
                    <a:cubicBezTo>
                      <a:pt x="124" y="2329"/>
                      <a:pt x="155" y="2391"/>
                      <a:pt x="217" y="2391"/>
                    </a:cubicBezTo>
                    <a:cubicBezTo>
                      <a:pt x="279" y="2422"/>
                      <a:pt x="340" y="2422"/>
                      <a:pt x="402" y="2422"/>
                    </a:cubicBezTo>
                    <a:lnTo>
                      <a:pt x="1791" y="2422"/>
                    </a:lnTo>
                    <a:cubicBezTo>
                      <a:pt x="1914" y="2391"/>
                      <a:pt x="2007" y="2268"/>
                      <a:pt x="2007" y="2144"/>
                    </a:cubicBezTo>
                    <a:cubicBezTo>
                      <a:pt x="2011" y="2142"/>
                      <a:pt x="2017" y="2141"/>
                      <a:pt x="2023" y="2141"/>
                    </a:cubicBezTo>
                    <a:cubicBezTo>
                      <a:pt x="2120" y="2141"/>
                      <a:pt x="2466" y="2332"/>
                      <a:pt x="2408" y="2360"/>
                    </a:cubicBezTo>
                    <a:lnTo>
                      <a:pt x="2933" y="2453"/>
                    </a:lnTo>
                    <a:cubicBezTo>
                      <a:pt x="3010" y="2468"/>
                      <a:pt x="3095" y="2476"/>
                      <a:pt x="3180" y="2476"/>
                    </a:cubicBezTo>
                    <a:cubicBezTo>
                      <a:pt x="3264" y="2476"/>
                      <a:pt x="3349" y="2468"/>
                      <a:pt x="3426" y="2453"/>
                    </a:cubicBezTo>
                    <a:cubicBezTo>
                      <a:pt x="3488" y="2422"/>
                      <a:pt x="3550" y="2391"/>
                      <a:pt x="3581" y="2360"/>
                    </a:cubicBezTo>
                    <a:cubicBezTo>
                      <a:pt x="3766" y="2237"/>
                      <a:pt x="3797" y="1959"/>
                      <a:pt x="3643" y="1805"/>
                    </a:cubicBezTo>
                    <a:cubicBezTo>
                      <a:pt x="3581" y="1743"/>
                      <a:pt x="3488" y="1712"/>
                      <a:pt x="3396" y="1681"/>
                    </a:cubicBezTo>
                    <a:cubicBezTo>
                      <a:pt x="3303" y="1620"/>
                      <a:pt x="3180" y="1589"/>
                      <a:pt x="3087" y="1589"/>
                    </a:cubicBezTo>
                    <a:cubicBezTo>
                      <a:pt x="2871" y="1589"/>
                      <a:pt x="2748" y="1805"/>
                      <a:pt x="2871" y="1928"/>
                    </a:cubicBezTo>
                    <a:cubicBezTo>
                      <a:pt x="2994" y="2021"/>
                      <a:pt x="3056" y="2052"/>
                      <a:pt x="3025" y="2144"/>
                    </a:cubicBezTo>
                    <a:cubicBezTo>
                      <a:pt x="2994" y="2175"/>
                      <a:pt x="2956" y="2183"/>
                      <a:pt x="2913" y="2183"/>
                    </a:cubicBezTo>
                    <a:cubicBezTo>
                      <a:pt x="2871" y="2183"/>
                      <a:pt x="2825" y="2175"/>
                      <a:pt x="2778" y="2175"/>
                    </a:cubicBezTo>
                    <a:cubicBezTo>
                      <a:pt x="2562" y="2113"/>
                      <a:pt x="2439" y="1959"/>
                      <a:pt x="2439" y="1805"/>
                    </a:cubicBezTo>
                    <a:cubicBezTo>
                      <a:pt x="2439" y="1743"/>
                      <a:pt x="2470" y="1681"/>
                      <a:pt x="2501" y="1620"/>
                    </a:cubicBezTo>
                    <a:cubicBezTo>
                      <a:pt x="2501" y="1558"/>
                      <a:pt x="2470" y="1496"/>
                      <a:pt x="2408" y="1465"/>
                    </a:cubicBezTo>
                    <a:cubicBezTo>
                      <a:pt x="2315" y="1404"/>
                      <a:pt x="2192" y="1434"/>
                      <a:pt x="2130" y="1373"/>
                    </a:cubicBezTo>
                    <a:cubicBezTo>
                      <a:pt x="2038" y="1342"/>
                      <a:pt x="2069" y="1188"/>
                      <a:pt x="2130" y="1126"/>
                    </a:cubicBezTo>
                    <a:cubicBezTo>
                      <a:pt x="2161" y="1033"/>
                      <a:pt x="2285" y="941"/>
                      <a:pt x="2254" y="848"/>
                    </a:cubicBezTo>
                    <a:cubicBezTo>
                      <a:pt x="2223" y="756"/>
                      <a:pt x="2254" y="786"/>
                      <a:pt x="2254" y="756"/>
                    </a:cubicBezTo>
                    <a:cubicBezTo>
                      <a:pt x="2408" y="540"/>
                      <a:pt x="2346" y="262"/>
                      <a:pt x="2161" y="138"/>
                    </a:cubicBezTo>
                    <a:cubicBezTo>
                      <a:pt x="1999" y="48"/>
                      <a:pt x="1827" y="0"/>
                      <a:pt x="1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7"/>
              <p:cNvSpPr/>
              <p:nvPr/>
            </p:nvSpPr>
            <p:spPr>
              <a:xfrm>
                <a:off x="5852038" y="1803308"/>
                <a:ext cx="173712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60" h="978" extrusionOk="0">
                    <a:moveTo>
                      <a:pt x="1759" y="1"/>
                    </a:moveTo>
                    <a:cubicBezTo>
                      <a:pt x="1698" y="1"/>
                      <a:pt x="1574" y="1"/>
                      <a:pt x="1543" y="93"/>
                    </a:cubicBezTo>
                    <a:cubicBezTo>
                      <a:pt x="1543" y="155"/>
                      <a:pt x="1698" y="186"/>
                      <a:pt x="1821" y="217"/>
                    </a:cubicBezTo>
                    <a:cubicBezTo>
                      <a:pt x="1914" y="217"/>
                      <a:pt x="2068" y="278"/>
                      <a:pt x="2006" y="340"/>
                    </a:cubicBezTo>
                    <a:cubicBezTo>
                      <a:pt x="1957" y="324"/>
                      <a:pt x="1905" y="316"/>
                      <a:pt x="1853" y="316"/>
                    </a:cubicBezTo>
                    <a:cubicBezTo>
                      <a:pt x="1712" y="316"/>
                      <a:pt x="1572" y="373"/>
                      <a:pt x="1482" y="464"/>
                    </a:cubicBezTo>
                    <a:cubicBezTo>
                      <a:pt x="1420" y="525"/>
                      <a:pt x="1389" y="556"/>
                      <a:pt x="1296" y="556"/>
                    </a:cubicBezTo>
                    <a:cubicBezTo>
                      <a:pt x="1235" y="556"/>
                      <a:pt x="1204" y="495"/>
                      <a:pt x="1173" y="464"/>
                    </a:cubicBezTo>
                    <a:cubicBezTo>
                      <a:pt x="1055" y="369"/>
                      <a:pt x="919" y="329"/>
                      <a:pt x="779" y="329"/>
                    </a:cubicBezTo>
                    <a:cubicBezTo>
                      <a:pt x="736" y="329"/>
                      <a:pt x="692" y="333"/>
                      <a:pt x="648" y="340"/>
                    </a:cubicBezTo>
                    <a:cubicBezTo>
                      <a:pt x="617" y="248"/>
                      <a:pt x="741" y="186"/>
                      <a:pt x="864" y="186"/>
                    </a:cubicBezTo>
                    <a:cubicBezTo>
                      <a:pt x="911" y="201"/>
                      <a:pt x="965" y="209"/>
                      <a:pt x="1019" y="209"/>
                    </a:cubicBezTo>
                    <a:cubicBezTo>
                      <a:pt x="1073" y="209"/>
                      <a:pt x="1127" y="201"/>
                      <a:pt x="1173" y="186"/>
                    </a:cubicBezTo>
                    <a:cubicBezTo>
                      <a:pt x="1204" y="93"/>
                      <a:pt x="988" y="32"/>
                      <a:pt x="803" y="32"/>
                    </a:cubicBezTo>
                    <a:cubicBezTo>
                      <a:pt x="587" y="32"/>
                      <a:pt x="340" y="32"/>
                      <a:pt x="124" y="93"/>
                    </a:cubicBezTo>
                    <a:cubicBezTo>
                      <a:pt x="93" y="93"/>
                      <a:pt x="31" y="124"/>
                      <a:pt x="0" y="155"/>
                    </a:cubicBezTo>
                    <a:cubicBezTo>
                      <a:pt x="0" y="186"/>
                      <a:pt x="0" y="217"/>
                      <a:pt x="0" y="217"/>
                    </a:cubicBezTo>
                    <a:lnTo>
                      <a:pt x="0" y="464"/>
                    </a:lnTo>
                    <a:cubicBezTo>
                      <a:pt x="0" y="525"/>
                      <a:pt x="31" y="587"/>
                      <a:pt x="93" y="618"/>
                    </a:cubicBezTo>
                    <a:cubicBezTo>
                      <a:pt x="124" y="636"/>
                      <a:pt x="157" y="644"/>
                      <a:pt x="192" y="644"/>
                    </a:cubicBezTo>
                    <a:cubicBezTo>
                      <a:pt x="332" y="644"/>
                      <a:pt x="500" y="525"/>
                      <a:pt x="648" y="525"/>
                    </a:cubicBezTo>
                    <a:cubicBezTo>
                      <a:pt x="926" y="556"/>
                      <a:pt x="988" y="865"/>
                      <a:pt x="1266" y="865"/>
                    </a:cubicBezTo>
                    <a:cubicBezTo>
                      <a:pt x="1451" y="865"/>
                      <a:pt x="1543" y="680"/>
                      <a:pt x="1759" y="649"/>
                    </a:cubicBezTo>
                    <a:lnTo>
                      <a:pt x="1914" y="649"/>
                    </a:lnTo>
                    <a:cubicBezTo>
                      <a:pt x="2068" y="618"/>
                      <a:pt x="2191" y="525"/>
                      <a:pt x="2346" y="525"/>
                    </a:cubicBezTo>
                    <a:cubicBezTo>
                      <a:pt x="2407" y="525"/>
                      <a:pt x="2469" y="556"/>
                      <a:pt x="2531" y="556"/>
                    </a:cubicBezTo>
                    <a:cubicBezTo>
                      <a:pt x="2571" y="572"/>
                      <a:pt x="2618" y="578"/>
                      <a:pt x="2667" y="578"/>
                    </a:cubicBezTo>
                    <a:cubicBezTo>
                      <a:pt x="2776" y="578"/>
                      <a:pt x="2895" y="550"/>
                      <a:pt x="2973" y="550"/>
                    </a:cubicBezTo>
                    <a:cubicBezTo>
                      <a:pt x="2993" y="550"/>
                      <a:pt x="3011" y="552"/>
                      <a:pt x="3025" y="556"/>
                    </a:cubicBezTo>
                    <a:cubicBezTo>
                      <a:pt x="3117" y="618"/>
                      <a:pt x="3086" y="741"/>
                      <a:pt x="3117" y="834"/>
                    </a:cubicBezTo>
                    <a:cubicBezTo>
                      <a:pt x="3117" y="906"/>
                      <a:pt x="3191" y="977"/>
                      <a:pt x="3268" y="977"/>
                    </a:cubicBezTo>
                    <a:cubicBezTo>
                      <a:pt x="3290" y="977"/>
                      <a:pt x="3312" y="971"/>
                      <a:pt x="3333" y="957"/>
                    </a:cubicBezTo>
                    <a:cubicBezTo>
                      <a:pt x="3364" y="865"/>
                      <a:pt x="3364" y="803"/>
                      <a:pt x="3333" y="711"/>
                    </a:cubicBezTo>
                    <a:cubicBezTo>
                      <a:pt x="3263" y="546"/>
                      <a:pt x="3390" y="381"/>
                      <a:pt x="3550" y="381"/>
                    </a:cubicBezTo>
                    <a:cubicBezTo>
                      <a:pt x="3600" y="381"/>
                      <a:pt x="3653" y="396"/>
                      <a:pt x="3704" y="433"/>
                    </a:cubicBezTo>
                    <a:cubicBezTo>
                      <a:pt x="3765" y="495"/>
                      <a:pt x="3704" y="587"/>
                      <a:pt x="3704" y="649"/>
                    </a:cubicBezTo>
                    <a:cubicBezTo>
                      <a:pt x="3673" y="772"/>
                      <a:pt x="3704" y="865"/>
                      <a:pt x="3827" y="896"/>
                    </a:cubicBezTo>
                    <a:cubicBezTo>
                      <a:pt x="3862" y="913"/>
                      <a:pt x="3901" y="921"/>
                      <a:pt x="3940" y="921"/>
                    </a:cubicBezTo>
                    <a:cubicBezTo>
                      <a:pt x="4039" y="921"/>
                      <a:pt x="4136" y="870"/>
                      <a:pt x="4136" y="803"/>
                    </a:cubicBezTo>
                    <a:cubicBezTo>
                      <a:pt x="4136" y="649"/>
                      <a:pt x="3951" y="525"/>
                      <a:pt x="3981" y="402"/>
                    </a:cubicBezTo>
                    <a:cubicBezTo>
                      <a:pt x="4043" y="309"/>
                      <a:pt x="4259" y="248"/>
                      <a:pt x="4197" y="124"/>
                    </a:cubicBezTo>
                    <a:cubicBezTo>
                      <a:pt x="4147" y="36"/>
                      <a:pt x="4039" y="4"/>
                      <a:pt x="3917" y="4"/>
                    </a:cubicBezTo>
                    <a:cubicBezTo>
                      <a:pt x="3741" y="4"/>
                      <a:pt x="3535" y="70"/>
                      <a:pt x="3426" y="124"/>
                    </a:cubicBezTo>
                    <a:cubicBezTo>
                      <a:pt x="3210" y="186"/>
                      <a:pt x="3086" y="371"/>
                      <a:pt x="2839" y="371"/>
                    </a:cubicBezTo>
                    <a:cubicBezTo>
                      <a:pt x="2593" y="340"/>
                      <a:pt x="2593" y="217"/>
                      <a:pt x="2438" y="155"/>
                    </a:cubicBezTo>
                    <a:cubicBezTo>
                      <a:pt x="2253" y="32"/>
                      <a:pt x="2006" y="1"/>
                      <a:pt x="17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7"/>
              <p:cNvSpPr/>
              <p:nvPr/>
            </p:nvSpPr>
            <p:spPr>
              <a:xfrm>
                <a:off x="6081085" y="1849876"/>
                <a:ext cx="171184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9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278" y="248"/>
                    </a:cubicBezTo>
                    <a:cubicBezTo>
                      <a:pt x="278" y="340"/>
                      <a:pt x="309" y="402"/>
                      <a:pt x="370" y="464"/>
                    </a:cubicBezTo>
                    <a:cubicBezTo>
                      <a:pt x="432" y="587"/>
                      <a:pt x="525" y="649"/>
                      <a:pt x="648" y="710"/>
                    </a:cubicBezTo>
                    <a:cubicBezTo>
                      <a:pt x="741" y="726"/>
                      <a:pt x="833" y="734"/>
                      <a:pt x="922" y="734"/>
                    </a:cubicBezTo>
                    <a:cubicBezTo>
                      <a:pt x="1011" y="734"/>
                      <a:pt x="1096" y="726"/>
                      <a:pt x="1173" y="710"/>
                    </a:cubicBezTo>
                    <a:cubicBezTo>
                      <a:pt x="1358" y="710"/>
                      <a:pt x="1605" y="803"/>
                      <a:pt x="1605" y="865"/>
                    </a:cubicBezTo>
                    <a:cubicBezTo>
                      <a:pt x="1605" y="957"/>
                      <a:pt x="1543" y="1019"/>
                      <a:pt x="1543" y="1081"/>
                    </a:cubicBezTo>
                    <a:cubicBezTo>
                      <a:pt x="1512" y="1235"/>
                      <a:pt x="1667" y="1420"/>
                      <a:pt x="1512" y="1544"/>
                    </a:cubicBezTo>
                    <a:cubicBezTo>
                      <a:pt x="1463" y="1573"/>
                      <a:pt x="1405" y="1584"/>
                      <a:pt x="1342" y="1584"/>
                    </a:cubicBezTo>
                    <a:cubicBezTo>
                      <a:pt x="1205" y="1584"/>
                      <a:pt x="1043" y="1534"/>
                      <a:pt x="895" y="1513"/>
                    </a:cubicBezTo>
                    <a:cubicBezTo>
                      <a:pt x="802" y="1513"/>
                      <a:pt x="710" y="1482"/>
                      <a:pt x="648" y="1451"/>
                    </a:cubicBezTo>
                    <a:cubicBezTo>
                      <a:pt x="586" y="1420"/>
                      <a:pt x="556" y="1328"/>
                      <a:pt x="586" y="1266"/>
                    </a:cubicBezTo>
                    <a:cubicBezTo>
                      <a:pt x="586" y="1235"/>
                      <a:pt x="617" y="1173"/>
                      <a:pt x="648" y="1142"/>
                    </a:cubicBezTo>
                    <a:cubicBezTo>
                      <a:pt x="664" y="1127"/>
                      <a:pt x="702" y="1119"/>
                      <a:pt x="737" y="1119"/>
                    </a:cubicBezTo>
                    <a:cubicBezTo>
                      <a:pt x="772" y="1119"/>
                      <a:pt x="802" y="1127"/>
                      <a:pt x="802" y="1142"/>
                    </a:cubicBezTo>
                    <a:cubicBezTo>
                      <a:pt x="802" y="1173"/>
                      <a:pt x="772" y="1173"/>
                      <a:pt x="802" y="1235"/>
                    </a:cubicBezTo>
                    <a:cubicBezTo>
                      <a:pt x="816" y="1277"/>
                      <a:pt x="855" y="1294"/>
                      <a:pt x="903" y="1294"/>
                    </a:cubicBezTo>
                    <a:cubicBezTo>
                      <a:pt x="960" y="1294"/>
                      <a:pt x="1029" y="1269"/>
                      <a:pt x="1080" y="1235"/>
                    </a:cubicBezTo>
                    <a:cubicBezTo>
                      <a:pt x="1265" y="1112"/>
                      <a:pt x="1111" y="896"/>
                      <a:pt x="895" y="834"/>
                    </a:cubicBezTo>
                    <a:cubicBezTo>
                      <a:pt x="854" y="829"/>
                      <a:pt x="813" y="826"/>
                      <a:pt x="772" y="826"/>
                    </a:cubicBezTo>
                    <a:cubicBezTo>
                      <a:pt x="568" y="826"/>
                      <a:pt x="376" y="890"/>
                      <a:pt x="247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309" y="1976"/>
                      <a:pt x="525" y="2037"/>
                      <a:pt x="1049" y="2130"/>
                    </a:cubicBezTo>
                    <a:cubicBezTo>
                      <a:pt x="1115" y="2136"/>
                      <a:pt x="1181" y="2138"/>
                      <a:pt x="1246" y="2138"/>
                    </a:cubicBezTo>
                    <a:cubicBezTo>
                      <a:pt x="1550" y="2138"/>
                      <a:pt x="1850" y="2083"/>
                      <a:pt x="2130" y="2007"/>
                    </a:cubicBezTo>
                    <a:cubicBezTo>
                      <a:pt x="2291" y="1961"/>
                      <a:pt x="2435" y="1829"/>
                      <a:pt x="2587" y="1829"/>
                    </a:cubicBezTo>
                    <a:cubicBezTo>
                      <a:pt x="2639" y="1829"/>
                      <a:pt x="2692" y="1844"/>
                      <a:pt x="2747" y="1883"/>
                    </a:cubicBezTo>
                    <a:cubicBezTo>
                      <a:pt x="2805" y="1918"/>
                      <a:pt x="2867" y="1935"/>
                      <a:pt x="2928" y="1935"/>
                    </a:cubicBezTo>
                    <a:cubicBezTo>
                      <a:pt x="3031" y="1935"/>
                      <a:pt x="3133" y="1887"/>
                      <a:pt x="3210" y="1791"/>
                    </a:cubicBezTo>
                    <a:cubicBezTo>
                      <a:pt x="3271" y="1667"/>
                      <a:pt x="3302" y="1544"/>
                      <a:pt x="3333" y="1420"/>
                    </a:cubicBezTo>
                    <a:cubicBezTo>
                      <a:pt x="3358" y="1319"/>
                      <a:pt x="3445" y="1219"/>
                      <a:pt x="3560" y="1219"/>
                    </a:cubicBezTo>
                    <a:cubicBezTo>
                      <a:pt x="3586" y="1219"/>
                      <a:pt x="3613" y="1224"/>
                      <a:pt x="3642" y="1235"/>
                    </a:cubicBezTo>
                    <a:cubicBezTo>
                      <a:pt x="3580" y="1328"/>
                      <a:pt x="3580" y="1420"/>
                      <a:pt x="3580" y="1513"/>
                    </a:cubicBezTo>
                    <a:cubicBezTo>
                      <a:pt x="3611" y="1636"/>
                      <a:pt x="3703" y="1729"/>
                      <a:pt x="3827" y="1729"/>
                    </a:cubicBezTo>
                    <a:cubicBezTo>
                      <a:pt x="3950" y="1729"/>
                      <a:pt x="4105" y="1667"/>
                      <a:pt x="4166" y="1575"/>
                    </a:cubicBezTo>
                    <a:cubicBezTo>
                      <a:pt x="4197" y="1482"/>
                      <a:pt x="4197" y="1359"/>
                      <a:pt x="4166" y="1266"/>
                    </a:cubicBezTo>
                    <a:cubicBezTo>
                      <a:pt x="4105" y="1081"/>
                      <a:pt x="4012" y="957"/>
                      <a:pt x="3889" y="834"/>
                    </a:cubicBezTo>
                    <a:cubicBezTo>
                      <a:pt x="3777" y="759"/>
                      <a:pt x="3653" y="718"/>
                      <a:pt x="3525" y="718"/>
                    </a:cubicBezTo>
                    <a:cubicBezTo>
                      <a:pt x="3442" y="718"/>
                      <a:pt x="3357" y="736"/>
                      <a:pt x="3271" y="772"/>
                    </a:cubicBezTo>
                    <a:cubicBezTo>
                      <a:pt x="2963" y="896"/>
                      <a:pt x="2994" y="1235"/>
                      <a:pt x="2716" y="1389"/>
                    </a:cubicBezTo>
                    <a:cubicBezTo>
                      <a:pt x="2599" y="1448"/>
                      <a:pt x="2462" y="1478"/>
                      <a:pt x="2324" y="1478"/>
                    </a:cubicBezTo>
                    <a:cubicBezTo>
                      <a:pt x="2169" y="1478"/>
                      <a:pt x="2013" y="1440"/>
                      <a:pt x="1883" y="1359"/>
                    </a:cubicBezTo>
                    <a:lnTo>
                      <a:pt x="1913" y="865"/>
                    </a:lnTo>
                    <a:cubicBezTo>
                      <a:pt x="1944" y="772"/>
                      <a:pt x="1913" y="680"/>
                      <a:pt x="1852" y="618"/>
                    </a:cubicBezTo>
                    <a:cubicBezTo>
                      <a:pt x="1739" y="527"/>
                      <a:pt x="1593" y="470"/>
                      <a:pt x="1438" y="470"/>
                    </a:cubicBezTo>
                    <a:cubicBezTo>
                      <a:pt x="1381" y="470"/>
                      <a:pt x="1323" y="478"/>
                      <a:pt x="1265" y="494"/>
                    </a:cubicBezTo>
                    <a:cubicBezTo>
                      <a:pt x="1219" y="502"/>
                      <a:pt x="1171" y="506"/>
                      <a:pt x="1121" y="506"/>
                    </a:cubicBezTo>
                    <a:cubicBezTo>
                      <a:pt x="972" y="506"/>
                      <a:pt x="810" y="471"/>
                      <a:pt x="648" y="402"/>
                    </a:cubicBezTo>
                    <a:lnTo>
                      <a:pt x="1265" y="371"/>
                    </a:lnTo>
                    <a:cubicBezTo>
                      <a:pt x="1358" y="278"/>
                      <a:pt x="1296" y="155"/>
                      <a:pt x="1204" y="93"/>
                    </a:cubicBezTo>
                    <a:cubicBezTo>
                      <a:pt x="1049" y="1"/>
                      <a:pt x="926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7"/>
              <p:cNvSpPr/>
              <p:nvPr/>
            </p:nvSpPr>
            <p:spPr>
              <a:xfrm>
                <a:off x="6321428" y="1800821"/>
                <a:ext cx="195120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85" h="3357" extrusionOk="0">
                    <a:moveTo>
                      <a:pt x="4136" y="0"/>
                    </a:moveTo>
                    <a:cubicBezTo>
                      <a:pt x="3889" y="0"/>
                      <a:pt x="3642" y="154"/>
                      <a:pt x="3488" y="370"/>
                    </a:cubicBezTo>
                    <a:cubicBezTo>
                      <a:pt x="3395" y="494"/>
                      <a:pt x="3334" y="617"/>
                      <a:pt x="3365" y="772"/>
                    </a:cubicBezTo>
                    <a:cubicBezTo>
                      <a:pt x="3428" y="877"/>
                      <a:pt x="3534" y="925"/>
                      <a:pt x="3645" y="925"/>
                    </a:cubicBezTo>
                    <a:cubicBezTo>
                      <a:pt x="3696" y="925"/>
                      <a:pt x="3748" y="915"/>
                      <a:pt x="3797" y="895"/>
                    </a:cubicBezTo>
                    <a:cubicBezTo>
                      <a:pt x="3889" y="802"/>
                      <a:pt x="3858" y="710"/>
                      <a:pt x="3858" y="617"/>
                    </a:cubicBezTo>
                    <a:cubicBezTo>
                      <a:pt x="3882" y="546"/>
                      <a:pt x="3980" y="474"/>
                      <a:pt x="4066" y="474"/>
                    </a:cubicBezTo>
                    <a:cubicBezTo>
                      <a:pt x="4091" y="474"/>
                      <a:pt x="4115" y="480"/>
                      <a:pt x="4136" y="494"/>
                    </a:cubicBezTo>
                    <a:cubicBezTo>
                      <a:pt x="4167" y="525"/>
                      <a:pt x="4167" y="556"/>
                      <a:pt x="4167" y="586"/>
                    </a:cubicBezTo>
                    <a:cubicBezTo>
                      <a:pt x="4198" y="772"/>
                      <a:pt x="4136" y="988"/>
                      <a:pt x="4013" y="1142"/>
                    </a:cubicBezTo>
                    <a:cubicBezTo>
                      <a:pt x="3891" y="1288"/>
                      <a:pt x="3711" y="1377"/>
                      <a:pt x="3518" y="1377"/>
                    </a:cubicBezTo>
                    <a:cubicBezTo>
                      <a:pt x="3468" y="1377"/>
                      <a:pt x="3416" y="1371"/>
                      <a:pt x="3365" y="1358"/>
                    </a:cubicBezTo>
                    <a:cubicBezTo>
                      <a:pt x="3272" y="1327"/>
                      <a:pt x="3179" y="1296"/>
                      <a:pt x="3087" y="1265"/>
                    </a:cubicBezTo>
                    <a:cubicBezTo>
                      <a:pt x="3025" y="1234"/>
                      <a:pt x="2971" y="1219"/>
                      <a:pt x="2917" y="1219"/>
                    </a:cubicBezTo>
                    <a:cubicBezTo>
                      <a:pt x="2863" y="1219"/>
                      <a:pt x="2809" y="1234"/>
                      <a:pt x="2747" y="1265"/>
                    </a:cubicBezTo>
                    <a:cubicBezTo>
                      <a:pt x="2717" y="1296"/>
                      <a:pt x="2686" y="1327"/>
                      <a:pt x="2655" y="1389"/>
                    </a:cubicBezTo>
                    <a:cubicBezTo>
                      <a:pt x="2599" y="1555"/>
                      <a:pt x="2445" y="1671"/>
                      <a:pt x="2280" y="1671"/>
                    </a:cubicBezTo>
                    <a:cubicBezTo>
                      <a:pt x="2261" y="1671"/>
                      <a:pt x="2242" y="1670"/>
                      <a:pt x="2223" y="1667"/>
                    </a:cubicBezTo>
                    <a:cubicBezTo>
                      <a:pt x="2007" y="1667"/>
                      <a:pt x="1852" y="1420"/>
                      <a:pt x="1976" y="1204"/>
                    </a:cubicBezTo>
                    <a:cubicBezTo>
                      <a:pt x="1976" y="1173"/>
                      <a:pt x="1976" y="1142"/>
                      <a:pt x="1976" y="1080"/>
                    </a:cubicBezTo>
                    <a:cubicBezTo>
                      <a:pt x="1945" y="1049"/>
                      <a:pt x="1914" y="1018"/>
                      <a:pt x="1883" y="1018"/>
                    </a:cubicBezTo>
                    <a:cubicBezTo>
                      <a:pt x="1693" y="923"/>
                      <a:pt x="1467" y="879"/>
                      <a:pt x="1240" y="879"/>
                    </a:cubicBezTo>
                    <a:cubicBezTo>
                      <a:pt x="805" y="879"/>
                      <a:pt x="369" y="1043"/>
                      <a:pt x="186" y="1327"/>
                    </a:cubicBezTo>
                    <a:cubicBezTo>
                      <a:pt x="62" y="1543"/>
                      <a:pt x="1" y="1790"/>
                      <a:pt x="62" y="2037"/>
                    </a:cubicBezTo>
                    <a:cubicBezTo>
                      <a:pt x="62" y="2129"/>
                      <a:pt x="93" y="2191"/>
                      <a:pt x="124" y="2253"/>
                    </a:cubicBezTo>
                    <a:cubicBezTo>
                      <a:pt x="186" y="2284"/>
                      <a:pt x="278" y="2315"/>
                      <a:pt x="340" y="2345"/>
                    </a:cubicBezTo>
                    <a:cubicBezTo>
                      <a:pt x="525" y="2407"/>
                      <a:pt x="710" y="2438"/>
                      <a:pt x="865" y="2438"/>
                    </a:cubicBezTo>
                    <a:cubicBezTo>
                      <a:pt x="1050" y="2438"/>
                      <a:pt x="1266" y="2376"/>
                      <a:pt x="1297" y="2253"/>
                    </a:cubicBezTo>
                    <a:cubicBezTo>
                      <a:pt x="1323" y="2149"/>
                      <a:pt x="1195" y="2023"/>
                      <a:pt x="1062" y="2023"/>
                    </a:cubicBezTo>
                    <a:cubicBezTo>
                      <a:pt x="1037" y="2023"/>
                      <a:pt x="1012" y="2027"/>
                      <a:pt x="988" y="2037"/>
                    </a:cubicBezTo>
                    <a:cubicBezTo>
                      <a:pt x="882" y="2037"/>
                      <a:pt x="799" y="2105"/>
                      <a:pt x="719" y="2105"/>
                    </a:cubicBezTo>
                    <a:cubicBezTo>
                      <a:pt x="706" y="2105"/>
                      <a:pt x="693" y="2103"/>
                      <a:pt x="680" y="2099"/>
                    </a:cubicBezTo>
                    <a:cubicBezTo>
                      <a:pt x="649" y="2068"/>
                      <a:pt x="649" y="2037"/>
                      <a:pt x="649" y="2006"/>
                    </a:cubicBezTo>
                    <a:cubicBezTo>
                      <a:pt x="587" y="1790"/>
                      <a:pt x="587" y="1512"/>
                      <a:pt x="896" y="1420"/>
                    </a:cubicBezTo>
                    <a:lnTo>
                      <a:pt x="1019" y="1420"/>
                    </a:lnTo>
                    <a:cubicBezTo>
                      <a:pt x="1050" y="1451"/>
                      <a:pt x="1081" y="1512"/>
                      <a:pt x="1081" y="1543"/>
                    </a:cubicBezTo>
                    <a:cubicBezTo>
                      <a:pt x="1019" y="1667"/>
                      <a:pt x="1019" y="1821"/>
                      <a:pt x="1081" y="1944"/>
                    </a:cubicBezTo>
                    <a:cubicBezTo>
                      <a:pt x="1137" y="2019"/>
                      <a:pt x="1227" y="2060"/>
                      <a:pt x="1323" y="2060"/>
                    </a:cubicBezTo>
                    <a:cubicBezTo>
                      <a:pt x="1386" y="2060"/>
                      <a:pt x="1452" y="2043"/>
                      <a:pt x="1513" y="2006"/>
                    </a:cubicBezTo>
                    <a:cubicBezTo>
                      <a:pt x="1544" y="2129"/>
                      <a:pt x="1636" y="2253"/>
                      <a:pt x="1760" y="2284"/>
                    </a:cubicBezTo>
                    <a:cubicBezTo>
                      <a:pt x="1822" y="2330"/>
                      <a:pt x="1891" y="2353"/>
                      <a:pt x="1964" y="2353"/>
                    </a:cubicBezTo>
                    <a:cubicBezTo>
                      <a:pt x="2038" y="2353"/>
                      <a:pt x="2115" y="2330"/>
                      <a:pt x="2192" y="2284"/>
                    </a:cubicBezTo>
                    <a:cubicBezTo>
                      <a:pt x="2315" y="2222"/>
                      <a:pt x="2315" y="2068"/>
                      <a:pt x="2408" y="1975"/>
                    </a:cubicBezTo>
                    <a:cubicBezTo>
                      <a:pt x="2446" y="1899"/>
                      <a:pt x="2555" y="1846"/>
                      <a:pt x="2647" y="1846"/>
                    </a:cubicBezTo>
                    <a:cubicBezTo>
                      <a:pt x="2704" y="1846"/>
                      <a:pt x="2755" y="1866"/>
                      <a:pt x="2778" y="1913"/>
                    </a:cubicBezTo>
                    <a:lnTo>
                      <a:pt x="3056" y="1790"/>
                    </a:lnTo>
                    <a:lnTo>
                      <a:pt x="3056" y="1790"/>
                    </a:lnTo>
                    <a:cubicBezTo>
                      <a:pt x="3179" y="1883"/>
                      <a:pt x="3118" y="2037"/>
                      <a:pt x="2963" y="2068"/>
                    </a:cubicBezTo>
                    <a:cubicBezTo>
                      <a:pt x="2873" y="2113"/>
                      <a:pt x="2766" y="2142"/>
                      <a:pt x="2655" y="2142"/>
                    </a:cubicBezTo>
                    <a:cubicBezTo>
                      <a:pt x="2614" y="2142"/>
                      <a:pt x="2573" y="2138"/>
                      <a:pt x="2531" y="2129"/>
                    </a:cubicBezTo>
                    <a:cubicBezTo>
                      <a:pt x="2531" y="2253"/>
                      <a:pt x="2500" y="2376"/>
                      <a:pt x="2408" y="2469"/>
                    </a:cubicBezTo>
                    <a:cubicBezTo>
                      <a:pt x="2326" y="2551"/>
                      <a:pt x="2230" y="2592"/>
                      <a:pt x="2129" y="2592"/>
                    </a:cubicBezTo>
                    <a:cubicBezTo>
                      <a:pt x="2079" y="2592"/>
                      <a:pt x="2027" y="2582"/>
                      <a:pt x="1976" y="2562"/>
                    </a:cubicBezTo>
                    <a:lnTo>
                      <a:pt x="1883" y="2500"/>
                    </a:lnTo>
                    <a:cubicBezTo>
                      <a:pt x="1850" y="2489"/>
                      <a:pt x="1814" y="2484"/>
                      <a:pt x="1776" y="2484"/>
                    </a:cubicBezTo>
                    <a:cubicBezTo>
                      <a:pt x="1607" y="2484"/>
                      <a:pt x="1420" y="2589"/>
                      <a:pt x="1420" y="2716"/>
                    </a:cubicBezTo>
                    <a:cubicBezTo>
                      <a:pt x="1451" y="2870"/>
                      <a:pt x="1636" y="2994"/>
                      <a:pt x="1852" y="3055"/>
                    </a:cubicBezTo>
                    <a:cubicBezTo>
                      <a:pt x="1934" y="3070"/>
                      <a:pt x="2018" y="3077"/>
                      <a:pt x="2103" y="3077"/>
                    </a:cubicBezTo>
                    <a:cubicBezTo>
                      <a:pt x="2558" y="3077"/>
                      <a:pt x="3014" y="2874"/>
                      <a:pt x="3118" y="2562"/>
                    </a:cubicBezTo>
                    <a:cubicBezTo>
                      <a:pt x="3163" y="2571"/>
                      <a:pt x="3211" y="2574"/>
                      <a:pt x="3260" y="2574"/>
                    </a:cubicBezTo>
                    <a:cubicBezTo>
                      <a:pt x="3381" y="2574"/>
                      <a:pt x="3511" y="2552"/>
                      <a:pt x="3642" y="2531"/>
                    </a:cubicBezTo>
                    <a:cubicBezTo>
                      <a:pt x="3797" y="2469"/>
                      <a:pt x="3889" y="2315"/>
                      <a:pt x="3828" y="2222"/>
                    </a:cubicBezTo>
                    <a:cubicBezTo>
                      <a:pt x="3766" y="2099"/>
                      <a:pt x="3704" y="2068"/>
                      <a:pt x="3735" y="2006"/>
                    </a:cubicBezTo>
                    <a:cubicBezTo>
                      <a:pt x="3745" y="1985"/>
                      <a:pt x="3780" y="1975"/>
                      <a:pt x="3822" y="1975"/>
                    </a:cubicBezTo>
                    <a:cubicBezTo>
                      <a:pt x="3906" y="1975"/>
                      <a:pt x="4023" y="2016"/>
                      <a:pt x="4044" y="2099"/>
                    </a:cubicBezTo>
                    <a:cubicBezTo>
                      <a:pt x="4074" y="2191"/>
                      <a:pt x="3982" y="2284"/>
                      <a:pt x="4013" y="2407"/>
                    </a:cubicBezTo>
                    <a:cubicBezTo>
                      <a:pt x="4013" y="2500"/>
                      <a:pt x="4105" y="2623"/>
                      <a:pt x="4013" y="2716"/>
                    </a:cubicBezTo>
                    <a:cubicBezTo>
                      <a:pt x="3951" y="2762"/>
                      <a:pt x="3828" y="2762"/>
                      <a:pt x="3696" y="2762"/>
                    </a:cubicBezTo>
                    <a:cubicBezTo>
                      <a:pt x="3565" y="2762"/>
                      <a:pt x="3426" y="2762"/>
                      <a:pt x="3334" y="2808"/>
                    </a:cubicBezTo>
                    <a:cubicBezTo>
                      <a:pt x="3118" y="2870"/>
                      <a:pt x="3179" y="3148"/>
                      <a:pt x="2933" y="3210"/>
                    </a:cubicBezTo>
                    <a:lnTo>
                      <a:pt x="3858" y="3333"/>
                    </a:lnTo>
                    <a:cubicBezTo>
                      <a:pt x="3920" y="3349"/>
                      <a:pt x="3974" y="3356"/>
                      <a:pt x="4028" y="3356"/>
                    </a:cubicBezTo>
                    <a:cubicBezTo>
                      <a:pt x="4082" y="3356"/>
                      <a:pt x="4136" y="3349"/>
                      <a:pt x="4198" y="3333"/>
                    </a:cubicBezTo>
                    <a:cubicBezTo>
                      <a:pt x="4290" y="3302"/>
                      <a:pt x="4352" y="3240"/>
                      <a:pt x="4414" y="3179"/>
                    </a:cubicBezTo>
                    <a:cubicBezTo>
                      <a:pt x="4599" y="2994"/>
                      <a:pt x="4753" y="2716"/>
                      <a:pt x="4568" y="2531"/>
                    </a:cubicBezTo>
                    <a:cubicBezTo>
                      <a:pt x="4507" y="2500"/>
                      <a:pt x="4476" y="2469"/>
                      <a:pt x="4445" y="2438"/>
                    </a:cubicBezTo>
                    <a:cubicBezTo>
                      <a:pt x="4352" y="2284"/>
                      <a:pt x="4661" y="2129"/>
                      <a:pt x="4568" y="1975"/>
                    </a:cubicBezTo>
                    <a:cubicBezTo>
                      <a:pt x="4507" y="1852"/>
                      <a:pt x="4321" y="1852"/>
                      <a:pt x="4167" y="1852"/>
                    </a:cubicBezTo>
                    <a:cubicBezTo>
                      <a:pt x="3994" y="1823"/>
                      <a:pt x="3741" y="1633"/>
                      <a:pt x="3984" y="1633"/>
                    </a:cubicBezTo>
                    <a:cubicBezTo>
                      <a:pt x="4001" y="1633"/>
                      <a:pt x="4021" y="1634"/>
                      <a:pt x="4044" y="1636"/>
                    </a:cubicBezTo>
                    <a:cubicBezTo>
                      <a:pt x="4206" y="1636"/>
                      <a:pt x="4229" y="1740"/>
                      <a:pt x="4321" y="1740"/>
                    </a:cubicBezTo>
                    <a:cubicBezTo>
                      <a:pt x="4352" y="1740"/>
                      <a:pt x="4391" y="1728"/>
                      <a:pt x="4445" y="1697"/>
                    </a:cubicBezTo>
                    <a:cubicBezTo>
                      <a:pt x="4784" y="1543"/>
                      <a:pt x="4661" y="833"/>
                      <a:pt x="4630" y="617"/>
                    </a:cubicBezTo>
                    <a:cubicBezTo>
                      <a:pt x="4630" y="494"/>
                      <a:pt x="4599" y="339"/>
                      <a:pt x="4537" y="216"/>
                    </a:cubicBezTo>
                    <a:cubicBezTo>
                      <a:pt x="4445" y="93"/>
                      <a:pt x="4321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7"/>
              <p:cNvSpPr/>
              <p:nvPr/>
            </p:nvSpPr>
            <p:spPr>
              <a:xfrm>
                <a:off x="6084837" y="1802778"/>
                <a:ext cx="185048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267" extrusionOk="0">
                    <a:moveTo>
                      <a:pt x="2823" y="0"/>
                    </a:moveTo>
                    <a:cubicBezTo>
                      <a:pt x="2423" y="0"/>
                      <a:pt x="2019" y="155"/>
                      <a:pt x="1729" y="446"/>
                    </a:cubicBezTo>
                    <a:cubicBezTo>
                      <a:pt x="1667" y="538"/>
                      <a:pt x="1575" y="631"/>
                      <a:pt x="1482" y="693"/>
                    </a:cubicBezTo>
                    <a:cubicBezTo>
                      <a:pt x="1369" y="738"/>
                      <a:pt x="1240" y="767"/>
                      <a:pt x="1106" y="767"/>
                    </a:cubicBezTo>
                    <a:cubicBezTo>
                      <a:pt x="1057" y="767"/>
                      <a:pt x="1007" y="763"/>
                      <a:pt x="957" y="754"/>
                    </a:cubicBezTo>
                    <a:cubicBezTo>
                      <a:pt x="772" y="724"/>
                      <a:pt x="525" y="662"/>
                      <a:pt x="464" y="508"/>
                    </a:cubicBezTo>
                    <a:cubicBezTo>
                      <a:pt x="464" y="415"/>
                      <a:pt x="525" y="291"/>
                      <a:pt x="618" y="291"/>
                    </a:cubicBezTo>
                    <a:cubicBezTo>
                      <a:pt x="665" y="268"/>
                      <a:pt x="712" y="258"/>
                      <a:pt x="759" y="258"/>
                    </a:cubicBezTo>
                    <a:cubicBezTo>
                      <a:pt x="836" y="258"/>
                      <a:pt x="912" y="284"/>
                      <a:pt x="988" y="322"/>
                    </a:cubicBezTo>
                    <a:cubicBezTo>
                      <a:pt x="834" y="353"/>
                      <a:pt x="772" y="477"/>
                      <a:pt x="865" y="538"/>
                    </a:cubicBezTo>
                    <a:cubicBezTo>
                      <a:pt x="926" y="600"/>
                      <a:pt x="988" y="600"/>
                      <a:pt x="1081" y="600"/>
                    </a:cubicBezTo>
                    <a:cubicBezTo>
                      <a:pt x="1297" y="600"/>
                      <a:pt x="1482" y="477"/>
                      <a:pt x="1482" y="322"/>
                    </a:cubicBezTo>
                    <a:cubicBezTo>
                      <a:pt x="1482" y="199"/>
                      <a:pt x="1328" y="14"/>
                      <a:pt x="1112" y="14"/>
                    </a:cubicBezTo>
                    <a:cubicBezTo>
                      <a:pt x="988" y="14"/>
                      <a:pt x="865" y="45"/>
                      <a:pt x="710" y="45"/>
                    </a:cubicBezTo>
                    <a:cubicBezTo>
                      <a:pt x="653" y="45"/>
                      <a:pt x="599" y="44"/>
                      <a:pt x="549" y="44"/>
                    </a:cubicBezTo>
                    <a:cubicBezTo>
                      <a:pt x="269" y="44"/>
                      <a:pt x="88" y="66"/>
                      <a:pt x="62" y="353"/>
                    </a:cubicBezTo>
                    <a:cubicBezTo>
                      <a:pt x="1" y="538"/>
                      <a:pt x="93" y="754"/>
                      <a:pt x="278" y="847"/>
                    </a:cubicBezTo>
                    <a:cubicBezTo>
                      <a:pt x="494" y="940"/>
                      <a:pt x="741" y="1001"/>
                      <a:pt x="957" y="1063"/>
                    </a:cubicBezTo>
                    <a:cubicBezTo>
                      <a:pt x="1070" y="1108"/>
                      <a:pt x="1183" y="1137"/>
                      <a:pt x="1296" y="1137"/>
                    </a:cubicBezTo>
                    <a:cubicBezTo>
                      <a:pt x="1338" y="1137"/>
                      <a:pt x="1379" y="1133"/>
                      <a:pt x="1420" y="1125"/>
                    </a:cubicBezTo>
                    <a:cubicBezTo>
                      <a:pt x="1516" y="1101"/>
                      <a:pt x="1593" y="1003"/>
                      <a:pt x="1695" y="1003"/>
                    </a:cubicBezTo>
                    <a:cubicBezTo>
                      <a:pt x="1724" y="1003"/>
                      <a:pt x="1756" y="1011"/>
                      <a:pt x="1791" y="1032"/>
                    </a:cubicBezTo>
                    <a:cubicBezTo>
                      <a:pt x="1791" y="1094"/>
                      <a:pt x="1760" y="1125"/>
                      <a:pt x="1698" y="1186"/>
                    </a:cubicBezTo>
                    <a:cubicBezTo>
                      <a:pt x="1667" y="1279"/>
                      <a:pt x="1605" y="1372"/>
                      <a:pt x="1636" y="1433"/>
                    </a:cubicBezTo>
                    <a:cubicBezTo>
                      <a:pt x="1677" y="1516"/>
                      <a:pt x="1746" y="1557"/>
                      <a:pt x="1815" y="1557"/>
                    </a:cubicBezTo>
                    <a:cubicBezTo>
                      <a:pt x="1849" y="1557"/>
                      <a:pt x="1883" y="1547"/>
                      <a:pt x="1914" y="1526"/>
                    </a:cubicBezTo>
                    <a:cubicBezTo>
                      <a:pt x="2007" y="1464"/>
                      <a:pt x="1945" y="1372"/>
                      <a:pt x="2038" y="1310"/>
                    </a:cubicBezTo>
                    <a:cubicBezTo>
                      <a:pt x="2063" y="1293"/>
                      <a:pt x="2092" y="1285"/>
                      <a:pt x="2120" y="1285"/>
                    </a:cubicBezTo>
                    <a:cubicBezTo>
                      <a:pt x="2194" y="1285"/>
                      <a:pt x="2271" y="1336"/>
                      <a:pt x="2315" y="1403"/>
                    </a:cubicBezTo>
                    <a:cubicBezTo>
                      <a:pt x="2377" y="1557"/>
                      <a:pt x="2254" y="1711"/>
                      <a:pt x="2130" y="1835"/>
                    </a:cubicBezTo>
                    <a:cubicBezTo>
                      <a:pt x="2007" y="1958"/>
                      <a:pt x="1945" y="2174"/>
                      <a:pt x="2130" y="2267"/>
                    </a:cubicBezTo>
                    <a:cubicBezTo>
                      <a:pt x="2346" y="2112"/>
                      <a:pt x="2500" y="1927"/>
                      <a:pt x="2624" y="1711"/>
                    </a:cubicBezTo>
                    <a:cubicBezTo>
                      <a:pt x="2747" y="1526"/>
                      <a:pt x="2747" y="1279"/>
                      <a:pt x="2593" y="1094"/>
                    </a:cubicBezTo>
                    <a:cubicBezTo>
                      <a:pt x="2500" y="1032"/>
                      <a:pt x="2439" y="970"/>
                      <a:pt x="2377" y="878"/>
                    </a:cubicBezTo>
                    <a:cubicBezTo>
                      <a:pt x="2223" y="662"/>
                      <a:pt x="2470" y="384"/>
                      <a:pt x="2809" y="384"/>
                    </a:cubicBezTo>
                    <a:cubicBezTo>
                      <a:pt x="2825" y="369"/>
                      <a:pt x="2848" y="361"/>
                      <a:pt x="2871" y="361"/>
                    </a:cubicBezTo>
                    <a:cubicBezTo>
                      <a:pt x="2894" y="361"/>
                      <a:pt x="2917" y="369"/>
                      <a:pt x="2933" y="384"/>
                    </a:cubicBezTo>
                    <a:cubicBezTo>
                      <a:pt x="3118" y="446"/>
                      <a:pt x="2994" y="569"/>
                      <a:pt x="2994" y="785"/>
                    </a:cubicBezTo>
                    <a:cubicBezTo>
                      <a:pt x="2994" y="938"/>
                      <a:pt x="3224" y="1048"/>
                      <a:pt x="3460" y="1048"/>
                    </a:cubicBezTo>
                    <a:cubicBezTo>
                      <a:pt x="3511" y="1048"/>
                      <a:pt x="3562" y="1043"/>
                      <a:pt x="3611" y="1032"/>
                    </a:cubicBezTo>
                    <a:cubicBezTo>
                      <a:pt x="3858" y="1001"/>
                      <a:pt x="4074" y="878"/>
                      <a:pt x="4290" y="724"/>
                    </a:cubicBezTo>
                    <a:cubicBezTo>
                      <a:pt x="4352" y="693"/>
                      <a:pt x="4414" y="631"/>
                      <a:pt x="4476" y="538"/>
                    </a:cubicBezTo>
                    <a:cubicBezTo>
                      <a:pt x="4537" y="477"/>
                      <a:pt x="4506" y="384"/>
                      <a:pt x="4414" y="322"/>
                    </a:cubicBezTo>
                    <a:cubicBezTo>
                      <a:pt x="4383" y="315"/>
                      <a:pt x="4348" y="311"/>
                      <a:pt x="4312" y="311"/>
                    </a:cubicBezTo>
                    <a:cubicBezTo>
                      <a:pt x="4202" y="311"/>
                      <a:pt x="4074" y="345"/>
                      <a:pt x="3982" y="415"/>
                    </a:cubicBezTo>
                    <a:cubicBezTo>
                      <a:pt x="3889" y="508"/>
                      <a:pt x="3828" y="600"/>
                      <a:pt x="3704" y="693"/>
                    </a:cubicBezTo>
                    <a:cubicBezTo>
                      <a:pt x="3661" y="710"/>
                      <a:pt x="3611" y="718"/>
                      <a:pt x="3561" y="718"/>
                    </a:cubicBezTo>
                    <a:cubicBezTo>
                      <a:pt x="3431" y="718"/>
                      <a:pt x="3303" y="667"/>
                      <a:pt x="3303" y="600"/>
                    </a:cubicBezTo>
                    <a:cubicBezTo>
                      <a:pt x="3303" y="508"/>
                      <a:pt x="3426" y="446"/>
                      <a:pt x="3457" y="384"/>
                    </a:cubicBezTo>
                    <a:cubicBezTo>
                      <a:pt x="3550" y="199"/>
                      <a:pt x="3272" y="45"/>
                      <a:pt x="3025" y="14"/>
                    </a:cubicBezTo>
                    <a:cubicBezTo>
                      <a:pt x="2958" y="5"/>
                      <a:pt x="2891" y="0"/>
                      <a:pt x="2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7"/>
              <p:cNvSpPr/>
              <p:nvPr/>
            </p:nvSpPr>
            <p:spPr>
              <a:xfrm>
                <a:off x="6215732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85" y="0"/>
                    </a:moveTo>
                    <a:cubicBezTo>
                      <a:pt x="1565" y="0"/>
                      <a:pt x="1443" y="25"/>
                      <a:pt x="1327" y="77"/>
                    </a:cubicBezTo>
                    <a:cubicBezTo>
                      <a:pt x="1204" y="138"/>
                      <a:pt x="1111" y="231"/>
                      <a:pt x="988" y="293"/>
                    </a:cubicBezTo>
                    <a:cubicBezTo>
                      <a:pt x="741" y="416"/>
                      <a:pt x="371" y="416"/>
                      <a:pt x="155" y="540"/>
                    </a:cubicBezTo>
                    <a:cubicBezTo>
                      <a:pt x="62" y="601"/>
                      <a:pt x="0" y="725"/>
                      <a:pt x="155" y="756"/>
                    </a:cubicBezTo>
                    <a:cubicBezTo>
                      <a:pt x="170" y="771"/>
                      <a:pt x="185" y="779"/>
                      <a:pt x="205" y="779"/>
                    </a:cubicBezTo>
                    <a:cubicBezTo>
                      <a:pt x="224" y="779"/>
                      <a:pt x="247" y="771"/>
                      <a:pt x="278" y="756"/>
                    </a:cubicBezTo>
                    <a:cubicBezTo>
                      <a:pt x="486" y="756"/>
                      <a:pt x="694" y="931"/>
                      <a:pt x="902" y="931"/>
                    </a:cubicBezTo>
                    <a:cubicBezTo>
                      <a:pt x="941" y="931"/>
                      <a:pt x="980" y="924"/>
                      <a:pt x="1019" y="910"/>
                    </a:cubicBezTo>
                    <a:cubicBezTo>
                      <a:pt x="1111" y="879"/>
                      <a:pt x="1173" y="817"/>
                      <a:pt x="1142" y="756"/>
                    </a:cubicBezTo>
                    <a:cubicBezTo>
                      <a:pt x="1102" y="696"/>
                      <a:pt x="1037" y="662"/>
                      <a:pt x="970" y="662"/>
                    </a:cubicBezTo>
                    <a:cubicBezTo>
                      <a:pt x="934" y="662"/>
                      <a:pt x="897" y="672"/>
                      <a:pt x="864" y="694"/>
                    </a:cubicBezTo>
                    <a:cubicBezTo>
                      <a:pt x="834" y="601"/>
                      <a:pt x="988" y="540"/>
                      <a:pt x="1111" y="509"/>
                    </a:cubicBezTo>
                    <a:cubicBezTo>
                      <a:pt x="1144" y="517"/>
                      <a:pt x="1180" y="521"/>
                      <a:pt x="1215" y="521"/>
                    </a:cubicBezTo>
                    <a:cubicBezTo>
                      <a:pt x="1313" y="521"/>
                      <a:pt x="1414" y="492"/>
                      <a:pt x="1482" y="447"/>
                    </a:cubicBezTo>
                    <a:cubicBezTo>
                      <a:pt x="1513" y="416"/>
                      <a:pt x="1543" y="385"/>
                      <a:pt x="1574" y="385"/>
                    </a:cubicBezTo>
                    <a:cubicBezTo>
                      <a:pt x="1578" y="381"/>
                      <a:pt x="1584" y="379"/>
                      <a:pt x="1591" y="379"/>
                    </a:cubicBezTo>
                    <a:cubicBezTo>
                      <a:pt x="1636" y="379"/>
                      <a:pt x="1724" y="455"/>
                      <a:pt x="1698" y="509"/>
                    </a:cubicBezTo>
                    <a:cubicBezTo>
                      <a:pt x="1667" y="570"/>
                      <a:pt x="1605" y="601"/>
                      <a:pt x="1543" y="663"/>
                    </a:cubicBezTo>
                    <a:cubicBezTo>
                      <a:pt x="1420" y="725"/>
                      <a:pt x="1358" y="879"/>
                      <a:pt x="1420" y="1002"/>
                    </a:cubicBezTo>
                    <a:cubicBezTo>
                      <a:pt x="1482" y="1095"/>
                      <a:pt x="1543" y="1188"/>
                      <a:pt x="1420" y="1218"/>
                    </a:cubicBezTo>
                    <a:cubicBezTo>
                      <a:pt x="1410" y="1222"/>
                      <a:pt x="1399" y="1223"/>
                      <a:pt x="1389" y="1223"/>
                    </a:cubicBezTo>
                    <a:cubicBezTo>
                      <a:pt x="1306" y="1223"/>
                      <a:pt x="1221" y="1126"/>
                      <a:pt x="1111" y="1126"/>
                    </a:cubicBezTo>
                    <a:cubicBezTo>
                      <a:pt x="1101" y="1123"/>
                      <a:pt x="1092" y="1121"/>
                      <a:pt x="1082" y="1121"/>
                    </a:cubicBezTo>
                    <a:cubicBezTo>
                      <a:pt x="1000" y="1121"/>
                      <a:pt x="929" y="1228"/>
                      <a:pt x="957" y="1311"/>
                    </a:cubicBezTo>
                    <a:cubicBezTo>
                      <a:pt x="1068" y="1505"/>
                      <a:pt x="1253" y="1624"/>
                      <a:pt x="1469" y="1624"/>
                    </a:cubicBezTo>
                    <a:cubicBezTo>
                      <a:pt x="1493" y="1624"/>
                      <a:pt x="1518" y="1623"/>
                      <a:pt x="1543" y="1620"/>
                    </a:cubicBezTo>
                    <a:lnTo>
                      <a:pt x="1759" y="1620"/>
                    </a:lnTo>
                    <a:cubicBezTo>
                      <a:pt x="1852" y="1651"/>
                      <a:pt x="1914" y="1681"/>
                      <a:pt x="1914" y="1743"/>
                    </a:cubicBezTo>
                    <a:cubicBezTo>
                      <a:pt x="1883" y="1836"/>
                      <a:pt x="1821" y="1867"/>
                      <a:pt x="1729" y="1867"/>
                    </a:cubicBezTo>
                    <a:cubicBezTo>
                      <a:pt x="1698" y="1897"/>
                      <a:pt x="1667" y="1897"/>
                      <a:pt x="1605" y="1897"/>
                    </a:cubicBezTo>
                    <a:cubicBezTo>
                      <a:pt x="1543" y="1928"/>
                      <a:pt x="1543" y="2021"/>
                      <a:pt x="1605" y="2083"/>
                    </a:cubicBezTo>
                    <a:cubicBezTo>
                      <a:pt x="1636" y="2113"/>
                      <a:pt x="1667" y="2206"/>
                      <a:pt x="1636" y="2237"/>
                    </a:cubicBezTo>
                    <a:cubicBezTo>
                      <a:pt x="1605" y="2268"/>
                      <a:pt x="1543" y="2283"/>
                      <a:pt x="1478" y="2283"/>
                    </a:cubicBezTo>
                    <a:cubicBezTo>
                      <a:pt x="1412" y="2283"/>
                      <a:pt x="1343" y="2268"/>
                      <a:pt x="1296" y="2237"/>
                    </a:cubicBezTo>
                    <a:cubicBezTo>
                      <a:pt x="1204" y="2175"/>
                      <a:pt x="1111" y="2144"/>
                      <a:pt x="988" y="2113"/>
                    </a:cubicBezTo>
                    <a:cubicBezTo>
                      <a:pt x="834" y="2113"/>
                      <a:pt x="741" y="2299"/>
                      <a:pt x="618" y="2299"/>
                    </a:cubicBezTo>
                    <a:cubicBezTo>
                      <a:pt x="525" y="2299"/>
                      <a:pt x="432" y="2268"/>
                      <a:pt x="371" y="2237"/>
                    </a:cubicBezTo>
                    <a:cubicBezTo>
                      <a:pt x="309" y="2237"/>
                      <a:pt x="185" y="2237"/>
                      <a:pt x="155" y="2299"/>
                    </a:cubicBezTo>
                    <a:cubicBezTo>
                      <a:pt x="124" y="2329"/>
                      <a:pt x="155" y="2391"/>
                      <a:pt x="247" y="2391"/>
                    </a:cubicBezTo>
                    <a:cubicBezTo>
                      <a:pt x="309" y="2422"/>
                      <a:pt x="371" y="2422"/>
                      <a:pt x="432" y="2422"/>
                    </a:cubicBezTo>
                    <a:lnTo>
                      <a:pt x="1821" y="2422"/>
                    </a:lnTo>
                    <a:cubicBezTo>
                      <a:pt x="1945" y="2391"/>
                      <a:pt x="2006" y="2268"/>
                      <a:pt x="2037" y="2144"/>
                    </a:cubicBezTo>
                    <a:cubicBezTo>
                      <a:pt x="2041" y="2142"/>
                      <a:pt x="2047" y="2141"/>
                      <a:pt x="2054" y="2141"/>
                    </a:cubicBezTo>
                    <a:cubicBezTo>
                      <a:pt x="2150" y="2141"/>
                      <a:pt x="2496" y="2332"/>
                      <a:pt x="2438" y="2360"/>
                    </a:cubicBezTo>
                    <a:lnTo>
                      <a:pt x="2963" y="2453"/>
                    </a:lnTo>
                    <a:cubicBezTo>
                      <a:pt x="3040" y="2468"/>
                      <a:pt x="3125" y="2476"/>
                      <a:pt x="3210" y="2476"/>
                    </a:cubicBezTo>
                    <a:cubicBezTo>
                      <a:pt x="3295" y="2476"/>
                      <a:pt x="3380" y="2468"/>
                      <a:pt x="3457" y="2453"/>
                    </a:cubicBezTo>
                    <a:cubicBezTo>
                      <a:pt x="3519" y="2422"/>
                      <a:pt x="3549" y="2391"/>
                      <a:pt x="3611" y="2360"/>
                    </a:cubicBezTo>
                    <a:cubicBezTo>
                      <a:pt x="3796" y="2237"/>
                      <a:pt x="3827" y="1959"/>
                      <a:pt x="3673" y="1805"/>
                    </a:cubicBezTo>
                    <a:cubicBezTo>
                      <a:pt x="3611" y="1743"/>
                      <a:pt x="3519" y="1712"/>
                      <a:pt x="3426" y="1681"/>
                    </a:cubicBezTo>
                    <a:cubicBezTo>
                      <a:pt x="3333" y="1620"/>
                      <a:pt x="3210" y="1589"/>
                      <a:pt x="3086" y="1589"/>
                    </a:cubicBezTo>
                    <a:cubicBezTo>
                      <a:pt x="2901" y="1589"/>
                      <a:pt x="2778" y="1805"/>
                      <a:pt x="2870" y="1928"/>
                    </a:cubicBezTo>
                    <a:cubicBezTo>
                      <a:pt x="2994" y="2021"/>
                      <a:pt x="3086" y="2052"/>
                      <a:pt x="3025" y="2144"/>
                    </a:cubicBezTo>
                    <a:cubicBezTo>
                      <a:pt x="3009" y="2175"/>
                      <a:pt x="2971" y="2183"/>
                      <a:pt x="2928" y="2183"/>
                    </a:cubicBezTo>
                    <a:cubicBezTo>
                      <a:pt x="2886" y="2183"/>
                      <a:pt x="2840" y="2175"/>
                      <a:pt x="2809" y="2175"/>
                    </a:cubicBezTo>
                    <a:cubicBezTo>
                      <a:pt x="2593" y="2113"/>
                      <a:pt x="2438" y="1959"/>
                      <a:pt x="2469" y="1805"/>
                    </a:cubicBezTo>
                    <a:cubicBezTo>
                      <a:pt x="2469" y="1743"/>
                      <a:pt x="2500" y="1681"/>
                      <a:pt x="2500" y="1620"/>
                    </a:cubicBezTo>
                    <a:cubicBezTo>
                      <a:pt x="2531" y="1558"/>
                      <a:pt x="2500" y="1496"/>
                      <a:pt x="2438" y="1465"/>
                    </a:cubicBezTo>
                    <a:cubicBezTo>
                      <a:pt x="2346" y="1404"/>
                      <a:pt x="2222" y="1434"/>
                      <a:pt x="2130" y="1373"/>
                    </a:cubicBezTo>
                    <a:cubicBezTo>
                      <a:pt x="2068" y="1342"/>
                      <a:pt x="2068" y="1188"/>
                      <a:pt x="2130" y="1126"/>
                    </a:cubicBezTo>
                    <a:cubicBezTo>
                      <a:pt x="2191" y="1033"/>
                      <a:pt x="2284" y="941"/>
                      <a:pt x="2253" y="848"/>
                    </a:cubicBezTo>
                    <a:cubicBezTo>
                      <a:pt x="2253" y="756"/>
                      <a:pt x="2253" y="786"/>
                      <a:pt x="2284" y="756"/>
                    </a:cubicBezTo>
                    <a:cubicBezTo>
                      <a:pt x="2438" y="540"/>
                      <a:pt x="2377" y="262"/>
                      <a:pt x="2161" y="138"/>
                    </a:cubicBezTo>
                    <a:cubicBezTo>
                      <a:pt x="2017" y="48"/>
                      <a:pt x="1852" y="0"/>
                      <a:pt x="1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7"/>
              <p:cNvSpPr/>
              <p:nvPr/>
            </p:nvSpPr>
            <p:spPr>
              <a:xfrm>
                <a:off x="6276124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5" y="1"/>
                      <a:pt x="1575" y="93"/>
                    </a:cubicBezTo>
                    <a:cubicBezTo>
                      <a:pt x="1544" y="155"/>
                      <a:pt x="1698" y="186"/>
                      <a:pt x="1821" y="217"/>
                    </a:cubicBezTo>
                    <a:cubicBezTo>
                      <a:pt x="1945" y="217"/>
                      <a:pt x="2099" y="278"/>
                      <a:pt x="2038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389" y="556"/>
                      <a:pt x="1328" y="556"/>
                    </a:cubicBezTo>
                    <a:cubicBezTo>
                      <a:pt x="1266" y="556"/>
                      <a:pt x="1235" y="495"/>
                      <a:pt x="1204" y="464"/>
                    </a:cubicBezTo>
                    <a:cubicBezTo>
                      <a:pt x="1086" y="369"/>
                      <a:pt x="950" y="329"/>
                      <a:pt x="810" y="329"/>
                    </a:cubicBezTo>
                    <a:cubicBezTo>
                      <a:pt x="767" y="329"/>
                      <a:pt x="723" y="333"/>
                      <a:pt x="680" y="340"/>
                    </a:cubicBezTo>
                    <a:cubicBezTo>
                      <a:pt x="618" y="248"/>
                      <a:pt x="772" y="186"/>
                      <a:pt x="865" y="186"/>
                    </a:cubicBezTo>
                    <a:cubicBezTo>
                      <a:pt x="927" y="201"/>
                      <a:pt x="981" y="209"/>
                      <a:pt x="1031" y="209"/>
                    </a:cubicBezTo>
                    <a:cubicBezTo>
                      <a:pt x="1081" y="209"/>
                      <a:pt x="1127" y="201"/>
                      <a:pt x="1173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93" y="93"/>
                      <a:pt x="62" y="124"/>
                      <a:pt x="32" y="155"/>
                    </a:cubicBezTo>
                    <a:cubicBezTo>
                      <a:pt x="1" y="186"/>
                      <a:pt x="1" y="217"/>
                      <a:pt x="32" y="248"/>
                    </a:cubicBezTo>
                    <a:lnTo>
                      <a:pt x="32" y="464"/>
                    </a:lnTo>
                    <a:cubicBezTo>
                      <a:pt x="32" y="525"/>
                      <a:pt x="62" y="587"/>
                      <a:pt x="93" y="618"/>
                    </a:cubicBezTo>
                    <a:cubicBezTo>
                      <a:pt x="124" y="636"/>
                      <a:pt x="157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57" y="556"/>
                      <a:pt x="1019" y="865"/>
                      <a:pt x="1266" y="865"/>
                    </a:cubicBezTo>
                    <a:cubicBezTo>
                      <a:pt x="1482" y="865"/>
                      <a:pt x="1575" y="680"/>
                      <a:pt x="1760" y="649"/>
                    </a:cubicBezTo>
                    <a:lnTo>
                      <a:pt x="1945" y="649"/>
                    </a:lnTo>
                    <a:cubicBezTo>
                      <a:pt x="2099" y="618"/>
                      <a:pt x="2192" y="525"/>
                      <a:pt x="2346" y="525"/>
                    </a:cubicBezTo>
                    <a:cubicBezTo>
                      <a:pt x="2439" y="525"/>
                      <a:pt x="2500" y="587"/>
                      <a:pt x="2562" y="587"/>
                    </a:cubicBezTo>
                    <a:cubicBezTo>
                      <a:pt x="2585" y="592"/>
                      <a:pt x="2610" y="594"/>
                      <a:pt x="2636" y="594"/>
                    </a:cubicBezTo>
                    <a:cubicBezTo>
                      <a:pt x="2735" y="594"/>
                      <a:pt x="2848" y="565"/>
                      <a:pt x="2943" y="565"/>
                    </a:cubicBezTo>
                    <a:cubicBezTo>
                      <a:pt x="2985" y="565"/>
                      <a:pt x="3024" y="571"/>
                      <a:pt x="3056" y="587"/>
                    </a:cubicBezTo>
                    <a:cubicBezTo>
                      <a:pt x="3149" y="618"/>
                      <a:pt x="3118" y="741"/>
                      <a:pt x="3118" y="834"/>
                    </a:cubicBezTo>
                    <a:cubicBezTo>
                      <a:pt x="3142" y="906"/>
                      <a:pt x="3221" y="977"/>
                      <a:pt x="3299" y="977"/>
                    </a:cubicBezTo>
                    <a:cubicBezTo>
                      <a:pt x="3321" y="977"/>
                      <a:pt x="3344" y="971"/>
                      <a:pt x="3365" y="957"/>
                    </a:cubicBezTo>
                    <a:cubicBezTo>
                      <a:pt x="3395" y="865"/>
                      <a:pt x="3395" y="803"/>
                      <a:pt x="3365" y="711"/>
                    </a:cubicBezTo>
                    <a:cubicBezTo>
                      <a:pt x="3334" y="618"/>
                      <a:pt x="3365" y="525"/>
                      <a:pt x="3395" y="464"/>
                    </a:cubicBezTo>
                    <a:cubicBezTo>
                      <a:pt x="3446" y="413"/>
                      <a:pt x="3507" y="390"/>
                      <a:pt x="3566" y="390"/>
                    </a:cubicBezTo>
                    <a:cubicBezTo>
                      <a:pt x="3615" y="390"/>
                      <a:pt x="3662" y="405"/>
                      <a:pt x="3704" y="433"/>
                    </a:cubicBezTo>
                    <a:cubicBezTo>
                      <a:pt x="3797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58" y="896"/>
                    </a:cubicBezTo>
                    <a:cubicBezTo>
                      <a:pt x="3884" y="913"/>
                      <a:pt x="3917" y="921"/>
                      <a:pt x="3952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67" y="649"/>
                      <a:pt x="3951" y="525"/>
                      <a:pt x="4013" y="402"/>
                    </a:cubicBezTo>
                    <a:cubicBezTo>
                      <a:pt x="4074" y="309"/>
                      <a:pt x="4290" y="248"/>
                      <a:pt x="4198" y="124"/>
                    </a:cubicBezTo>
                    <a:cubicBezTo>
                      <a:pt x="4160" y="36"/>
                      <a:pt x="4060" y="4"/>
                      <a:pt x="3940" y="4"/>
                    </a:cubicBezTo>
                    <a:cubicBezTo>
                      <a:pt x="3767" y="4"/>
                      <a:pt x="3554" y="70"/>
                      <a:pt x="3426" y="124"/>
                    </a:cubicBezTo>
                    <a:cubicBezTo>
                      <a:pt x="3241" y="186"/>
                      <a:pt x="3087" y="371"/>
                      <a:pt x="2871" y="371"/>
                    </a:cubicBezTo>
                    <a:cubicBezTo>
                      <a:pt x="2624" y="340"/>
                      <a:pt x="2593" y="217"/>
                      <a:pt x="2470" y="155"/>
                    </a:cubicBezTo>
                    <a:cubicBezTo>
                      <a:pt x="2254" y="32"/>
                      <a:pt x="2038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7"/>
              <p:cNvSpPr/>
              <p:nvPr/>
            </p:nvSpPr>
            <p:spPr>
              <a:xfrm>
                <a:off x="6506435" y="1849876"/>
                <a:ext cx="171184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9" extrusionOk="0">
                    <a:moveTo>
                      <a:pt x="741" y="1"/>
                    </a:moveTo>
                    <a:cubicBezTo>
                      <a:pt x="525" y="1"/>
                      <a:pt x="309" y="93"/>
                      <a:pt x="278" y="248"/>
                    </a:cubicBezTo>
                    <a:cubicBezTo>
                      <a:pt x="278" y="340"/>
                      <a:pt x="309" y="402"/>
                      <a:pt x="371" y="464"/>
                    </a:cubicBezTo>
                    <a:cubicBezTo>
                      <a:pt x="432" y="587"/>
                      <a:pt x="525" y="649"/>
                      <a:pt x="648" y="710"/>
                    </a:cubicBezTo>
                    <a:cubicBezTo>
                      <a:pt x="741" y="726"/>
                      <a:pt x="826" y="734"/>
                      <a:pt x="911" y="734"/>
                    </a:cubicBezTo>
                    <a:cubicBezTo>
                      <a:pt x="996" y="734"/>
                      <a:pt x="1081" y="726"/>
                      <a:pt x="1173" y="710"/>
                    </a:cubicBezTo>
                    <a:cubicBezTo>
                      <a:pt x="1358" y="710"/>
                      <a:pt x="1574" y="803"/>
                      <a:pt x="1605" y="865"/>
                    </a:cubicBezTo>
                    <a:cubicBezTo>
                      <a:pt x="1605" y="957"/>
                      <a:pt x="1513" y="1019"/>
                      <a:pt x="1513" y="1081"/>
                    </a:cubicBezTo>
                    <a:cubicBezTo>
                      <a:pt x="1482" y="1235"/>
                      <a:pt x="1636" y="1420"/>
                      <a:pt x="1482" y="1544"/>
                    </a:cubicBezTo>
                    <a:cubicBezTo>
                      <a:pt x="1443" y="1573"/>
                      <a:pt x="1388" y="1584"/>
                      <a:pt x="1325" y="1584"/>
                    </a:cubicBezTo>
                    <a:cubicBezTo>
                      <a:pt x="1188" y="1584"/>
                      <a:pt x="1012" y="1534"/>
                      <a:pt x="864" y="1513"/>
                    </a:cubicBezTo>
                    <a:cubicBezTo>
                      <a:pt x="772" y="1513"/>
                      <a:pt x="710" y="1482"/>
                      <a:pt x="618" y="1451"/>
                    </a:cubicBezTo>
                    <a:cubicBezTo>
                      <a:pt x="556" y="1420"/>
                      <a:pt x="556" y="1328"/>
                      <a:pt x="587" y="1266"/>
                    </a:cubicBezTo>
                    <a:cubicBezTo>
                      <a:pt x="587" y="1235"/>
                      <a:pt x="587" y="1173"/>
                      <a:pt x="618" y="1142"/>
                    </a:cubicBezTo>
                    <a:cubicBezTo>
                      <a:pt x="648" y="1127"/>
                      <a:pt x="679" y="1119"/>
                      <a:pt x="710" y="1119"/>
                    </a:cubicBezTo>
                    <a:cubicBezTo>
                      <a:pt x="741" y="1119"/>
                      <a:pt x="772" y="1127"/>
                      <a:pt x="803" y="1142"/>
                    </a:cubicBezTo>
                    <a:cubicBezTo>
                      <a:pt x="803" y="1173"/>
                      <a:pt x="772" y="1173"/>
                      <a:pt x="803" y="1235"/>
                    </a:cubicBezTo>
                    <a:cubicBezTo>
                      <a:pt x="817" y="1277"/>
                      <a:pt x="856" y="1294"/>
                      <a:pt x="903" y="1294"/>
                    </a:cubicBezTo>
                    <a:cubicBezTo>
                      <a:pt x="960" y="1294"/>
                      <a:pt x="1030" y="1269"/>
                      <a:pt x="1081" y="1235"/>
                    </a:cubicBezTo>
                    <a:cubicBezTo>
                      <a:pt x="1235" y="1112"/>
                      <a:pt x="1111" y="896"/>
                      <a:pt x="895" y="834"/>
                    </a:cubicBezTo>
                    <a:cubicBezTo>
                      <a:pt x="854" y="829"/>
                      <a:pt x="813" y="826"/>
                      <a:pt x="772" y="826"/>
                    </a:cubicBezTo>
                    <a:cubicBezTo>
                      <a:pt x="568" y="826"/>
                      <a:pt x="371" y="890"/>
                      <a:pt x="216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309" y="1976"/>
                      <a:pt x="525" y="2037"/>
                      <a:pt x="1050" y="2130"/>
                    </a:cubicBezTo>
                    <a:cubicBezTo>
                      <a:pt x="1115" y="2136"/>
                      <a:pt x="1180" y="2138"/>
                      <a:pt x="1244" y="2138"/>
                    </a:cubicBezTo>
                    <a:cubicBezTo>
                      <a:pt x="1541" y="2138"/>
                      <a:pt x="1825" y="2083"/>
                      <a:pt x="2130" y="2007"/>
                    </a:cubicBezTo>
                    <a:cubicBezTo>
                      <a:pt x="2291" y="1961"/>
                      <a:pt x="2435" y="1829"/>
                      <a:pt x="2575" y="1829"/>
                    </a:cubicBezTo>
                    <a:cubicBezTo>
                      <a:pt x="2622" y="1829"/>
                      <a:pt x="2669" y="1844"/>
                      <a:pt x="2716" y="1883"/>
                    </a:cubicBezTo>
                    <a:cubicBezTo>
                      <a:pt x="2774" y="1918"/>
                      <a:pt x="2841" y="1935"/>
                      <a:pt x="2908" y="1935"/>
                    </a:cubicBezTo>
                    <a:cubicBezTo>
                      <a:pt x="3020" y="1935"/>
                      <a:pt x="3133" y="1887"/>
                      <a:pt x="3210" y="1791"/>
                    </a:cubicBezTo>
                    <a:cubicBezTo>
                      <a:pt x="3272" y="1698"/>
                      <a:pt x="3303" y="1544"/>
                      <a:pt x="3333" y="1420"/>
                    </a:cubicBezTo>
                    <a:cubicBezTo>
                      <a:pt x="3333" y="1319"/>
                      <a:pt x="3436" y="1219"/>
                      <a:pt x="3541" y="1219"/>
                    </a:cubicBezTo>
                    <a:cubicBezTo>
                      <a:pt x="3565" y="1219"/>
                      <a:pt x="3589" y="1224"/>
                      <a:pt x="3611" y="1235"/>
                    </a:cubicBezTo>
                    <a:cubicBezTo>
                      <a:pt x="3580" y="1328"/>
                      <a:pt x="3549" y="1420"/>
                      <a:pt x="3580" y="1513"/>
                    </a:cubicBezTo>
                    <a:cubicBezTo>
                      <a:pt x="3611" y="1636"/>
                      <a:pt x="3704" y="1729"/>
                      <a:pt x="3827" y="1729"/>
                    </a:cubicBezTo>
                    <a:cubicBezTo>
                      <a:pt x="3951" y="1729"/>
                      <a:pt x="4074" y="1667"/>
                      <a:pt x="4136" y="1575"/>
                    </a:cubicBezTo>
                    <a:cubicBezTo>
                      <a:pt x="4198" y="1482"/>
                      <a:pt x="4198" y="1359"/>
                      <a:pt x="4136" y="1266"/>
                    </a:cubicBezTo>
                    <a:cubicBezTo>
                      <a:pt x="4105" y="1081"/>
                      <a:pt x="4012" y="957"/>
                      <a:pt x="3858" y="834"/>
                    </a:cubicBezTo>
                    <a:cubicBezTo>
                      <a:pt x="3765" y="759"/>
                      <a:pt x="3637" y="718"/>
                      <a:pt x="3503" y="718"/>
                    </a:cubicBezTo>
                    <a:cubicBezTo>
                      <a:pt x="3416" y="718"/>
                      <a:pt x="3326" y="736"/>
                      <a:pt x="3241" y="772"/>
                    </a:cubicBezTo>
                    <a:cubicBezTo>
                      <a:pt x="2963" y="896"/>
                      <a:pt x="2994" y="1235"/>
                      <a:pt x="2716" y="1389"/>
                    </a:cubicBezTo>
                    <a:cubicBezTo>
                      <a:pt x="2585" y="1448"/>
                      <a:pt x="2447" y="1478"/>
                      <a:pt x="2309" y="1478"/>
                    </a:cubicBezTo>
                    <a:cubicBezTo>
                      <a:pt x="2154" y="1478"/>
                      <a:pt x="1999" y="1440"/>
                      <a:pt x="1852" y="1359"/>
                    </a:cubicBezTo>
                    <a:lnTo>
                      <a:pt x="1914" y="865"/>
                    </a:lnTo>
                    <a:cubicBezTo>
                      <a:pt x="1914" y="772"/>
                      <a:pt x="1914" y="680"/>
                      <a:pt x="1852" y="618"/>
                    </a:cubicBezTo>
                    <a:cubicBezTo>
                      <a:pt x="1739" y="527"/>
                      <a:pt x="1593" y="470"/>
                      <a:pt x="1438" y="470"/>
                    </a:cubicBezTo>
                    <a:cubicBezTo>
                      <a:pt x="1381" y="470"/>
                      <a:pt x="1324" y="478"/>
                      <a:pt x="1266" y="494"/>
                    </a:cubicBezTo>
                    <a:cubicBezTo>
                      <a:pt x="1212" y="502"/>
                      <a:pt x="1158" y="506"/>
                      <a:pt x="1104" y="506"/>
                    </a:cubicBezTo>
                    <a:cubicBezTo>
                      <a:pt x="944" y="506"/>
                      <a:pt x="787" y="471"/>
                      <a:pt x="648" y="402"/>
                    </a:cubicBezTo>
                    <a:lnTo>
                      <a:pt x="1266" y="371"/>
                    </a:lnTo>
                    <a:cubicBezTo>
                      <a:pt x="1358" y="278"/>
                      <a:pt x="1297" y="155"/>
                      <a:pt x="1173" y="93"/>
                    </a:cubicBezTo>
                    <a:cubicBezTo>
                      <a:pt x="1050" y="1"/>
                      <a:pt x="895" y="1"/>
                      <a:pt x="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7"/>
              <p:cNvSpPr/>
              <p:nvPr/>
            </p:nvSpPr>
            <p:spPr>
              <a:xfrm>
                <a:off x="6746778" y="1800821"/>
                <a:ext cx="193856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3357" extrusionOk="0">
                    <a:moveTo>
                      <a:pt x="4136" y="0"/>
                    </a:moveTo>
                    <a:cubicBezTo>
                      <a:pt x="3859" y="0"/>
                      <a:pt x="3612" y="154"/>
                      <a:pt x="3488" y="370"/>
                    </a:cubicBezTo>
                    <a:cubicBezTo>
                      <a:pt x="3396" y="494"/>
                      <a:pt x="3303" y="617"/>
                      <a:pt x="3334" y="772"/>
                    </a:cubicBezTo>
                    <a:cubicBezTo>
                      <a:pt x="3397" y="877"/>
                      <a:pt x="3504" y="925"/>
                      <a:pt x="3614" y="925"/>
                    </a:cubicBezTo>
                    <a:cubicBezTo>
                      <a:pt x="3665" y="925"/>
                      <a:pt x="3717" y="915"/>
                      <a:pt x="3766" y="895"/>
                    </a:cubicBezTo>
                    <a:cubicBezTo>
                      <a:pt x="3859" y="802"/>
                      <a:pt x="3828" y="710"/>
                      <a:pt x="3828" y="617"/>
                    </a:cubicBezTo>
                    <a:cubicBezTo>
                      <a:pt x="3852" y="546"/>
                      <a:pt x="3950" y="474"/>
                      <a:pt x="4036" y="474"/>
                    </a:cubicBezTo>
                    <a:cubicBezTo>
                      <a:pt x="4061" y="474"/>
                      <a:pt x="4085" y="480"/>
                      <a:pt x="4106" y="494"/>
                    </a:cubicBezTo>
                    <a:cubicBezTo>
                      <a:pt x="4136" y="525"/>
                      <a:pt x="4136" y="556"/>
                      <a:pt x="4136" y="586"/>
                    </a:cubicBezTo>
                    <a:cubicBezTo>
                      <a:pt x="4167" y="772"/>
                      <a:pt x="4106" y="988"/>
                      <a:pt x="4013" y="1142"/>
                    </a:cubicBezTo>
                    <a:cubicBezTo>
                      <a:pt x="3891" y="1288"/>
                      <a:pt x="3692" y="1377"/>
                      <a:pt x="3491" y="1377"/>
                    </a:cubicBezTo>
                    <a:cubicBezTo>
                      <a:pt x="3438" y="1377"/>
                      <a:pt x="3386" y="1371"/>
                      <a:pt x="3334" y="1358"/>
                    </a:cubicBezTo>
                    <a:cubicBezTo>
                      <a:pt x="3241" y="1327"/>
                      <a:pt x="3149" y="1296"/>
                      <a:pt x="3056" y="1265"/>
                    </a:cubicBezTo>
                    <a:cubicBezTo>
                      <a:pt x="3010" y="1234"/>
                      <a:pt x="2956" y="1219"/>
                      <a:pt x="2902" y="1219"/>
                    </a:cubicBezTo>
                    <a:cubicBezTo>
                      <a:pt x="2848" y="1219"/>
                      <a:pt x="2794" y="1234"/>
                      <a:pt x="2748" y="1265"/>
                    </a:cubicBezTo>
                    <a:cubicBezTo>
                      <a:pt x="2686" y="1296"/>
                      <a:pt x="2655" y="1327"/>
                      <a:pt x="2655" y="1389"/>
                    </a:cubicBezTo>
                    <a:cubicBezTo>
                      <a:pt x="2572" y="1555"/>
                      <a:pt x="2439" y="1671"/>
                      <a:pt x="2257" y="1671"/>
                    </a:cubicBezTo>
                    <a:cubicBezTo>
                      <a:pt x="2236" y="1671"/>
                      <a:pt x="2214" y="1670"/>
                      <a:pt x="2192" y="1667"/>
                    </a:cubicBezTo>
                    <a:cubicBezTo>
                      <a:pt x="1976" y="1667"/>
                      <a:pt x="1853" y="1420"/>
                      <a:pt x="1945" y="1204"/>
                    </a:cubicBezTo>
                    <a:cubicBezTo>
                      <a:pt x="1976" y="1173"/>
                      <a:pt x="1976" y="1142"/>
                      <a:pt x="1945" y="1080"/>
                    </a:cubicBezTo>
                    <a:cubicBezTo>
                      <a:pt x="1914" y="1049"/>
                      <a:pt x="1884" y="1018"/>
                      <a:pt x="1853" y="1018"/>
                    </a:cubicBezTo>
                    <a:cubicBezTo>
                      <a:pt x="1673" y="923"/>
                      <a:pt x="1454" y="879"/>
                      <a:pt x="1232" y="879"/>
                    </a:cubicBezTo>
                    <a:cubicBezTo>
                      <a:pt x="805" y="879"/>
                      <a:pt x="369" y="1043"/>
                      <a:pt x="186" y="1327"/>
                    </a:cubicBezTo>
                    <a:cubicBezTo>
                      <a:pt x="32" y="1543"/>
                      <a:pt x="1" y="1790"/>
                      <a:pt x="32" y="2037"/>
                    </a:cubicBezTo>
                    <a:cubicBezTo>
                      <a:pt x="32" y="2129"/>
                      <a:pt x="63" y="2191"/>
                      <a:pt x="124" y="2253"/>
                    </a:cubicBezTo>
                    <a:cubicBezTo>
                      <a:pt x="186" y="2284"/>
                      <a:pt x="248" y="2315"/>
                      <a:pt x="340" y="2345"/>
                    </a:cubicBezTo>
                    <a:cubicBezTo>
                      <a:pt x="495" y="2407"/>
                      <a:pt x="680" y="2438"/>
                      <a:pt x="865" y="2438"/>
                    </a:cubicBezTo>
                    <a:cubicBezTo>
                      <a:pt x="1050" y="2438"/>
                      <a:pt x="1235" y="2376"/>
                      <a:pt x="1266" y="2253"/>
                    </a:cubicBezTo>
                    <a:cubicBezTo>
                      <a:pt x="1292" y="2149"/>
                      <a:pt x="1187" y="2023"/>
                      <a:pt x="1042" y="2023"/>
                    </a:cubicBezTo>
                    <a:cubicBezTo>
                      <a:pt x="1015" y="2023"/>
                      <a:pt x="987" y="2027"/>
                      <a:pt x="958" y="2037"/>
                    </a:cubicBezTo>
                    <a:cubicBezTo>
                      <a:pt x="878" y="2037"/>
                      <a:pt x="776" y="2105"/>
                      <a:pt x="710" y="2105"/>
                    </a:cubicBezTo>
                    <a:cubicBezTo>
                      <a:pt x="699" y="2105"/>
                      <a:pt x="689" y="2103"/>
                      <a:pt x="680" y="2099"/>
                    </a:cubicBezTo>
                    <a:cubicBezTo>
                      <a:pt x="649" y="2068"/>
                      <a:pt x="618" y="2037"/>
                      <a:pt x="618" y="2006"/>
                    </a:cubicBezTo>
                    <a:cubicBezTo>
                      <a:pt x="587" y="1790"/>
                      <a:pt x="587" y="1512"/>
                      <a:pt x="865" y="1420"/>
                    </a:cubicBezTo>
                    <a:lnTo>
                      <a:pt x="989" y="1420"/>
                    </a:lnTo>
                    <a:cubicBezTo>
                      <a:pt x="1050" y="1451"/>
                      <a:pt x="1050" y="1512"/>
                      <a:pt x="1050" y="1543"/>
                    </a:cubicBezTo>
                    <a:cubicBezTo>
                      <a:pt x="1019" y="1667"/>
                      <a:pt x="1019" y="1821"/>
                      <a:pt x="1050" y="1944"/>
                    </a:cubicBezTo>
                    <a:cubicBezTo>
                      <a:pt x="1106" y="2019"/>
                      <a:pt x="1196" y="2060"/>
                      <a:pt x="1293" y="2060"/>
                    </a:cubicBezTo>
                    <a:cubicBezTo>
                      <a:pt x="1356" y="2060"/>
                      <a:pt x="1421" y="2043"/>
                      <a:pt x="1482" y="2006"/>
                    </a:cubicBezTo>
                    <a:cubicBezTo>
                      <a:pt x="1513" y="2129"/>
                      <a:pt x="1606" y="2253"/>
                      <a:pt x="1729" y="2284"/>
                    </a:cubicBezTo>
                    <a:cubicBezTo>
                      <a:pt x="1791" y="2330"/>
                      <a:pt x="1868" y="2353"/>
                      <a:pt x="1945" y="2353"/>
                    </a:cubicBezTo>
                    <a:cubicBezTo>
                      <a:pt x="2022" y="2353"/>
                      <a:pt x="2100" y="2330"/>
                      <a:pt x="2161" y="2284"/>
                    </a:cubicBezTo>
                    <a:cubicBezTo>
                      <a:pt x="2285" y="2222"/>
                      <a:pt x="2285" y="2068"/>
                      <a:pt x="2377" y="1975"/>
                    </a:cubicBezTo>
                    <a:cubicBezTo>
                      <a:pt x="2415" y="1899"/>
                      <a:pt x="2524" y="1846"/>
                      <a:pt x="2617" y="1846"/>
                    </a:cubicBezTo>
                    <a:cubicBezTo>
                      <a:pt x="2674" y="1846"/>
                      <a:pt x="2724" y="1866"/>
                      <a:pt x="2748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9" y="1883"/>
                      <a:pt x="3087" y="2037"/>
                      <a:pt x="2964" y="2068"/>
                    </a:cubicBezTo>
                    <a:cubicBezTo>
                      <a:pt x="2851" y="2113"/>
                      <a:pt x="2738" y="2142"/>
                      <a:pt x="2625" y="2142"/>
                    </a:cubicBezTo>
                    <a:cubicBezTo>
                      <a:pt x="2583" y="2142"/>
                      <a:pt x="2542" y="2138"/>
                      <a:pt x="2501" y="2129"/>
                    </a:cubicBezTo>
                    <a:cubicBezTo>
                      <a:pt x="2501" y="2253"/>
                      <a:pt x="2470" y="2376"/>
                      <a:pt x="2377" y="2469"/>
                    </a:cubicBezTo>
                    <a:cubicBezTo>
                      <a:pt x="2316" y="2551"/>
                      <a:pt x="2213" y="2592"/>
                      <a:pt x="2105" y="2592"/>
                    </a:cubicBezTo>
                    <a:cubicBezTo>
                      <a:pt x="2052" y="2592"/>
                      <a:pt x="1997" y="2582"/>
                      <a:pt x="1945" y="2562"/>
                    </a:cubicBezTo>
                    <a:cubicBezTo>
                      <a:pt x="1914" y="2562"/>
                      <a:pt x="1884" y="2531"/>
                      <a:pt x="1853" y="2500"/>
                    </a:cubicBezTo>
                    <a:cubicBezTo>
                      <a:pt x="1819" y="2489"/>
                      <a:pt x="1783" y="2484"/>
                      <a:pt x="1746" y="2484"/>
                    </a:cubicBezTo>
                    <a:cubicBezTo>
                      <a:pt x="1577" y="2484"/>
                      <a:pt x="1395" y="2589"/>
                      <a:pt x="1421" y="2716"/>
                    </a:cubicBezTo>
                    <a:cubicBezTo>
                      <a:pt x="1421" y="2870"/>
                      <a:pt x="1637" y="2994"/>
                      <a:pt x="1853" y="3055"/>
                    </a:cubicBezTo>
                    <a:cubicBezTo>
                      <a:pt x="1930" y="3070"/>
                      <a:pt x="2010" y="3077"/>
                      <a:pt x="2091" y="3077"/>
                    </a:cubicBezTo>
                    <a:cubicBezTo>
                      <a:pt x="2527" y="3077"/>
                      <a:pt x="2983" y="2874"/>
                      <a:pt x="3087" y="2562"/>
                    </a:cubicBezTo>
                    <a:cubicBezTo>
                      <a:pt x="3141" y="2571"/>
                      <a:pt x="3196" y="2574"/>
                      <a:pt x="3249" y="2574"/>
                    </a:cubicBezTo>
                    <a:cubicBezTo>
                      <a:pt x="3378" y="2574"/>
                      <a:pt x="3503" y="2552"/>
                      <a:pt x="3612" y="2531"/>
                    </a:cubicBezTo>
                    <a:cubicBezTo>
                      <a:pt x="3766" y="2469"/>
                      <a:pt x="3890" y="2315"/>
                      <a:pt x="3797" y="2222"/>
                    </a:cubicBezTo>
                    <a:cubicBezTo>
                      <a:pt x="3735" y="2099"/>
                      <a:pt x="3674" y="2068"/>
                      <a:pt x="3704" y="2006"/>
                    </a:cubicBezTo>
                    <a:cubicBezTo>
                      <a:pt x="3715" y="1985"/>
                      <a:pt x="3749" y="1975"/>
                      <a:pt x="3791" y="1975"/>
                    </a:cubicBezTo>
                    <a:cubicBezTo>
                      <a:pt x="3876" y="1975"/>
                      <a:pt x="3992" y="2016"/>
                      <a:pt x="4013" y="2099"/>
                    </a:cubicBezTo>
                    <a:cubicBezTo>
                      <a:pt x="4044" y="2191"/>
                      <a:pt x="3982" y="2284"/>
                      <a:pt x="3982" y="2407"/>
                    </a:cubicBezTo>
                    <a:cubicBezTo>
                      <a:pt x="3982" y="2500"/>
                      <a:pt x="4075" y="2623"/>
                      <a:pt x="3982" y="2716"/>
                    </a:cubicBezTo>
                    <a:cubicBezTo>
                      <a:pt x="3936" y="2762"/>
                      <a:pt x="3820" y="2762"/>
                      <a:pt x="3689" y="2762"/>
                    </a:cubicBezTo>
                    <a:cubicBezTo>
                      <a:pt x="3558" y="2762"/>
                      <a:pt x="3411" y="2762"/>
                      <a:pt x="3303" y="2808"/>
                    </a:cubicBezTo>
                    <a:cubicBezTo>
                      <a:pt x="3087" y="2870"/>
                      <a:pt x="3149" y="3148"/>
                      <a:pt x="2933" y="3210"/>
                    </a:cubicBezTo>
                    <a:lnTo>
                      <a:pt x="3859" y="3333"/>
                    </a:lnTo>
                    <a:cubicBezTo>
                      <a:pt x="3905" y="3349"/>
                      <a:pt x="3959" y="3356"/>
                      <a:pt x="4013" y="3356"/>
                    </a:cubicBezTo>
                    <a:cubicBezTo>
                      <a:pt x="4067" y="3356"/>
                      <a:pt x="4121" y="3349"/>
                      <a:pt x="4167" y="3333"/>
                    </a:cubicBezTo>
                    <a:cubicBezTo>
                      <a:pt x="4260" y="3302"/>
                      <a:pt x="4353" y="3240"/>
                      <a:pt x="4414" y="3179"/>
                    </a:cubicBezTo>
                    <a:cubicBezTo>
                      <a:pt x="4569" y="2994"/>
                      <a:pt x="4754" y="2716"/>
                      <a:pt x="4538" y="2531"/>
                    </a:cubicBezTo>
                    <a:cubicBezTo>
                      <a:pt x="4507" y="2500"/>
                      <a:pt x="4445" y="2469"/>
                      <a:pt x="4414" y="2438"/>
                    </a:cubicBezTo>
                    <a:cubicBezTo>
                      <a:pt x="4322" y="2284"/>
                      <a:pt x="4630" y="2129"/>
                      <a:pt x="4569" y="1975"/>
                    </a:cubicBezTo>
                    <a:cubicBezTo>
                      <a:pt x="4476" y="1852"/>
                      <a:pt x="4291" y="1852"/>
                      <a:pt x="4136" y="1852"/>
                    </a:cubicBezTo>
                    <a:cubicBezTo>
                      <a:pt x="3992" y="1823"/>
                      <a:pt x="3741" y="1633"/>
                      <a:pt x="3959" y="1633"/>
                    </a:cubicBezTo>
                    <a:cubicBezTo>
                      <a:pt x="3975" y="1633"/>
                      <a:pt x="3993" y="1634"/>
                      <a:pt x="4013" y="1636"/>
                    </a:cubicBezTo>
                    <a:cubicBezTo>
                      <a:pt x="4175" y="1636"/>
                      <a:pt x="4198" y="1740"/>
                      <a:pt x="4291" y="1740"/>
                    </a:cubicBezTo>
                    <a:cubicBezTo>
                      <a:pt x="4322" y="1740"/>
                      <a:pt x="4360" y="1728"/>
                      <a:pt x="4414" y="1697"/>
                    </a:cubicBezTo>
                    <a:cubicBezTo>
                      <a:pt x="4754" y="1543"/>
                      <a:pt x="4661" y="833"/>
                      <a:pt x="4630" y="617"/>
                    </a:cubicBezTo>
                    <a:cubicBezTo>
                      <a:pt x="4630" y="494"/>
                      <a:pt x="4599" y="339"/>
                      <a:pt x="4538" y="216"/>
                    </a:cubicBezTo>
                    <a:cubicBezTo>
                      <a:pt x="4445" y="93"/>
                      <a:pt x="4291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7"/>
              <p:cNvSpPr/>
              <p:nvPr/>
            </p:nvSpPr>
            <p:spPr>
              <a:xfrm>
                <a:off x="6508963" y="1802778"/>
                <a:ext cx="186272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2267" extrusionOk="0">
                    <a:moveTo>
                      <a:pt x="2854" y="0"/>
                    </a:moveTo>
                    <a:cubicBezTo>
                      <a:pt x="2453" y="0"/>
                      <a:pt x="2050" y="155"/>
                      <a:pt x="1759" y="446"/>
                    </a:cubicBezTo>
                    <a:cubicBezTo>
                      <a:pt x="1697" y="538"/>
                      <a:pt x="1605" y="631"/>
                      <a:pt x="1512" y="693"/>
                    </a:cubicBezTo>
                    <a:cubicBezTo>
                      <a:pt x="1399" y="738"/>
                      <a:pt x="1270" y="767"/>
                      <a:pt x="1136" y="767"/>
                    </a:cubicBezTo>
                    <a:cubicBezTo>
                      <a:pt x="1087" y="767"/>
                      <a:pt x="1037" y="763"/>
                      <a:pt x="988" y="754"/>
                    </a:cubicBezTo>
                    <a:cubicBezTo>
                      <a:pt x="772" y="724"/>
                      <a:pt x="556" y="662"/>
                      <a:pt x="494" y="508"/>
                    </a:cubicBezTo>
                    <a:cubicBezTo>
                      <a:pt x="494" y="415"/>
                      <a:pt x="556" y="291"/>
                      <a:pt x="648" y="291"/>
                    </a:cubicBezTo>
                    <a:cubicBezTo>
                      <a:pt x="695" y="268"/>
                      <a:pt x="742" y="258"/>
                      <a:pt x="788" y="258"/>
                    </a:cubicBezTo>
                    <a:cubicBezTo>
                      <a:pt x="861" y="258"/>
                      <a:pt x="930" y="284"/>
                      <a:pt x="988" y="322"/>
                    </a:cubicBezTo>
                    <a:cubicBezTo>
                      <a:pt x="864" y="353"/>
                      <a:pt x="802" y="477"/>
                      <a:pt x="895" y="538"/>
                    </a:cubicBezTo>
                    <a:cubicBezTo>
                      <a:pt x="957" y="600"/>
                      <a:pt x="1019" y="600"/>
                      <a:pt x="1111" y="600"/>
                    </a:cubicBezTo>
                    <a:cubicBezTo>
                      <a:pt x="1327" y="600"/>
                      <a:pt x="1512" y="477"/>
                      <a:pt x="1512" y="322"/>
                    </a:cubicBezTo>
                    <a:cubicBezTo>
                      <a:pt x="1512" y="199"/>
                      <a:pt x="1358" y="14"/>
                      <a:pt x="1142" y="14"/>
                    </a:cubicBezTo>
                    <a:cubicBezTo>
                      <a:pt x="1019" y="14"/>
                      <a:pt x="895" y="45"/>
                      <a:pt x="741" y="45"/>
                    </a:cubicBezTo>
                    <a:cubicBezTo>
                      <a:pt x="679" y="45"/>
                      <a:pt x="622" y="44"/>
                      <a:pt x="569" y="44"/>
                    </a:cubicBezTo>
                    <a:cubicBezTo>
                      <a:pt x="277" y="44"/>
                      <a:pt x="114" y="66"/>
                      <a:pt x="62" y="353"/>
                    </a:cubicBezTo>
                    <a:cubicBezTo>
                      <a:pt x="0" y="569"/>
                      <a:pt x="93" y="785"/>
                      <a:pt x="309" y="847"/>
                    </a:cubicBezTo>
                    <a:cubicBezTo>
                      <a:pt x="525" y="940"/>
                      <a:pt x="772" y="1001"/>
                      <a:pt x="988" y="1063"/>
                    </a:cubicBezTo>
                    <a:cubicBezTo>
                      <a:pt x="1101" y="1108"/>
                      <a:pt x="1214" y="1137"/>
                      <a:pt x="1327" y="1137"/>
                    </a:cubicBezTo>
                    <a:cubicBezTo>
                      <a:pt x="1368" y="1137"/>
                      <a:pt x="1409" y="1133"/>
                      <a:pt x="1451" y="1125"/>
                    </a:cubicBezTo>
                    <a:cubicBezTo>
                      <a:pt x="1546" y="1101"/>
                      <a:pt x="1623" y="1003"/>
                      <a:pt x="1725" y="1003"/>
                    </a:cubicBezTo>
                    <a:cubicBezTo>
                      <a:pt x="1754" y="1003"/>
                      <a:pt x="1786" y="1011"/>
                      <a:pt x="1821" y="1032"/>
                    </a:cubicBezTo>
                    <a:cubicBezTo>
                      <a:pt x="1821" y="1094"/>
                      <a:pt x="1790" y="1156"/>
                      <a:pt x="1728" y="1186"/>
                    </a:cubicBezTo>
                    <a:cubicBezTo>
                      <a:pt x="1667" y="1279"/>
                      <a:pt x="1636" y="1372"/>
                      <a:pt x="1667" y="1433"/>
                    </a:cubicBezTo>
                    <a:cubicBezTo>
                      <a:pt x="1708" y="1516"/>
                      <a:pt x="1776" y="1557"/>
                      <a:pt x="1845" y="1557"/>
                    </a:cubicBezTo>
                    <a:cubicBezTo>
                      <a:pt x="1879" y="1557"/>
                      <a:pt x="1914" y="1547"/>
                      <a:pt x="1944" y="1526"/>
                    </a:cubicBezTo>
                    <a:cubicBezTo>
                      <a:pt x="2037" y="1464"/>
                      <a:pt x="1975" y="1372"/>
                      <a:pt x="2068" y="1310"/>
                    </a:cubicBezTo>
                    <a:cubicBezTo>
                      <a:pt x="2094" y="1293"/>
                      <a:pt x="2122" y="1285"/>
                      <a:pt x="2151" y="1285"/>
                    </a:cubicBezTo>
                    <a:cubicBezTo>
                      <a:pt x="2225" y="1285"/>
                      <a:pt x="2301" y="1336"/>
                      <a:pt x="2346" y="1403"/>
                    </a:cubicBezTo>
                    <a:cubicBezTo>
                      <a:pt x="2407" y="1557"/>
                      <a:pt x="2284" y="1711"/>
                      <a:pt x="2160" y="1835"/>
                    </a:cubicBezTo>
                    <a:cubicBezTo>
                      <a:pt x="2037" y="1958"/>
                      <a:pt x="1975" y="2174"/>
                      <a:pt x="2160" y="2267"/>
                    </a:cubicBezTo>
                    <a:cubicBezTo>
                      <a:pt x="2376" y="2112"/>
                      <a:pt x="2531" y="1927"/>
                      <a:pt x="2654" y="1711"/>
                    </a:cubicBezTo>
                    <a:cubicBezTo>
                      <a:pt x="2778" y="1526"/>
                      <a:pt x="2778" y="1279"/>
                      <a:pt x="2623" y="1094"/>
                    </a:cubicBezTo>
                    <a:cubicBezTo>
                      <a:pt x="2531" y="1032"/>
                      <a:pt x="2469" y="970"/>
                      <a:pt x="2407" y="878"/>
                    </a:cubicBezTo>
                    <a:cubicBezTo>
                      <a:pt x="2253" y="662"/>
                      <a:pt x="2500" y="384"/>
                      <a:pt x="2839" y="384"/>
                    </a:cubicBezTo>
                    <a:cubicBezTo>
                      <a:pt x="2855" y="369"/>
                      <a:pt x="2878" y="361"/>
                      <a:pt x="2901" y="361"/>
                    </a:cubicBezTo>
                    <a:cubicBezTo>
                      <a:pt x="2924" y="361"/>
                      <a:pt x="2947" y="369"/>
                      <a:pt x="2963" y="384"/>
                    </a:cubicBezTo>
                    <a:cubicBezTo>
                      <a:pt x="3148" y="446"/>
                      <a:pt x="2994" y="569"/>
                      <a:pt x="3025" y="785"/>
                    </a:cubicBezTo>
                    <a:cubicBezTo>
                      <a:pt x="3025" y="938"/>
                      <a:pt x="3254" y="1048"/>
                      <a:pt x="3491" y="1048"/>
                    </a:cubicBezTo>
                    <a:cubicBezTo>
                      <a:pt x="3541" y="1048"/>
                      <a:pt x="3593" y="1043"/>
                      <a:pt x="3642" y="1032"/>
                    </a:cubicBezTo>
                    <a:cubicBezTo>
                      <a:pt x="3889" y="1001"/>
                      <a:pt x="4105" y="878"/>
                      <a:pt x="4321" y="724"/>
                    </a:cubicBezTo>
                    <a:cubicBezTo>
                      <a:pt x="4382" y="693"/>
                      <a:pt x="4444" y="631"/>
                      <a:pt x="4506" y="538"/>
                    </a:cubicBezTo>
                    <a:cubicBezTo>
                      <a:pt x="4568" y="477"/>
                      <a:pt x="4537" y="384"/>
                      <a:pt x="4444" y="322"/>
                    </a:cubicBezTo>
                    <a:cubicBezTo>
                      <a:pt x="4413" y="315"/>
                      <a:pt x="4379" y="311"/>
                      <a:pt x="4342" y="311"/>
                    </a:cubicBezTo>
                    <a:cubicBezTo>
                      <a:pt x="4232" y="311"/>
                      <a:pt x="4105" y="345"/>
                      <a:pt x="4012" y="415"/>
                    </a:cubicBezTo>
                    <a:cubicBezTo>
                      <a:pt x="3920" y="508"/>
                      <a:pt x="3858" y="600"/>
                      <a:pt x="3704" y="693"/>
                    </a:cubicBezTo>
                    <a:cubicBezTo>
                      <a:pt x="3669" y="710"/>
                      <a:pt x="3625" y="718"/>
                      <a:pt x="3579" y="718"/>
                    </a:cubicBezTo>
                    <a:cubicBezTo>
                      <a:pt x="3461" y="718"/>
                      <a:pt x="3333" y="667"/>
                      <a:pt x="3333" y="600"/>
                    </a:cubicBezTo>
                    <a:cubicBezTo>
                      <a:pt x="3302" y="508"/>
                      <a:pt x="3457" y="446"/>
                      <a:pt x="3487" y="384"/>
                    </a:cubicBezTo>
                    <a:cubicBezTo>
                      <a:pt x="3580" y="199"/>
                      <a:pt x="3302" y="45"/>
                      <a:pt x="3055" y="14"/>
                    </a:cubicBezTo>
                    <a:cubicBezTo>
                      <a:pt x="2989" y="5"/>
                      <a:pt x="2921" y="0"/>
                      <a:pt x="2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7"/>
              <p:cNvSpPr/>
              <p:nvPr/>
            </p:nvSpPr>
            <p:spPr>
              <a:xfrm>
                <a:off x="6641082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85" y="0"/>
                    </a:moveTo>
                    <a:cubicBezTo>
                      <a:pt x="1565" y="0"/>
                      <a:pt x="1444" y="25"/>
                      <a:pt x="1328" y="77"/>
                    </a:cubicBezTo>
                    <a:cubicBezTo>
                      <a:pt x="1204" y="138"/>
                      <a:pt x="1112" y="231"/>
                      <a:pt x="988" y="293"/>
                    </a:cubicBezTo>
                    <a:cubicBezTo>
                      <a:pt x="741" y="416"/>
                      <a:pt x="371" y="416"/>
                      <a:pt x="124" y="540"/>
                    </a:cubicBezTo>
                    <a:cubicBezTo>
                      <a:pt x="31" y="601"/>
                      <a:pt x="1" y="725"/>
                      <a:pt x="124" y="756"/>
                    </a:cubicBezTo>
                    <a:cubicBezTo>
                      <a:pt x="155" y="771"/>
                      <a:pt x="178" y="779"/>
                      <a:pt x="197" y="779"/>
                    </a:cubicBezTo>
                    <a:cubicBezTo>
                      <a:pt x="217" y="779"/>
                      <a:pt x="232" y="771"/>
                      <a:pt x="247" y="756"/>
                    </a:cubicBezTo>
                    <a:cubicBezTo>
                      <a:pt x="481" y="756"/>
                      <a:pt x="672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1" y="879"/>
                      <a:pt x="1142" y="817"/>
                      <a:pt x="1112" y="756"/>
                    </a:cubicBezTo>
                    <a:cubicBezTo>
                      <a:pt x="1072" y="696"/>
                      <a:pt x="1019" y="662"/>
                      <a:pt x="962" y="662"/>
                    </a:cubicBezTo>
                    <a:cubicBezTo>
                      <a:pt x="930" y="662"/>
                      <a:pt x="898" y="672"/>
                      <a:pt x="865" y="694"/>
                    </a:cubicBezTo>
                    <a:cubicBezTo>
                      <a:pt x="834" y="601"/>
                      <a:pt x="988" y="540"/>
                      <a:pt x="1112" y="509"/>
                    </a:cubicBezTo>
                    <a:cubicBezTo>
                      <a:pt x="1145" y="517"/>
                      <a:pt x="1178" y="521"/>
                      <a:pt x="1211" y="521"/>
                    </a:cubicBezTo>
                    <a:cubicBezTo>
                      <a:pt x="1301" y="521"/>
                      <a:pt x="1392" y="492"/>
                      <a:pt x="1482" y="447"/>
                    </a:cubicBezTo>
                    <a:cubicBezTo>
                      <a:pt x="1513" y="416"/>
                      <a:pt x="1513" y="385"/>
                      <a:pt x="1575" y="385"/>
                    </a:cubicBezTo>
                    <a:cubicBezTo>
                      <a:pt x="1585" y="380"/>
                      <a:pt x="1597" y="377"/>
                      <a:pt x="1609" y="377"/>
                    </a:cubicBezTo>
                    <a:cubicBezTo>
                      <a:pt x="1665" y="377"/>
                      <a:pt x="1723" y="432"/>
                      <a:pt x="1698" y="509"/>
                    </a:cubicBezTo>
                    <a:cubicBezTo>
                      <a:pt x="1667" y="570"/>
                      <a:pt x="1605" y="601"/>
                      <a:pt x="1513" y="663"/>
                    </a:cubicBezTo>
                    <a:cubicBezTo>
                      <a:pt x="1420" y="725"/>
                      <a:pt x="1359" y="879"/>
                      <a:pt x="1420" y="1002"/>
                    </a:cubicBezTo>
                    <a:cubicBezTo>
                      <a:pt x="1451" y="1095"/>
                      <a:pt x="1513" y="1188"/>
                      <a:pt x="1420" y="1218"/>
                    </a:cubicBezTo>
                    <a:cubicBezTo>
                      <a:pt x="1410" y="1222"/>
                      <a:pt x="1400" y="1223"/>
                      <a:pt x="1389" y="1223"/>
                    </a:cubicBezTo>
                    <a:cubicBezTo>
                      <a:pt x="1307" y="1223"/>
                      <a:pt x="1221" y="1126"/>
                      <a:pt x="1112" y="1126"/>
                    </a:cubicBezTo>
                    <a:cubicBezTo>
                      <a:pt x="1098" y="1123"/>
                      <a:pt x="1086" y="1121"/>
                      <a:pt x="1074" y="1121"/>
                    </a:cubicBezTo>
                    <a:cubicBezTo>
                      <a:pt x="976" y="1121"/>
                      <a:pt x="930" y="1228"/>
                      <a:pt x="957" y="1311"/>
                    </a:cubicBezTo>
                    <a:cubicBezTo>
                      <a:pt x="1068" y="1505"/>
                      <a:pt x="1254" y="1624"/>
                      <a:pt x="1469" y="1624"/>
                    </a:cubicBezTo>
                    <a:cubicBezTo>
                      <a:pt x="1494" y="1624"/>
                      <a:pt x="1518" y="1623"/>
                      <a:pt x="1544" y="1620"/>
                    </a:cubicBezTo>
                    <a:lnTo>
                      <a:pt x="1760" y="1620"/>
                    </a:lnTo>
                    <a:cubicBezTo>
                      <a:pt x="1821" y="1620"/>
                      <a:pt x="1883" y="1681"/>
                      <a:pt x="1883" y="1743"/>
                    </a:cubicBezTo>
                    <a:cubicBezTo>
                      <a:pt x="1883" y="1805"/>
                      <a:pt x="1821" y="1867"/>
                      <a:pt x="1729" y="1867"/>
                    </a:cubicBezTo>
                    <a:cubicBezTo>
                      <a:pt x="1698" y="1897"/>
                      <a:pt x="1636" y="1897"/>
                      <a:pt x="1605" y="1897"/>
                    </a:cubicBezTo>
                    <a:cubicBezTo>
                      <a:pt x="1513" y="1928"/>
                      <a:pt x="1544" y="2021"/>
                      <a:pt x="1575" y="2083"/>
                    </a:cubicBezTo>
                    <a:cubicBezTo>
                      <a:pt x="1636" y="2113"/>
                      <a:pt x="1667" y="2206"/>
                      <a:pt x="1636" y="2237"/>
                    </a:cubicBezTo>
                    <a:cubicBezTo>
                      <a:pt x="1605" y="2268"/>
                      <a:pt x="1544" y="2283"/>
                      <a:pt x="1478" y="2283"/>
                    </a:cubicBezTo>
                    <a:cubicBezTo>
                      <a:pt x="1413" y="2283"/>
                      <a:pt x="1343" y="2268"/>
                      <a:pt x="1297" y="2237"/>
                    </a:cubicBezTo>
                    <a:cubicBezTo>
                      <a:pt x="1204" y="2175"/>
                      <a:pt x="1112" y="2144"/>
                      <a:pt x="988" y="2113"/>
                    </a:cubicBezTo>
                    <a:cubicBezTo>
                      <a:pt x="834" y="2113"/>
                      <a:pt x="741" y="2299"/>
                      <a:pt x="587" y="2299"/>
                    </a:cubicBezTo>
                    <a:cubicBezTo>
                      <a:pt x="525" y="2299"/>
                      <a:pt x="433" y="2268"/>
                      <a:pt x="371" y="2237"/>
                    </a:cubicBezTo>
                    <a:cubicBezTo>
                      <a:pt x="309" y="2237"/>
                      <a:pt x="186" y="2237"/>
                      <a:pt x="155" y="2299"/>
                    </a:cubicBezTo>
                    <a:cubicBezTo>
                      <a:pt x="124" y="2329"/>
                      <a:pt x="155" y="2391"/>
                      <a:pt x="247" y="2391"/>
                    </a:cubicBezTo>
                    <a:cubicBezTo>
                      <a:pt x="278" y="2422"/>
                      <a:pt x="371" y="2422"/>
                      <a:pt x="433" y="2422"/>
                    </a:cubicBezTo>
                    <a:lnTo>
                      <a:pt x="1791" y="2422"/>
                    </a:lnTo>
                    <a:cubicBezTo>
                      <a:pt x="1914" y="2391"/>
                      <a:pt x="2007" y="2268"/>
                      <a:pt x="2037" y="2144"/>
                    </a:cubicBezTo>
                    <a:cubicBezTo>
                      <a:pt x="2042" y="2142"/>
                      <a:pt x="2047" y="2141"/>
                      <a:pt x="2054" y="2141"/>
                    </a:cubicBezTo>
                    <a:cubicBezTo>
                      <a:pt x="2150" y="2141"/>
                      <a:pt x="2496" y="2332"/>
                      <a:pt x="2439" y="2360"/>
                    </a:cubicBezTo>
                    <a:lnTo>
                      <a:pt x="2932" y="2453"/>
                    </a:lnTo>
                    <a:cubicBezTo>
                      <a:pt x="3025" y="2468"/>
                      <a:pt x="3110" y="2476"/>
                      <a:pt x="3195" y="2476"/>
                    </a:cubicBezTo>
                    <a:cubicBezTo>
                      <a:pt x="3280" y="2476"/>
                      <a:pt x="3365" y="2468"/>
                      <a:pt x="3457" y="2453"/>
                    </a:cubicBezTo>
                    <a:cubicBezTo>
                      <a:pt x="3519" y="2422"/>
                      <a:pt x="3550" y="2391"/>
                      <a:pt x="3611" y="2360"/>
                    </a:cubicBezTo>
                    <a:cubicBezTo>
                      <a:pt x="3797" y="2237"/>
                      <a:pt x="3827" y="1959"/>
                      <a:pt x="3673" y="1805"/>
                    </a:cubicBezTo>
                    <a:cubicBezTo>
                      <a:pt x="3611" y="1743"/>
                      <a:pt x="3519" y="1712"/>
                      <a:pt x="3426" y="1681"/>
                    </a:cubicBezTo>
                    <a:cubicBezTo>
                      <a:pt x="3334" y="1620"/>
                      <a:pt x="3210" y="1589"/>
                      <a:pt x="3087" y="1589"/>
                    </a:cubicBezTo>
                    <a:cubicBezTo>
                      <a:pt x="2902" y="1589"/>
                      <a:pt x="2778" y="1805"/>
                      <a:pt x="2871" y="1928"/>
                    </a:cubicBezTo>
                    <a:cubicBezTo>
                      <a:pt x="2994" y="2021"/>
                      <a:pt x="3087" y="2052"/>
                      <a:pt x="3025" y="2144"/>
                    </a:cubicBezTo>
                    <a:cubicBezTo>
                      <a:pt x="2994" y="2175"/>
                      <a:pt x="2956" y="2183"/>
                      <a:pt x="2913" y="2183"/>
                    </a:cubicBezTo>
                    <a:cubicBezTo>
                      <a:pt x="2871" y="2183"/>
                      <a:pt x="2824" y="2175"/>
                      <a:pt x="2778" y="2175"/>
                    </a:cubicBezTo>
                    <a:cubicBezTo>
                      <a:pt x="2593" y="2113"/>
                      <a:pt x="2439" y="1959"/>
                      <a:pt x="2470" y="1805"/>
                    </a:cubicBezTo>
                    <a:cubicBezTo>
                      <a:pt x="2470" y="1743"/>
                      <a:pt x="2500" y="1681"/>
                      <a:pt x="2500" y="1620"/>
                    </a:cubicBezTo>
                    <a:cubicBezTo>
                      <a:pt x="2531" y="1558"/>
                      <a:pt x="2500" y="1496"/>
                      <a:pt x="2439" y="1465"/>
                    </a:cubicBezTo>
                    <a:cubicBezTo>
                      <a:pt x="2346" y="1404"/>
                      <a:pt x="2223" y="1434"/>
                      <a:pt x="2130" y="1373"/>
                    </a:cubicBezTo>
                    <a:cubicBezTo>
                      <a:pt x="2068" y="1342"/>
                      <a:pt x="2068" y="1188"/>
                      <a:pt x="2130" y="1126"/>
                    </a:cubicBezTo>
                    <a:cubicBezTo>
                      <a:pt x="2192" y="1033"/>
                      <a:pt x="2284" y="941"/>
                      <a:pt x="2254" y="848"/>
                    </a:cubicBezTo>
                    <a:cubicBezTo>
                      <a:pt x="2223" y="756"/>
                      <a:pt x="2254" y="786"/>
                      <a:pt x="2284" y="756"/>
                    </a:cubicBezTo>
                    <a:cubicBezTo>
                      <a:pt x="2439" y="540"/>
                      <a:pt x="2377" y="262"/>
                      <a:pt x="2161" y="138"/>
                    </a:cubicBezTo>
                    <a:cubicBezTo>
                      <a:pt x="2017" y="48"/>
                      <a:pt x="1852" y="0"/>
                      <a:pt x="1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7"/>
              <p:cNvSpPr/>
              <p:nvPr/>
            </p:nvSpPr>
            <p:spPr>
              <a:xfrm>
                <a:off x="6701474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6" y="1"/>
                      <a:pt x="1575" y="93"/>
                    </a:cubicBezTo>
                    <a:cubicBezTo>
                      <a:pt x="1544" y="155"/>
                      <a:pt x="1729" y="186"/>
                      <a:pt x="1822" y="217"/>
                    </a:cubicBezTo>
                    <a:cubicBezTo>
                      <a:pt x="1945" y="217"/>
                      <a:pt x="2100" y="278"/>
                      <a:pt x="2038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390" y="556"/>
                      <a:pt x="1328" y="556"/>
                    </a:cubicBezTo>
                    <a:cubicBezTo>
                      <a:pt x="1266" y="556"/>
                      <a:pt x="1235" y="495"/>
                      <a:pt x="1205" y="464"/>
                    </a:cubicBezTo>
                    <a:cubicBezTo>
                      <a:pt x="1087" y="369"/>
                      <a:pt x="951" y="329"/>
                      <a:pt x="811" y="329"/>
                    </a:cubicBezTo>
                    <a:cubicBezTo>
                      <a:pt x="767" y="329"/>
                      <a:pt x="724" y="333"/>
                      <a:pt x="680" y="340"/>
                    </a:cubicBezTo>
                    <a:cubicBezTo>
                      <a:pt x="618" y="248"/>
                      <a:pt x="773" y="186"/>
                      <a:pt x="865" y="186"/>
                    </a:cubicBezTo>
                    <a:cubicBezTo>
                      <a:pt x="927" y="201"/>
                      <a:pt x="981" y="209"/>
                      <a:pt x="1035" y="209"/>
                    </a:cubicBezTo>
                    <a:cubicBezTo>
                      <a:pt x="1089" y="209"/>
                      <a:pt x="1143" y="201"/>
                      <a:pt x="1205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94" y="93"/>
                      <a:pt x="63" y="124"/>
                      <a:pt x="32" y="155"/>
                    </a:cubicBezTo>
                    <a:cubicBezTo>
                      <a:pt x="1" y="186"/>
                      <a:pt x="1" y="217"/>
                      <a:pt x="32" y="248"/>
                    </a:cubicBezTo>
                    <a:lnTo>
                      <a:pt x="32" y="464"/>
                    </a:lnTo>
                    <a:cubicBezTo>
                      <a:pt x="32" y="525"/>
                      <a:pt x="63" y="587"/>
                      <a:pt x="94" y="618"/>
                    </a:cubicBezTo>
                    <a:cubicBezTo>
                      <a:pt x="124" y="636"/>
                      <a:pt x="158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58" y="556"/>
                      <a:pt x="1019" y="865"/>
                      <a:pt x="1266" y="865"/>
                    </a:cubicBezTo>
                    <a:cubicBezTo>
                      <a:pt x="1482" y="865"/>
                      <a:pt x="1575" y="680"/>
                      <a:pt x="1760" y="649"/>
                    </a:cubicBezTo>
                    <a:lnTo>
                      <a:pt x="1945" y="649"/>
                    </a:lnTo>
                    <a:cubicBezTo>
                      <a:pt x="2100" y="618"/>
                      <a:pt x="2192" y="525"/>
                      <a:pt x="2346" y="525"/>
                    </a:cubicBezTo>
                    <a:cubicBezTo>
                      <a:pt x="2439" y="525"/>
                      <a:pt x="2501" y="587"/>
                      <a:pt x="2562" y="587"/>
                    </a:cubicBezTo>
                    <a:cubicBezTo>
                      <a:pt x="2586" y="592"/>
                      <a:pt x="2611" y="594"/>
                      <a:pt x="2638" y="594"/>
                    </a:cubicBezTo>
                    <a:cubicBezTo>
                      <a:pt x="2741" y="594"/>
                      <a:pt x="2864" y="565"/>
                      <a:pt x="2956" y="565"/>
                    </a:cubicBezTo>
                    <a:cubicBezTo>
                      <a:pt x="2997" y="565"/>
                      <a:pt x="3032" y="571"/>
                      <a:pt x="3056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211" y="977"/>
                      <a:pt x="3295" y="977"/>
                    </a:cubicBezTo>
                    <a:cubicBezTo>
                      <a:pt x="3320" y="977"/>
                      <a:pt x="3344" y="971"/>
                      <a:pt x="3365" y="957"/>
                    </a:cubicBezTo>
                    <a:cubicBezTo>
                      <a:pt x="3396" y="865"/>
                      <a:pt x="3396" y="803"/>
                      <a:pt x="3365" y="711"/>
                    </a:cubicBezTo>
                    <a:cubicBezTo>
                      <a:pt x="3334" y="618"/>
                      <a:pt x="3334" y="525"/>
                      <a:pt x="3396" y="464"/>
                    </a:cubicBezTo>
                    <a:cubicBezTo>
                      <a:pt x="3447" y="413"/>
                      <a:pt x="3507" y="390"/>
                      <a:pt x="3566" y="390"/>
                    </a:cubicBezTo>
                    <a:cubicBezTo>
                      <a:pt x="3615" y="390"/>
                      <a:pt x="3663" y="405"/>
                      <a:pt x="3704" y="433"/>
                    </a:cubicBezTo>
                    <a:cubicBezTo>
                      <a:pt x="3797" y="495"/>
                      <a:pt x="3704" y="587"/>
                      <a:pt x="3704" y="649"/>
                    </a:cubicBezTo>
                    <a:cubicBezTo>
                      <a:pt x="3674" y="772"/>
                      <a:pt x="3735" y="865"/>
                      <a:pt x="3828" y="896"/>
                    </a:cubicBezTo>
                    <a:cubicBezTo>
                      <a:pt x="3862" y="913"/>
                      <a:pt x="3902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67" y="649"/>
                      <a:pt x="3951" y="525"/>
                      <a:pt x="4013" y="402"/>
                    </a:cubicBezTo>
                    <a:cubicBezTo>
                      <a:pt x="4075" y="309"/>
                      <a:pt x="4291" y="248"/>
                      <a:pt x="4198" y="124"/>
                    </a:cubicBezTo>
                    <a:cubicBezTo>
                      <a:pt x="4160" y="36"/>
                      <a:pt x="4060" y="4"/>
                      <a:pt x="3940" y="4"/>
                    </a:cubicBezTo>
                    <a:cubicBezTo>
                      <a:pt x="3768" y="4"/>
                      <a:pt x="3554" y="70"/>
                      <a:pt x="3427" y="124"/>
                    </a:cubicBezTo>
                    <a:cubicBezTo>
                      <a:pt x="3241" y="186"/>
                      <a:pt x="3087" y="371"/>
                      <a:pt x="2871" y="371"/>
                    </a:cubicBezTo>
                    <a:cubicBezTo>
                      <a:pt x="2624" y="340"/>
                      <a:pt x="2593" y="217"/>
                      <a:pt x="2470" y="155"/>
                    </a:cubicBezTo>
                    <a:cubicBezTo>
                      <a:pt x="2254" y="32"/>
                      <a:pt x="2038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7"/>
              <p:cNvSpPr/>
              <p:nvPr/>
            </p:nvSpPr>
            <p:spPr>
              <a:xfrm>
                <a:off x="6930521" y="1849876"/>
                <a:ext cx="172448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139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309" y="248"/>
                    </a:cubicBezTo>
                    <a:cubicBezTo>
                      <a:pt x="309" y="340"/>
                      <a:pt x="340" y="402"/>
                      <a:pt x="402" y="464"/>
                    </a:cubicBezTo>
                    <a:cubicBezTo>
                      <a:pt x="464" y="587"/>
                      <a:pt x="556" y="649"/>
                      <a:pt x="680" y="710"/>
                    </a:cubicBezTo>
                    <a:cubicBezTo>
                      <a:pt x="757" y="726"/>
                      <a:pt x="842" y="734"/>
                      <a:pt x="931" y="734"/>
                    </a:cubicBezTo>
                    <a:cubicBezTo>
                      <a:pt x="1019" y="734"/>
                      <a:pt x="1112" y="726"/>
                      <a:pt x="1204" y="710"/>
                    </a:cubicBezTo>
                    <a:cubicBezTo>
                      <a:pt x="1390" y="710"/>
                      <a:pt x="1606" y="803"/>
                      <a:pt x="1606" y="865"/>
                    </a:cubicBezTo>
                    <a:cubicBezTo>
                      <a:pt x="1636" y="957"/>
                      <a:pt x="1544" y="1019"/>
                      <a:pt x="1544" y="1081"/>
                    </a:cubicBezTo>
                    <a:cubicBezTo>
                      <a:pt x="1513" y="1235"/>
                      <a:pt x="1667" y="1420"/>
                      <a:pt x="1513" y="1544"/>
                    </a:cubicBezTo>
                    <a:cubicBezTo>
                      <a:pt x="1464" y="1573"/>
                      <a:pt x="1406" y="1584"/>
                      <a:pt x="1342" y="1584"/>
                    </a:cubicBezTo>
                    <a:cubicBezTo>
                      <a:pt x="1205" y="1584"/>
                      <a:pt x="1043" y="1534"/>
                      <a:pt x="896" y="1513"/>
                    </a:cubicBezTo>
                    <a:cubicBezTo>
                      <a:pt x="803" y="1513"/>
                      <a:pt x="742" y="1482"/>
                      <a:pt x="649" y="1451"/>
                    </a:cubicBezTo>
                    <a:cubicBezTo>
                      <a:pt x="587" y="1420"/>
                      <a:pt x="556" y="1328"/>
                      <a:pt x="587" y="1266"/>
                    </a:cubicBezTo>
                    <a:cubicBezTo>
                      <a:pt x="587" y="1235"/>
                      <a:pt x="618" y="1173"/>
                      <a:pt x="649" y="1142"/>
                    </a:cubicBezTo>
                    <a:cubicBezTo>
                      <a:pt x="680" y="1127"/>
                      <a:pt x="726" y="1119"/>
                      <a:pt x="765" y="1119"/>
                    </a:cubicBezTo>
                    <a:cubicBezTo>
                      <a:pt x="803" y="1119"/>
                      <a:pt x="834" y="1127"/>
                      <a:pt x="834" y="1142"/>
                    </a:cubicBezTo>
                    <a:cubicBezTo>
                      <a:pt x="834" y="1173"/>
                      <a:pt x="803" y="1173"/>
                      <a:pt x="834" y="1235"/>
                    </a:cubicBezTo>
                    <a:cubicBezTo>
                      <a:pt x="848" y="1277"/>
                      <a:pt x="887" y="1294"/>
                      <a:pt x="934" y="1294"/>
                    </a:cubicBezTo>
                    <a:cubicBezTo>
                      <a:pt x="992" y="1294"/>
                      <a:pt x="1061" y="1269"/>
                      <a:pt x="1112" y="1235"/>
                    </a:cubicBezTo>
                    <a:cubicBezTo>
                      <a:pt x="1266" y="1112"/>
                      <a:pt x="1143" y="896"/>
                      <a:pt x="896" y="834"/>
                    </a:cubicBezTo>
                    <a:cubicBezTo>
                      <a:pt x="860" y="829"/>
                      <a:pt x="823" y="826"/>
                      <a:pt x="786" y="826"/>
                    </a:cubicBezTo>
                    <a:cubicBezTo>
                      <a:pt x="599" y="826"/>
                      <a:pt x="402" y="890"/>
                      <a:pt x="248" y="1019"/>
                    </a:cubicBezTo>
                    <a:cubicBezTo>
                      <a:pt x="63" y="1142"/>
                      <a:pt x="1" y="1359"/>
                      <a:pt x="93" y="1575"/>
                    </a:cubicBezTo>
                    <a:cubicBezTo>
                      <a:pt x="340" y="1976"/>
                      <a:pt x="556" y="2037"/>
                      <a:pt x="1081" y="2130"/>
                    </a:cubicBezTo>
                    <a:cubicBezTo>
                      <a:pt x="1141" y="2136"/>
                      <a:pt x="1202" y="2138"/>
                      <a:pt x="1264" y="2138"/>
                    </a:cubicBezTo>
                    <a:cubicBezTo>
                      <a:pt x="1551" y="2138"/>
                      <a:pt x="1851" y="2083"/>
                      <a:pt x="2130" y="2007"/>
                    </a:cubicBezTo>
                    <a:cubicBezTo>
                      <a:pt x="2291" y="1961"/>
                      <a:pt x="2435" y="1829"/>
                      <a:pt x="2588" y="1829"/>
                    </a:cubicBezTo>
                    <a:cubicBezTo>
                      <a:pt x="2640" y="1829"/>
                      <a:pt x="2693" y="1844"/>
                      <a:pt x="2748" y="1883"/>
                    </a:cubicBezTo>
                    <a:cubicBezTo>
                      <a:pt x="2805" y="1918"/>
                      <a:pt x="2868" y="1935"/>
                      <a:pt x="2929" y="1935"/>
                    </a:cubicBezTo>
                    <a:cubicBezTo>
                      <a:pt x="3032" y="1935"/>
                      <a:pt x="3133" y="1887"/>
                      <a:pt x="3210" y="1791"/>
                    </a:cubicBezTo>
                    <a:cubicBezTo>
                      <a:pt x="3272" y="1698"/>
                      <a:pt x="3334" y="1544"/>
                      <a:pt x="3334" y="1420"/>
                    </a:cubicBezTo>
                    <a:cubicBezTo>
                      <a:pt x="3359" y="1319"/>
                      <a:pt x="3467" y="1219"/>
                      <a:pt x="3572" y="1219"/>
                    </a:cubicBezTo>
                    <a:cubicBezTo>
                      <a:pt x="3596" y="1219"/>
                      <a:pt x="3620" y="1224"/>
                      <a:pt x="3643" y="1235"/>
                    </a:cubicBezTo>
                    <a:cubicBezTo>
                      <a:pt x="3612" y="1328"/>
                      <a:pt x="3581" y="1420"/>
                      <a:pt x="3581" y="1513"/>
                    </a:cubicBezTo>
                    <a:cubicBezTo>
                      <a:pt x="3612" y="1636"/>
                      <a:pt x="3735" y="1729"/>
                      <a:pt x="3859" y="1729"/>
                    </a:cubicBezTo>
                    <a:cubicBezTo>
                      <a:pt x="3982" y="1729"/>
                      <a:pt x="4105" y="1667"/>
                      <a:pt x="4167" y="1575"/>
                    </a:cubicBezTo>
                    <a:cubicBezTo>
                      <a:pt x="4229" y="1482"/>
                      <a:pt x="4229" y="1359"/>
                      <a:pt x="4167" y="1266"/>
                    </a:cubicBezTo>
                    <a:cubicBezTo>
                      <a:pt x="4136" y="1081"/>
                      <a:pt x="4044" y="957"/>
                      <a:pt x="3889" y="834"/>
                    </a:cubicBezTo>
                    <a:cubicBezTo>
                      <a:pt x="3777" y="759"/>
                      <a:pt x="3654" y="718"/>
                      <a:pt x="3526" y="718"/>
                    </a:cubicBezTo>
                    <a:cubicBezTo>
                      <a:pt x="3443" y="718"/>
                      <a:pt x="3357" y="736"/>
                      <a:pt x="3272" y="772"/>
                    </a:cubicBezTo>
                    <a:cubicBezTo>
                      <a:pt x="2964" y="896"/>
                      <a:pt x="2994" y="1235"/>
                      <a:pt x="2748" y="1389"/>
                    </a:cubicBezTo>
                    <a:cubicBezTo>
                      <a:pt x="2616" y="1448"/>
                      <a:pt x="2478" y="1478"/>
                      <a:pt x="2340" y="1478"/>
                    </a:cubicBezTo>
                    <a:cubicBezTo>
                      <a:pt x="2185" y="1478"/>
                      <a:pt x="2030" y="1440"/>
                      <a:pt x="1883" y="1359"/>
                    </a:cubicBezTo>
                    <a:lnTo>
                      <a:pt x="1945" y="865"/>
                    </a:lnTo>
                    <a:cubicBezTo>
                      <a:pt x="1945" y="772"/>
                      <a:pt x="1945" y="680"/>
                      <a:pt x="1883" y="618"/>
                    </a:cubicBezTo>
                    <a:cubicBezTo>
                      <a:pt x="1770" y="527"/>
                      <a:pt x="1624" y="470"/>
                      <a:pt x="1469" y="470"/>
                    </a:cubicBezTo>
                    <a:cubicBezTo>
                      <a:pt x="1413" y="470"/>
                      <a:pt x="1355" y="478"/>
                      <a:pt x="1297" y="494"/>
                    </a:cubicBezTo>
                    <a:cubicBezTo>
                      <a:pt x="1243" y="502"/>
                      <a:pt x="1189" y="506"/>
                      <a:pt x="1135" y="506"/>
                    </a:cubicBezTo>
                    <a:cubicBezTo>
                      <a:pt x="975" y="506"/>
                      <a:pt x="819" y="471"/>
                      <a:pt x="680" y="402"/>
                    </a:cubicBezTo>
                    <a:lnTo>
                      <a:pt x="1297" y="371"/>
                    </a:lnTo>
                    <a:cubicBezTo>
                      <a:pt x="1359" y="278"/>
                      <a:pt x="1328" y="155"/>
                      <a:pt x="1204" y="93"/>
                    </a:cubicBezTo>
                    <a:cubicBezTo>
                      <a:pt x="1081" y="1"/>
                      <a:pt x="927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7"/>
              <p:cNvSpPr/>
              <p:nvPr/>
            </p:nvSpPr>
            <p:spPr>
              <a:xfrm>
                <a:off x="7172169" y="1800821"/>
                <a:ext cx="193815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3357" extrusionOk="0">
                    <a:moveTo>
                      <a:pt x="4136" y="0"/>
                    </a:moveTo>
                    <a:cubicBezTo>
                      <a:pt x="3858" y="0"/>
                      <a:pt x="3611" y="154"/>
                      <a:pt x="3488" y="370"/>
                    </a:cubicBezTo>
                    <a:cubicBezTo>
                      <a:pt x="3395" y="494"/>
                      <a:pt x="3303" y="617"/>
                      <a:pt x="3364" y="772"/>
                    </a:cubicBezTo>
                    <a:cubicBezTo>
                      <a:pt x="3432" y="862"/>
                      <a:pt x="3549" y="919"/>
                      <a:pt x="3656" y="919"/>
                    </a:cubicBezTo>
                    <a:cubicBezTo>
                      <a:pt x="3695" y="919"/>
                      <a:pt x="3732" y="912"/>
                      <a:pt x="3765" y="895"/>
                    </a:cubicBezTo>
                    <a:cubicBezTo>
                      <a:pt x="3858" y="802"/>
                      <a:pt x="3827" y="710"/>
                      <a:pt x="3858" y="617"/>
                    </a:cubicBezTo>
                    <a:cubicBezTo>
                      <a:pt x="3858" y="546"/>
                      <a:pt x="3951" y="474"/>
                      <a:pt x="4035" y="474"/>
                    </a:cubicBezTo>
                    <a:cubicBezTo>
                      <a:pt x="4060" y="474"/>
                      <a:pt x="4084" y="480"/>
                      <a:pt x="4105" y="494"/>
                    </a:cubicBezTo>
                    <a:cubicBezTo>
                      <a:pt x="4136" y="525"/>
                      <a:pt x="4167" y="556"/>
                      <a:pt x="4167" y="586"/>
                    </a:cubicBezTo>
                    <a:cubicBezTo>
                      <a:pt x="4167" y="772"/>
                      <a:pt x="4136" y="988"/>
                      <a:pt x="4012" y="1142"/>
                    </a:cubicBezTo>
                    <a:cubicBezTo>
                      <a:pt x="3890" y="1288"/>
                      <a:pt x="3710" y="1377"/>
                      <a:pt x="3518" y="1377"/>
                    </a:cubicBezTo>
                    <a:cubicBezTo>
                      <a:pt x="3467" y="1377"/>
                      <a:pt x="3416" y="1371"/>
                      <a:pt x="3364" y="1358"/>
                    </a:cubicBezTo>
                    <a:cubicBezTo>
                      <a:pt x="3241" y="1327"/>
                      <a:pt x="3179" y="1296"/>
                      <a:pt x="3056" y="1265"/>
                    </a:cubicBezTo>
                    <a:cubicBezTo>
                      <a:pt x="3009" y="1234"/>
                      <a:pt x="2955" y="1219"/>
                      <a:pt x="2901" y="1219"/>
                    </a:cubicBezTo>
                    <a:cubicBezTo>
                      <a:pt x="2847" y="1219"/>
                      <a:pt x="2793" y="1234"/>
                      <a:pt x="2747" y="1265"/>
                    </a:cubicBezTo>
                    <a:cubicBezTo>
                      <a:pt x="2716" y="1296"/>
                      <a:pt x="2654" y="1327"/>
                      <a:pt x="2654" y="1389"/>
                    </a:cubicBezTo>
                    <a:cubicBezTo>
                      <a:pt x="2599" y="1555"/>
                      <a:pt x="2444" y="1671"/>
                      <a:pt x="2280" y="1671"/>
                    </a:cubicBezTo>
                    <a:cubicBezTo>
                      <a:pt x="2261" y="1671"/>
                      <a:pt x="2241" y="1670"/>
                      <a:pt x="2222" y="1667"/>
                    </a:cubicBezTo>
                    <a:cubicBezTo>
                      <a:pt x="1975" y="1667"/>
                      <a:pt x="1852" y="1420"/>
                      <a:pt x="1945" y="1204"/>
                    </a:cubicBezTo>
                    <a:cubicBezTo>
                      <a:pt x="1975" y="1173"/>
                      <a:pt x="1975" y="1142"/>
                      <a:pt x="1945" y="1080"/>
                    </a:cubicBezTo>
                    <a:cubicBezTo>
                      <a:pt x="1945" y="1049"/>
                      <a:pt x="1914" y="1049"/>
                      <a:pt x="1852" y="1018"/>
                    </a:cubicBezTo>
                    <a:cubicBezTo>
                      <a:pt x="1672" y="923"/>
                      <a:pt x="1453" y="879"/>
                      <a:pt x="1231" y="879"/>
                    </a:cubicBezTo>
                    <a:cubicBezTo>
                      <a:pt x="804" y="879"/>
                      <a:pt x="368" y="1043"/>
                      <a:pt x="185" y="1327"/>
                    </a:cubicBezTo>
                    <a:cubicBezTo>
                      <a:pt x="62" y="1543"/>
                      <a:pt x="0" y="1790"/>
                      <a:pt x="62" y="2037"/>
                    </a:cubicBezTo>
                    <a:cubicBezTo>
                      <a:pt x="62" y="2129"/>
                      <a:pt x="62" y="2191"/>
                      <a:pt x="124" y="2253"/>
                    </a:cubicBezTo>
                    <a:cubicBezTo>
                      <a:pt x="185" y="2284"/>
                      <a:pt x="278" y="2315"/>
                      <a:pt x="340" y="2345"/>
                    </a:cubicBezTo>
                    <a:cubicBezTo>
                      <a:pt x="525" y="2407"/>
                      <a:pt x="679" y="2438"/>
                      <a:pt x="864" y="2438"/>
                    </a:cubicBezTo>
                    <a:cubicBezTo>
                      <a:pt x="1050" y="2438"/>
                      <a:pt x="1266" y="2376"/>
                      <a:pt x="1296" y="2253"/>
                    </a:cubicBezTo>
                    <a:cubicBezTo>
                      <a:pt x="1323" y="2149"/>
                      <a:pt x="1195" y="2023"/>
                      <a:pt x="1043" y="2023"/>
                    </a:cubicBezTo>
                    <a:cubicBezTo>
                      <a:pt x="1015" y="2023"/>
                      <a:pt x="986" y="2027"/>
                      <a:pt x="957" y="2037"/>
                    </a:cubicBezTo>
                    <a:cubicBezTo>
                      <a:pt x="878" y="2037"/>
                      <a:pt x="776" y="2105"/>
                      <a:pt x="709" y="2105"/>
                    </a:cubicBezTo>
                    <a:cubicBezTo>
                      <a:pt x="698" y="2105"/>
                      <a:pt x="688" y="2103"/>
                      <a:pt x="679" y="2099"/>
                    </a:cubicBezTo>
                    <a:cubicBezTo>
                      <a:pt x="648" y="2068"/>
                      <a:pt x="648" y="2037"/>
                      <a:pt x="648" y="2006"/>
                    </a:cubicBezTo>
                    <a:cubicBezTo>
                      <a:pt x="587" y="1790"/>
                      <a:pt x="587" y="1512"/>
                      <a:pt x="895" y="1420"/>
                    </a:cubicBezTo>
                    <a:lnTo>
                      <a:pt x="1019" y="1420"/>
                    </a:lnTo>
                    <a:cubicBezTo>
                      <a:pt x="1050" y="1451"/>
                      <a:pt x="1080" y="1512"/>
                      <a:pt x="1050" y="1543"/>
                    </a:cubicBezTo>
                    <a:cubicBezTo>
                      <a:pt x="1019" y="1667"/>
                      <a:pt x="1019" y="1821"/>
                      <a:pt x="1050" y="1944"/>
                    </a:cubicBezTo>
                    <a:cubicBezTo>
                      <a:pt x="1124" y="2019"/>
                      <a:pt x="1222" y="2060"/>
                      <a:pt x="1314" y="2060"/>
                    </a:cubicBezTo>
                    <a:cubicBezTo>
                      <a:pt x="1375" y="2060"/>
                      <a:pt x="1433" y="2043"/>
                      <a:pt x="1482" y="2006"/>
                    </a:cubicBezTo>
                    <a:cubicBezTo>
                      <a:pt x="1543" y="2129"/>
                      <a:pt x="1605" y="2253"/>
                      <a:pt x="1729" y="2284"/>
                    </a:cubicBezTo>
                    <a:cubicBezTo>
                      <a:pt x="1806" y="2330"/>
                      <a:pt x="1883" y="2353"/>
                      <a:pt x="1956" y="2353"/>
                    </a:cubicBezTo>
                    <a:cubicBezTo>
                      <a:pt x="2029" y="2353"/>
                      <a:pt x="2099" y="2330"/>
                      <a:pt x="2161" y="2284"/>
                    </a:cubicBezTo>
                    <a:cubicBezTo>
                      <a:pt x="2315" y="2222"/>
                      <a:pt x="2315" y="2068"/>
                      <a:pt x="2377" y="1975"/>
                    </a:cubicBezTo>
                    <a:cubicBezTo>
                      <a:pt x="2415" y="1899"/>
                      <a:pt x="2535" y="1846"/>
                      <a:pt x="2637" y="1846"/>
                    </a:cubicBezTo>
                    <a:cubicBezTo>
                      <a:pt x="2699" y="1846"/>
                      <a:pt x="2754" y="1866"/>
                      <a:pt x="2778" y="1913"/>
                    </a:cubicBezTo>
                    <a:lnTo>
                      <a:pt x="3056" y="1790"/>
                    </a:lnTo>
                    <a:lnTo>
                      <a:pt x="3056" y="1790"/>
                    </a:lnTo>
                    <a:cubicBezTo>
                      <a:pt x="3148" y="1883"/>
                      <a:pt x="3086" y="2037"/>
                      <a:pt x="2963" y="2068"/>
                    </a:cubicBezTo>
                    <a:cubicBezTo>
                      <a:pt x="2850" y="2113"/>
                      <a:pt x="2737" y="2142"/>
                      <a:pt x="2624" y="2142"/>
                    </a:cubicBezTo>
                    <a:cubicBezTo>
                      <a:pt x="2583" y="2142"/>
                      <a:pt x="2541" y="2138"/>
                      <a:pt x="2500" y="2129"/>
                    </a:cubicBezTo>
                    <a:cubicBezTo>
                      <a:pt x="2500" y="2253"/>
                      <a:pt x="2469" y="2376"/>
                      <a:pt x="2408" y="2469"/>
                    </a:cubicBezTo>
                    <a:cubicBezTo>
                      <a:pt x="2325" y="2551"/>
                      <a:pt x="2215" y="2592"/>
                      <a:pt x="2106" y="2592"/>
                    </a:cubicBezTo>
                    <a:cubicBezTo>
                      <a:pt x="2051" y="2592"/>
                      <a:pt x="1996" y="2582"/>
                      <a:pt x="1945" y="2562"/>
                    </a:cubicBezTo>
                    <a:lnTo>
                      <a:pt x="1852" y="2500"/>
                    </a:lnTo>
                    <a:cubicBezTo>
                      <a:pt x="1819" y="2489"/>
                      <a:pt x="1782" y="2484"/>
                      <a:pt x="1745" y="2484"/>
                    </a:cubicBezTo>
                    <a:cubicBezTo>
                      <a:pt x="1577" y="2484"/>
                      <a:pt x="1395" y="2589"/>
                      <a:pt x="1420" y="2716"/>
                    </a:cubicBezTo>
                    <a:cubicBezTo>
                      <a:pt x="1420" y="2870"/>
                      <a:pt x="1636" y="2994"/>
                      <a:pt x="1852" y="3055"/>
                    </a:cubicBezTo>
                    <a:cubicBezTo>
                      <a:pt x="1929" y="3070"/>
                      <a:pt x="2009" y="3077"/>
                      <a:pt x="2090" y="3077"/>
                    </a:cubicBezTo>
                    <a:cubicBezTo>
                      <a:pt x="2526" y="3077"/>
                      <a:pt x="2982" y="2874"/>
                      <a:pt x="3086" y="2562"/>
                    </a:cubicBezTo>
                    <a:cubicBezTo>
                      <a:pt x="3141" y="2571"/>
                      <a:pt x="3195" y="2574"/>
                      <a:pt x="3248" y="2574"/>
                    </a:cubicBezTo>
                    <a:cubicBezTo>
                      <a:pt x="3377" y="2574"/>
                      <a:pt x="3502" y="2552"/>
                      <a:pt x="3611" y="2531"/>
                    </a:cubicBezTo>
                    <a:cubicBezTo>
                      <a:pt x="3765" y="2469"/>
                      <a:pt x="3889" y="2315"/>
                      <a:pt x="3827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4" y="1985"/>
                      <a:pt x="3752" y="1975"/>
                      <a:pt x="3797" y="1975"/>
                    </a:cubicBezTo>
                    <a:cubicBezTo>
                      <a:pt x="3889" y="1975"/>
                      <a:pt x="4012" y="2016"/>
                      <a:pt x="4012" y="2099"/>
                    </a:cubicBezTo>
                    <a:cubicBezTo>
                      <a:pt x="4043" y="2191"/>
                      <a:pt x="3981" y="2284"/>
                      <a:pt x="3981" y="2407"/>
                    </a:cubicBezTo>
                    <a:cubicBezTo>
                      <a:pt x="3981" y="2500"/>
                      <a:pt x="4074" y="2623"/>
                      <a:pt x="3981" y="2716"/>
                    </a:cubicBezTo>
                    <a:cubicBezTo>
                      <a:pt x="3935" y="2762"/>
                      <a:pt x="3819" y="2762"/>
                      <a:pt x="3688" y="2762"/>
                    </a:cubicBezTo>
                    <a:cubicBezTo>
                      <a:pt x="3557" y="2762"/>
                      <a:pt x="3411" y="2762"/>
                      <a:pt x="3303" y="2808"/>
                    </a:cubicBezTo>
                    <a:cubicBezTo>
                      <a:pt x="3117" y="2870"/>
                      <a:pt x="3148" y="3148"/>
                      <a:pt x="2932" y="3210"/>
                    </a:cubicBezTo>
                    <a:lnTo>
                      <a:pt x="3858" y="3333"/>
                    </a:lnTo>
                    <a:cubicBezTo>
                      <a:pt x="3904" y="3349"/>
                      <a:pt x="3958" y="3356"/>
                      <a:pt x="4012" y="3356"/>
                    </a:cubicBezTo>
                    <a:cubicBezTo>
                      <a:pt x="4066" y="3356"/>
                      <a:pt x="4120" y="3349"/>
                      <a:pt x="4167" y="3333"/>
                    </a:cubicBezTo>
                    <a:cubicBezTo>
                      <a:pt x="4259" y="3302"/>
                      <a:pt x="4352" y="3240"/>
                      <a:pt x="4414" y="3179"/>
                    </a:cubicBezTo>
                    <a:cubicBezTo>
                      <a:pt x="4599" y="2994"/>
                      <a:pt x="4753" y="2716"/>
                      <a:pt x="4537" y="2531"/>
                    </a:cubicBezTo>
                    <a:cubicBezTo>
                      <a:pt x="4506" y="2500"/>
                      <a:pt x="4444" y="2469"/>
                      <a:pt x="4414" y="2438"/>
                    </a:cubicBezTo>
                    <a:cubicBezTo>
                      <a:pt x="4352" y="2284"/>
                      <a:pt x="4660" y="2129"/>
                      <a:pt x="4568" y="1975"/>
                    </a:cubicBezTo>
                    <a:cubicBezTo>
                      <a:pt x="4506" y="1852"/>
                      <a:pt x="4321" y="1852"/>
                      <a:pt x="4136" y="1852"/>
                    </a:cubicBezTo>
                    <a:cubicBezTo>
                      <a:pt x="3992" y="1823"/>
                      <a:pt x="3740" y="1633"/>
                      <a:pt x="3958" y="1633"/>
                    </a:cubicBezTo>
                    <a:cubicBezTo>
                      <a:pt x="3974" y="1633"/>
                      <a:pt x="3992" y="1634"/>
                      <a:pt x="4012" y="1636"/>
                    </a:cubicBezTo>
                    <a:cubicBezTo>
                      <a:pt x="4174" y="1636"/>
                      <a:pt x="4198" y="1740"/>
                      <a:pt x="4303" y="1740"/>
                    </a:cubicBezTo>
                    <a:cubicBezTo>
                      <a:pt x="4338" y="1740"/>
                      <a:pt x="4383" y="1728"/>
                      <a:pt x="4444" y="1697"/>
                    </a:cubicBezTo>
                    <a:cubicBezTo>
                      <a:pt x="4753" y="1543"/>
                      <a:pt x="4630" y="833"/>
                      <a:pt x="4630" y="617"/>
                    </a:cubicBezTo>
                    <a:cubicBezTo>
                      <a:pt x="4630" y="494"/>
                      <a:pt x="4599" y="339"/>
                      <a:pt x="4537" y="216"/>
                    </a:cubicBezTo>
                    <a:cubicBezTo>
                      <a:pt x="4444" y="93"/>
                      <a:pt x="4290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7"/>
              <p:cNvSpPr/>
              <p:nvPr/>
            </p:nvSpPr>
            <p:spPr>
              <a:xfrm>
                <a:off x="6933049" y="1802778"/>
                <a:ext cx="186312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69" h="2267" extrusionOk="0">
                    <a:moveTo>
                      <a:pt x="2854" y="0"/>
                    </a:moveTo>
                    <a:cubicBezTo>
                      <a:pt x="2454" y="0"/>
                      <a:pt x="2050" y="155"/>
                      <a:pt x="1760" y="446"/>
                    </a:cubicBezTo>
                    <a:cubicBezTo>
                      <a:pt x="1698" y="538"/>
                      <a:pt x="1605" y="631"/>
                      <a:pt x="1513" y="693"/>
                    </a:cubicBezTo>
                    <a:cubicBezTo>
                      <a:pt x="1400" y="738"/>
                      <a:pt x="1270" y="767"/>
                      <a:pt x="1136" y="767"/>
                    </a:cubicBezTo>
                    <a:cubicBezTo>
                      <a:pt x="1087" y="767"/>
                      <a:pt x="1038" y="763"/>
                      <a:pt x="988" y="754"/>
                    </a:cubicBezTo>
                    <a:cubicBezTo>
                      <a:pt x="803" y="724"/>
                      <a:pt x="556" y="662"/>
                      <a:pt x="525" y="508"/>
                    </a:cubicBezTo>
                    <a:cubicBezTo>
                      <a:pt x="494" y="415"/>
                      <a:pt x="556" y="291"/>
                      <a:pt x="649" y="291"/>
                    </a:cubicBezTo>
                    <a:cubicBezTo>
                      <a:pt x="696" y="268"/>
                      <a:pt x="743" y="258"/>
                      <a:pt x="790" y="258"/>
                    </a:cubicBezTo>
                    <a:cubicBezTo>
                      <a:pt x="866" y="258"/>
                      <a:pt x="943" y="284"/>
                      <a:pt x="1019" y="322"/>
                    </a:cubicBezTo>
                    <a:cubicBezTo>
                      <a:pt x="865" y="353"/>
                      <a:pt x="803" y="477"/>
                      <a:pt x="896" y="538"/>
                    </a:cubicBezTo>
                    <a:cubicBezTo>
                      <a:pt x="957" y="600"/>
                      <a:pt x="1050" y="600"/>
                      <a:pt x="1112" y="600"/>
                    </a:cubicBezTo>
                    <a:cubicBezTo>
                      <a:pt x="1328" y="600"/>
                      <a:pt x="1513" y="477"/>
                      <a:pt x="1513" y="322"/>
                    </a:cubicBezTo>
                    <a:cubicBezTo>
                      <a:pt x="1544" y="199"/>
                      <a:pt x="1358" y="14"/>
                      <a:pt x="1142" y="14"/>
                    </a:cubicBezTo>
                    <a:cubicBezTo>
                      <a:pt x="1019" y="14"/>
                      <a:pt x="896" y="45"/>
                      <a:pt x="772" y="45"/>
                    </a:cubicBezTo>
                    <a:cubicBezTo>
                      <a:pt x="710" y="45"/>
                      <a:pt x="653" y="44"/>
                      <a:pt x="600" y="44"/>
                    </a:cubicBezTo>
                    <a:cubicBezTo>
                      <a:pt x="308" y="44"/>
                      <a:pt x="145" y="66"/>
                      <a:pt x="93" y="353"/>
                    </a:cubicBezTo>
                    <a:cubicBezTo>
                      <a:pt x="1" y="538"/>
                      <a:pt x="124" y="785"/>
                      <a:pt x="309" y="847"/>
                    </a:cubicBezTo>
                    <a:cubicBezTo>
                      <a:pt x="525" y="940"/>
                      <a:pt x="772" y="1001"/>
                      <a:pt x="1019" y="1063"/>
                    </a:cubicBezTo>
                    <a:cubicBezTo>
                      <a:pt x="1109" y="1108"/>
                      <a:pt x="1216" y="1137"/>
                      <a:pt x="1328" y="1137"/>
                    </a:cubicBezTo>
                    <a:cubicBezTo>
                      <a:pt x="1368" y="1137"/>
                      <a:pt x="1410" y="1133"/>
                      <a:pt x="1451" y="1125"/>
                    </a:cubicBezTo>
                    <a:cubicBezTo>
                      <a:pt x="1547" y="1101"/>
                      <a:pt x="1624" y="1003"/>
                      <a:pt x="1740" y="1003"/>
                    </a:cubicBezTo>
                    <a:cubicBezTo>
                      <a:pt x="1773" y="1003"/>
                      <a:pt x="1810" y="1011"/>
                      <a:pt x="1852" y="1032"/>
                    </a:cubicBezTo>
                    <a:cubicBezTo>
                      <a:pt x="1821" y="1094"/>
                      <a:pt x="1791" y="1156"/>
                      <a:pt x="1729" y="1186"/>
                    </a:cubicBezTo>
                    <a:cubicBezTo>
                      <a:pt x="1698" y="1279"/>
                      <a:pt x="1636" y="1372"/>
                      <a:pt x="1667" y="1433"/>
                    </a:cubicBezTo>
                    <a:cubicBezTo>
                      <a:pt x="1708" y="1516"/>
                      <a:pt x="1777" y="1557"/>
                      <a:pt x="1845" y="1557"/>
                    </a:cubicBezTo>
                    <a:cubicBezTo>
                      <a:pt x="1880" y="1557"/>
                      <a:pt x="1914" y="1547"/>
                      <a:pt x="1945" y="1526"/>
                    </a:cubicBezTo>
                    <a:cubicBezTo>
                      <a:pt x="2037" y="1464"/>
                      <a:pt x="1976" y="1372"/>
                      <a:pt x="2068" y="1310"/>
                    </a:cubicBezTo>
                    <a:cubicBezTo>
                      <a:pt x="2094" y="1293"/>
                      <a:pt x="2122" y="1285"/>
                      <a:pt x="2151" y="1285"/>
                    </a:cubicBezTo>
                    <a:cubicBezTo>
                      <a:pt x="2225" y="1285"/>
                      <a:pt x="2302" y="1336"/>
                      <a:pt x="2346" y="1403"/>
                    </a:cubicBezTo>
                    <a:cubicBezTo>
                      <a:pt x="2408" y="1557"/>
                      <a:pt x="2284" y="1711"/>
                      <a:pt x="2161" y="1835"/>
                    </a:cubicBezTo>
                    <a:cubicBezTo>
                      <a:pt x="2037" y="1958"/>
                      <a:pt x="2007" y="2174"/>
                      <a:pt x="2161" y="2267"/>
                    </a:cubicBezTo>
                    <a:cubicBezTo>
                      <a:pt x="2377" y="2112"/>
                      <a:pt x="2531" y="1927"/>
                      <a:pt x="2686" y="1711"/>
                    </a:cubicBezTo>
                    <a:cubicBezTo>
                      <a:pt x="2778" y="1526"/>
                      <a:pt x="2778" y="1279"/>
                      <a:pt x="2624" y="1094"/>
                    </a:cubicBezTo>
                    <a:cubicBezTo>
                      <a:pt x="2531" y="1032"/>
                      <a:pt x="2469" y="970"/>
                      <a:pt x="2408" y="878"/>
                    </a:cubicBezTo>
                    <a:cubicBezTo>
                      <a:pt x="2253" y="662"/>
                      <a:pt x="2500" y="384"/>
                      <a:pt x="2840" y="384"/>
                    </a:cubicBezTo>
                    <a:cubicBezTo>
                      <a:pt x="2855" y="369"/>
                      <a:pt x="2878" y="361"/>
                      <a:pt x="2902" y="361"/>
                    </a:cubicBezTo>
                    <a:cubicBezTo>
                      <a:pt x="2925" y="361"/>
                      <a:pt x="2948" y="369"/>
                      <a:pt x="2963" y="384"/>
                    </a:cubicBezTo>
                    <a:cubicBezTo>
                      <a:pt x="3148" y="446"/>
                      <a:pt x="2994" y="569"/>
                      <a:pt x="3025" y="785"/>
                    </a:cubicBezTo>
                    <a:cubicBezTo>
                      <a:pt x="3050" y="938"/>
                      <a:pt x="3264" y="1048"/>
                      <a:pt x="3493" y="1048"/>
                    </a:cubicBezTo>
                    <a:cubicBezTo>
                      <a:pt x="3543" y="1048"/>
                      <a:pt x="3593" y="1043"/>
                      <a:pt x="3642" y="1032"/>
                    </a:cubicBezTo>
                    <a:cubicBezTo>
                      <a:pt x="3889" y="1001"/>
                      <a:pt x="4105" y="878"/>
                      <a:pt x="4321" y="724"/>
                    </a:cubicBezTo>
                    <a:cubicBezTo>
                      <a:pt x="4383" y="693"/>
                      <a:pt x="4445" y="631"/>
                      <a:pt x="4506" y="538"/>
                    </a:cubicBezTo>
                    <a:cubicBezTo>
                      <a:pt x="4568" y="477"/>
                      <a:pt x="4537" y="384"/>
                      <a:pt x="4476" y="322"/>
                    </a:cubicBezTo>
                    <a:cubicBezTo>
                      <a:pt x="4437" y="315"/>
                      <a:pt x="4396" y="311"/>
                      <a:pt x="4356" y="311"/>
                    </a:cubicBezTo>
                    <a:cubicBezTo>
                      <a:pt x="4234" y="311"/>
                      <a:pt x="4113" y="345"/>
                      <a:pt x="4043" y="415"/>
                    </a:cubicBezTo>
                    <a:cubicBezTo>
                      <a:pt x="3951" y="508"/>
                      <a:pt x="3827" y="600"/>
                      <a:pt x="3735" y="693"/>
                    </a:cubicBezTo>
                    <a:cubicBezTo>
                      <a:pt x="3692" y="710"/>
                      <a:pt x="3641" y="718"/>
                      <a:pt x="3591" y="718"/>
                    </a:cubicBezTo>
                    <a:cubicBezTo>
                      <a:pt x="3462" y="718"/>
                      <a:pt x="3334" y="667"/>
                      <a:pt x="3334" y="600"/>
                    </a:cubicBezTo>
                    <a:cubicBezTo>
                      <a:pt x="3334" y="508"/>
                      <a:pt x="3457" y="446"/>
                      <a:pt x="3488" y="384"/>
                    </a:cubicBezTo>
                    <a:cubicBezTo>
                      <a:pt x="3581" y="199"/>
                      <a:pt x="3303" y="45"/>
                      <a:pt x="3056" y="14"/>
                    </a:cubicBezTo>
                    <a:cubicBezTo>
                      <a:pt x="2989" y="5"/>
                      <a:pt x="2922" y="0"/>
                      <a:pt x="2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47"/>
              <p:cNvSpPr/>
              <p:nvPr/>
            </p:nvSpPr>
            <p:spPr>
              <a:xfrm>
                <a:off x="7066433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72" y="0"/>
                    </a:moveTo>
                    <a:cubicBezTo>
                      <a:pt x="1550" y="0"/>
                      <a:pt x="1431" y="25"/>
                      <a:pt x="1328" y="77"/>
                    </a:cubicBezTo>
                    <a:cubicBezTo>
                      <a:pt x="1205" y="138"/>
                      <a:pt x="1112" y="231"/>
                      <a:pt x="988" y="293"/>
                    </a:cubicBezTo>
                    <a:cubicBezTo>
                      <a:pt x="742" y="416"/>
                      <a:pt x="371" y="416"/>
                      <a:pt x="124" y="540"/>
                    </a:cubicBezTo>
                    <a:cubicBezTo>
                      <a:pt x="32" y="601"/>
                      <a:pt x="1" y="725"/>
                      <a:pt x="124" y="756"/>
                    </a:cubicBezTo>
                    <a:cubicBezTo>
                      <a:pt x="155" y="771"/>
                      <a:pt x="178" y="779"/>
                      <a:pt x="198" y="779"/>
                    </a:cubicBezTo>
                    <a:cubicBezTo>
                      <a:pt x="217" y="779"/>
                      <a:pt x="232" y="771"/>
                      <a:pt x="248" y="756"/>
                    </a:cubicBezTo>
                    <a:cubicBezTo>
                      <a:pt x="482" y="756"/>
                      <a:pt x="672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1" y="879"/>
                      <a:pt x="1143" y="817"/>
                      <a:pt x="1112" y="756"/>
                    </a:cubicBezTo>
                    <a:cubicBezTo>
                      <a:pt x="1072" y="696"/>
                      <a:pt x="1019" y="662"/>
                      <a:pt x="962" y="662"/>
                    </a:cubicBezTo>
                    <a:cubicBezTo>
                      <a:pt x="931" y="662"/>
                      <a:pt x="898" y="672"/>
                      <a:pt x="865" y="694"/>
                    </a:cubicBezTo>
                    <a:cubicBezTo>
                      <a:pt x="834" y="601"/>
                      <a:pt x="988" y="540"/>
                      <a:pt x="1112" y="509"/>
                    </a:cubicBezTo>
                    <a:cubicBezTo>
                      <a:pt x="1145" y="517"/>
                      <a:pt x="1178" y="521"/>
                      <a:pt x="1211" y="521"/>
                    </a:cubicBezTo>
                    <a:cubicBezTo>
                      <a:pt x="1302" y="521"/>
                      <a:pt x="1392" y="492"/>
                      <a:pt x="1482" y="447"/>
                    </a:cubicBezTo>
                    <a:cubicBezTo>
                      <a:pt x="1513" y="416"/>
                      <a:pt x="1513" y="385"/>
                      <a:pt x="1575" y="385"/>
                    </a:cubicBezTo>
                    <a:cubicBezTo>
                      <a:pt x="1579" y="381"/>
                      <a:pt x="1585" y="379"/>
                      <a:pt x="1592" y="379"/>
                    </a:cubicBezTo>
                    <a:cubicBezTo>
                      <a:pt x="1637" y="379"/>
                      <a:pt x="1725" y="455"/>
                      <a:pt x="1698" y="509"/>
                    </a:cubicBezTo>
                    <a:cubicBezTo>
                      <a:pt x="1667" y="570"/>
                      <a:pt x="1575" y="601"/>
                      <a:pt x="1513" y="663"/>
                    </a:cubicBezTo>
                    <a:cubicBezTo>
                      <a:pt x="1421" y="725"/>
                      <a:pt x="1359" y="879"/>
                      <a:pt x="1421" y="1002"/>
                    </a:cubicBezTo>
                    <a:cubicBezTo>
                      <a:pt x="1451" y="1095"/>
                      <a:pt x="1513" y="1188"/>
                      <a:pt x="1421" y="1218"/>
                    </a:cubicBezTo>
                    <a:cubicBezTo>
                      <a:pt x="1410" y="1222"/>
                      <a:pt x="1400" y="1223"/>
                      <a:pt x="1390" y="1223"/>
                    </a:cubicBezTo>
                    <a:cubicBezTo>
                      <a:pt x="1307" y="1223"/>
                      <a:pt x="1222" y="1126"/>
                      <a:pt x="1112" y="1126"/>
                    </a:cubicBezTo>
                    <a:cubicBezTo>
                      <a:pt x="1099" y="1123"/>
                      <a:pt x="1086" y="1121"/>
                      <a:pt x="1074" y="1121"/>
                    </a:cubicBezTo>
                    <a:cubicBezTo>
                      <a:pt x="970" y="1121"/>
                      <a:pt x="902" y="1228"/>
                      <a:pt x="958" y="1311"/>
                    </a:cubicBezTo>
                    <a:cubicBezTo>
                      <a:pt x="1041" y="1505"/>
                      <a:pt x="1248" y="1624"/>
                      <a:pt x="1446" y="1624"/>
                    </a:cubicBezTo>
                    <a:cubicBezTo>
                      <a:pt x="1469" y="1624"/>
                      <a:pt x="1491" y="1623"/>
                      <a:pt x="1513" y="1620"/>
                    </a:cubicBezTo>
                    <a:lnTo>
                      <a:pt x="1760" y="1620"/>
                    </a:lnTo>
                    <a:cubicBezTo>
                      <a:pt x="1822" y="1651"/>
                      <a:pt x="1883" y="1681"/>
                      <a:pt x="1883" y="1743"/>
                    </a:cubicBezTo>
                    <a:cubicBezTo>
                      <a:pt x="1853" y="1836"/>
                      <a:pt x="1791" y="1867"/>
                      <a:pt x="1729" y="1867"/>
                    </a:cubicBezTo>
                    <a:cubicBezTo>
                      <a:pt x="1698" y="1897"/>
                      <a:pt x="1637" y="1897"/>
                      <a:pt x="1606" y="1897"/>
                    </a:cubicBezTo>
                    <a:cubicBezTo>
                      <a:pt x="1513" y="1928"/>
                      <a:pt x="1544" y="2021"/>
                      <a:pt x="1575" y="2083"/>
                    </a:cubicBezTo>
                    <a:cubicBezTo>
                      <a:pt x="1606" y="2113"/>
                      <a:pt x="1667" y="2206"/>
                      <a:pt x="1637" y="2237"/>
                    </a:cubicBezTo>
                    <a:cubicBezTo>
                      <a:pt x="1606" y="2268"/>
                      <a:pt x="1544" y="2283"/>
                      <a:pt x="1478" y="2283"/>
                    </a:cubicBezTo>
                    <a:cubicBezTo>
                      <a:pt x="1413" y="2283"/>
                      <a:pt x="1343" y="2268"/>
                      <a:pt x="1297" y="2237"/>
                    </a:cubicBezTo>
                    <a:cubicBezTo>
                      <a:pt x="1205" y="2175"/>
                      <a:pt x="1081" y="2144"/>
                      <a:pt x="988" y="2113"/>
                    </a:cubicBezTo>
                    <a:cubicBezTo>
                      <a:pt x="834" y="2113"/>
                      <a:pt x="742" y="2299"/>
                      <a:pt x="587" y="2299"/>
                    </a:cubicBezTo>
                    <a:cubicBezTo>
                      <a:pt x="526" y="2299"/>
                      <a:pt x="433" y="2268"/>
                      <a:pt x="371" y="2237"/>
                    </a:cubicBezTo>
                    <a:cubicBezTo>
                      <a:pt x="279" y="2237"/>
                      <a:pt x="186" y="2237"/>
                      <a:pt x="155" y="2299"/>
                    </a:cubicBezTo>
                    <a:cubicBezTo>
                      <a:pt x="124" y="2329"/>
                      <a:pt x="155" y="2391"/>
                      <a:pt x="217" y="2391"/>
                    </a:cubicBezTo>
                    <a:cubicBezTo>
                      <a:pt x="279" y="2422"/>
                      <a:pt x="340" y="2422"/>
                      <a:pt x="402" y="2422"/>
                    </a:cubicBezTo>
                    <a:lnTo>
                      <a:pt x="1791" y="2422"/>
                    </a:lnTo>
                    <a:cubicBezTo>
                      <a:pt x="1914" y="2391"/>
                      <a:pt x="2007" y="2268"/>
                      <a:pt x="2038" y="2144"/>
                    </a:cubicBezTo>
                    <a:cubicBezTo>
                      <a:pt x="2042" y="2142"/>
                      <a:pt x="2047" y="2141"/>
                      <a:pt x="2054" y="2141"/>
                    </a:cubicBezTo>
                    <a:cubicBezTo>
                      <a:pt x="2151" y="2141"/>
                      <a:pt x="2497" y="2332"/>
                      <a:pt x="2439" y="2360"/>
                    </a:cubicBezTo>
                    <a:lnTo>
                      <a:pt x="2933" y="2453"/>
                    </a:lnTo>
                    <a:cubicBezTo>
                      <a:pt x="3010" y="2468"/>
                      <a:pt x="3095" y="2476"/>
                      <a:pt x="3184" y="2476"/>
                    </a:cubicBezTo>
                    <a:cubicBezTo>
                      <a:pt x="3272" y="2476"/>
                      <a:pt x="3365" y="2468"/>
                      <a:pt x="3457" y="2453"/>
                    </a:cubicBezTo>
                    <a:cubicBezTo>
                      <a:pt x="3488" y="2422"/>
                      <a:pt x="3550" y="2391"/>
                      <a:pt x="3612" y="2360"/>
                    </a:cubicBezTo>
                    <a:cubicBezTo>
                      <a:pt x="3797" y="2237"/>
                      <a:pt x="3828" y="1959"/>
                      <a:pt x="3673" y="1805"/>
                    </a:cubicBezTo>
                    <a:cubicBezTo>
                      <a:pt x="3581" y="1743"/>
                      <a:pt x="3519" y="1712"/>
                      <a:pt x="3427" y="1681"/>
                    </a:cubicBezTo>
                    <a:cubicBezTo>
                      <a:pt x="3303" y="1620"/>
                      <a:pt x="3211" y="1589"/>
                      <a:pt x="3087" y="1589"/>
                    </a:cubicBezTo>
                    <a:cubicBezTo>
                      <a:pt x="2871" y="1589"/>
                      <a:pt x="2748" y="1805"/>
                      <a:pt x="2871" y="1928"/>
                    </a:cubicBezTo>
                    <a:cubicBezTo>
                      <a:pt x="2995" y="2021"/>
                      <a:pt x="3056" y="2052"/>
                      <a:pt x="3025" y="2144"/>
                    </a:cubicBezTo>
                    <a:cubicBezTo>
                      <a:pt x="2995" y="2175"/>
                      <a:pt x="2956" y="2183"/>
                      <a:pt x="2913" y="2183"/>
                    </a:cubicBezTo>
                    <a:cubicBezTo>
                      <a:pt x="2871" y="2183"/>
                      <a:pt x="2825" y="2175"/>
                      <a:pt x="2778" y="2175"/>
                    </a:cubicBezTo>
                    <a:cubicBezTo>
                      <a:pt x="2593" y="2113"/>
                      <a:pt x="2439" y="1959"/>
                      <a:pt x="2470" y="1805"/>
                    </a:cubicBezTo>
                    <a:cubicBezTo>
                      <a:pt x="2470" y="1743"/>
                      <a:pt x="2501" y="1681"/>
                      <a:pt x="2501" y="1620"/>
                    </a:cubicBezTo>
                    <a:cubicBezTo>
                      <a:pt x="2501" y="1558"/>
                      <a:pt x="2470" y="1496"/>
                      <a:pt x="2408" y="1465"/>
                    </a:cubicBezTo>
                    <a:cubicBezTo>
                      <a:pt x="2346" y="1404"/>
                      <a:pt x="2223" y="1434"/>
                      <a:pt x="2130" y="1373"/>
                    </a:cubicBezTo>
                    <a:cubicBezTo>
                      <a:pt x="2038" y="1342"/>
                      <a:pt x="2069" y="1188"/>
                      <a:pt x="2130" y="1126"/>
                    </a:cubicBezTo>
                    <a:cubicBezTo>
                      <a:pt x="2192" y="1033"/>
                      <a:pt x="2285" y="941"/>
                      <a:pt x="2254" y="848"/>
                    </a:cubicBezTo>
                    <a:cubicBezTo>
                      <a:pt x="2223" y="756"/>
                      <a:pt x="2254" y="786"/>
                      <a:pt x="2285" y="756"/>
                    </a:cubicBezTo>
                    <a:cubicBezTo>
                      <a:pt x="2408" y="540"/>
                      <a:pt x="2377" y="262"/>
                      <a:pt x="2161" y="138"/>
                    </a:cubicBezTo>
                    <a:cubicBezTo>
                      <a:pt x="2017" y="48"/>
                      <a:pt x="1842" y="0"/>
                      <a:pt x="16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7"/>
              <p:cNvSpPr/>
              <p:nvPr/>
            </p:nvSpPr>
            <p:spPr>
              <a:xfrm>
                <a:off x="7126865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0" y="1"/>
                    </a:moveTo>
                    <a:cubicBezTo>
                      <a:pt x="1729" y="1"/>
                      <a:pt x="1605" y="1"/>
                      <a:pt x="1574" y="93"/>
                    </a:cubicBezTo>
                    <a:cubicBezTo>
                      <a:pt x="1574" y="155"/>
                      <a:pt x="1729" y="186"/>
                      <a:pt x="1852" y="217"/>
                    </a:cubicBezTo>
                    <a:cubicBezTo>
                      <a:pt x="1945" y="217"/>
                      <a:pt x="2099" y="278"/>
                      <a:pt x="2037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3" y="316"/>
                      <a:pt x="1603" y="373"/>
                      <a:pt x="1513" y="464"/>
                    </a:cubicBezTo>
                    <a:cubicBezTo>
                      <a:pt x="1451" y="525"/>
                      <a:pt x="1420" y="556"/>
                      <a:pt x="1327" y="556"/>
                    </a:cubicBezTo>
                    <a:cubicBezTo>
                      <a:pt x="1266" y="556"/>
                      <a:pt x="1235" y="495"/>
                      <a:pt x="1204" y="464"/>
                    </a:cubicBezTo>
                    <a:cubicBezTo>
                      <a:pt x="1086" y="369"/>
                      <a:pt x="950" y="329"/>
                      <a:pt x="810" y="329"/>
                    </a:cubicBezTo>
                    <a:cubicBezTo>
                      <a:pt x="767" y="329"/>
                      <a:pt x="723" y="333"/>
                      <a:pt x="679" y="340"/>
                    </a:cubicBezTo>
                    <a:cubicBezTo>
                      <a:pt x="648" y="248"/>
                      <a:pt x="772" y="186"/>
                      <a:pt x="895" y="186"/>
                    </a:cubicBezTo>
                    <a:cubicBezTo>
                      <a:pt x="942" y="201"/>
                      <a:pt x="996" y="209"/>
                      <a:pt x="1050" y="209"/>
                    </a:cubicBezTo>
                    <a:cubicBezTo>
                      <a:pt x="1104" y="209"/>
                      <a:pt x="1158" y="201"/>
                      <a:pt x="1204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124" y="93"/>
                      <a:pt x="62" y="124"/>
                      <a:pt x="31" y="155"/>
                    </a:cubicBezTo>
                    <a:cubicBezTo>
                      <a:pt x="31" y="155"/>
                      <a:pt x="0" y="186"/>
                      <a:pt x="31" y="217"/>
                    </a:cubicBezTo>
                    <a:lnTo>
                      <a:pt x="31" y="464"/>
                    </a:lnTo>
                    <a:cubicBezTo>
                      <a:pt x="0" y="525"/>
                      <a:pt x="31" y="587"/>
                      <a:pt x="93" y="618"/>
                    </a:cubicBezTo>
                    <a:cubicBezTo>
                      <a:pt x="124" y="636"/>
                      <a:pt x="157" y="644"/>
                      <a:pt x="192" y="644"/>
                    </a:cubicBezTo>
                    <a:cubicBezTo>
                      <a:pt x="334" y="644"/>
                      <a:pt x="506" y="525"/>
                      <a:pt x="679" y="525"/>
                    </a:cubicBezTo>
                    <a:cubicBezTo>
                      <a:pt x="926" y="556"/>
                      <a:pt x="988" y="865"/>
                      <a:pt x="1266" y="865"/>
                    </a:cubicBezTo>
                    <a:cubicBezTo>
                      <a:pt x="1482" y="865"/>
                      <a:pt x="1574" y="680"/>
                      <a:pt x="1759" y="649"/>
                    </a:cubicBezTo>
                    <a:lnTo>
                      <a:pt x="1945" y="649"/>
                    </a:lnTo>
                    <a:cubicBezTo>
                      <a:pt x="2099" y="618"/>
                      <a:pt x="2191" y="525"/>
                      <a:pt x="2346" y="525"/>
                    </a:cubicBezTo>
                    <a:cubicBezTo>
                      <a:pt x="2438" y="525"/>
                      <a:pt x="2469" y="556"/>
                      <a:pt x="2562" y="556"/>
                    </a:cubicBezTo>
                    <a:cubicBezTo>
                      <a:pt x="2602" y="572"/>
                      <a:pt x="2649" y="578"/>
                      <a:pt x="2697" y="578"/>
                    </a:cubicBezTo>
                    <a:cubicBezTo>
                      <a:pt x="2805" y="578"/>
                      <a:pt x="2920" y="550"/>
                      <a:pt x="2985" y="550"/>
                    </a:cubicBezTo>
                    <a:cubicBezTo>
                      <a:pt x="3002" y="550"/>
                      <a:pt x="3015" y="552"/>
                      <a:pt x="3025" y="556"/>
                    </a:cubicBezTo>
                    <a:cubicBezTo>
                      <a:pt x="3117" y="618"/>
                      <a:pt x="3117" y="741"/>
                      <a:pt x="3117" y="834"/>
                    </a:cubicBezTo>
                    <a:cubicBezTo>
                      <a:pt x="3117" y="906"/>
                      <a:pt x="3191" y="977"/>
                      <a:pt x="3282" y="977"/>
                    </a:cubicBezTo>
                    <a:cubicBezTo>
                      <a:pt x="3309" y="977"/>
                      <a:pt x="3336" y="971"/>
                      <a:pt x="3364" y="957"/>
                    </a:cubicBezTo>
                    <a:cubicBezTo>
                      <a:pt x="3364" y="865"/>
                      <a:pt x="3364" y="803"/>
                      <a:pt x="3364" y="711"/>
                    </a:cubicBezTo>
                    <a:cubicBezTo>
                      <a:pt x="3294" y="546"/>
                      <a:pt x="3421" y="381"/>
                      <a:pt x="3567" y="381"/>
                    </a:cubicBezTo>
                    <a:cubicBezTo>
                      <a:pt x="3613" y="381"/>
                      <a:pt x="3660" y="396"/>
                      <a:pt x="3704" y="433"/>
                    </a:cubicBezTo>
                    <a:cubicBezTo>
                      <a:pt x="3796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27" y="896"/>
                    </a:cubicBezTo>
                    <a:cubicBezTo>
                      <a:pt x="3862" y="913"/>
                      <a:pt x="3901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36" y="649"/>
                      <a:pt x="3951" y="525"/>
                      <a:pt x="4012" y="402"/>
                    </a:cubicBezTo>
                    <a:cubicBezTo>
                      <a:pt x="4074" y="309"/>
                      <a:pt x="4290" y="248"/>
                      <a:pt x="4228" y="124"/>
                    </a:cubicBezTo>
                    <a:cubicBezTo>
                      <a:pt x="4178" y="36"/>
                      <a:pt x="4070" y="4"/>
                      <a:pt x="3948" y="4"/>
                    </a:cubicBezTo>
                    <a:cubicBezTo>
                      <a:pt x="3772" y="4"/>
                      <a:pt x="3566" y="70"/>
                      <a:pt x="3457" y="124"/>
                    </a:cubicBezTo>
                    <a:cubicBezTo>
                      <a:pt x="3272" y="186"/>
                      <a:pt x="3117" y="371"/>
                      <a:pt x="2870" y="371"/>
                    </a:cubicBezTo>
                    <a:cubicBezTo>
                      <a:pt x="2624" y="340"/>
                      <a:pt x="2624" y="217"/>
                      <a:pt x="2500" y="155"/>
                    </a:cubicBezTo>
                    <a:cubicBezTo>
                      <a:pt x="2284" y="32"/>
                      <a:pt x="2037" y="1"/>
                      <a:pt x="1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7"/>
              <p:cNvSpPr/>
              <p:nvPr/>
            </p:nvSpPr>
            <p:spPr>
              <a:xfrm>
                <a:off x="7355912" y="1849876"/>
                <a:ext cx="172448" cy="868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131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309" y="248"/>
                    </a:cubicBezTo>
                    <a:cubicBezTo>
                      <a:pt x="309" y="340"/>
                      <a:pt x="340" y="402"/>
                      <a:pt x="370" y="464"/>
                    </a:cubicBezTo>
                    <a:cubicBezTo>
                      <a:pt x="432" y="587"/>
                      <a:pt x="556" y="649"/>
                      <a:pt x="679" y="710"/>
                    </a:cubicBezTo>
                    <a:cubicBezTo>
                      <a:pt x="756" y="726"/>
                      <a:pt x="841" y="734"/>
                      <a:pt x="930" y="734"/>
                    </a:cubicBezTo>
                    <a:cubicBezTo>
                      <a:pt x="1019" y="734"/>
                      <a:pt x="1111" y="726"/>
                      <a:pt x="1204" y="710"/>
                    </a:cubicBezTo>
                    <a:cubicBezTo>
                      <a:pt x="1389" y="710"/>
                      <a:pt x="1605" y="803"/>
                      <a:pt x="1605" y="865"/>
                    </a:cubicBezTo>
                    <a:cubicBezTo>
                      <a:pt x="1636" y="957"/>
                      <a:pt x="1543" y="1019"/>
                      <a:pt x="1543" y="1081"/>
                    </a:cubicBezTo>
                    <a:cubicBezTo>
                      <a:pt x="1512" y="1235"/>
                      <a:pt x="1667" y="1420"/>
                      <a:pt x="1512" y="1544"/>
                    </a:cubicBezTo>
                    <a:cubicBezTo>
                      <a:pt x="1463" y="1573"/>
                      <a:pt x="1405" y="1584"/>
                      <a:pt x="1342" y="1584"/>
                    </a:cubicBezTo>
                    <a:cubicBezTo>
                      <a:pt x="1205" y="1584"/>
                      <a:pt x="1043" y="1534"/>
                      <a:pt x="895" y="1513"/>
                    </a:cubicBezTo>
                    <a:cubicBezTo>
                      <a:pt x="803" y="1513"/>
                      <a:pt x="710" y="1482"/>
                      <a:pt x="648" y="1451"/>
                    </a:cubicBezTo>
                    <a:cubicBezTo>
                      <a:pt x="587" y="1420"/>
                      <a:pt x="556" y="1328"/>
                      <a:pt x="587" y="1266"/>
                    </a:cubicBezTo>
                    <a:cubicBezTo>
                      <a:pt x="587" y="1235"/>
                      <a:pt x="617" y="1173"/>
                      <a:pt x="648" y="1142"/>
                    </a:cubicBezTo>
                    <a:cubicBezTo>
                      <a:pt x="679" y="1127"/>
                      <a:pt x="725" y="1119"/>
                      <a:pt x="764" y="1119"/>
                    </a:cubicBezTo>
                    <a:cubicBezTo>
                      <a:pt x="803" y="1119"/>
                      <a:pt x="833" y="1127"/>
                      <a:pt x="833" y="1142"/>
                    </a:cubicBezTo>
                    <a:cubicBezTo>
                      <a:pt x="833" y="1173"/>
                      <a:pt x="803" y="1173"/>
                      <a:pt x="833" y="1235"/>
                    </a:cubicBezTo>
                    <a:cubicBezTo>
                      <a:pt x="833" y="1277"/>
                      <a:pt x="871" y="1294"/>
                      <a:pt x="918" y="1294"/>
                    </a:cubicBezTo>
                    <a:cubicBezTo>
                      <a:pt x="975" y="1294"/>
                      <a:pt x="1046" y="1269"/>
                      <a:pt x="1080" y="1235"/>
                    </a:cubicBezTo>
                    <a:cubicBezTo>
                      <a:pt x="1265" y="1112"/>
                      <a:pt x="1142" y="896"/>
                      <a:pt x="895" y="834"/>
                    </a:cubicBezTo>
                    <a:cubicBezTo>
                      <a:pt x="859" y="829"/>
                      <a:pt x="822" y="826"/>
                      <a:pt x="785" y="826"/>
                    </a:cubicBezTo>
                    <a:cubicBezTo>
                      <a:pt x="599" y="826"/>
                      <a:pt x="401" y="890"/>
                      <a:pt x="247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340" y="1976"/>
                      <a:pt x="556" y="2037"/>
                      <a:pt x="1080" y="2130"/>
                    </a:cubicBezTo>
                    <a:cubicBezTo>
                      <a:pt x="1420" y="2130"/>
                      <a:pt x="1790" y="2099"/>
                      <a:pt x="2130" y="2007"/>
                    </a:cubicBezTo>
                    <a:cubicBezTo>
                      <a:pt x="2289" y="1961"/>
                      <a:pt x="2431" y="1816"/>
                      <a:pt x="2581" y="1816"/>
                    </a:cubicBezTo>
                    <a:cubicBezTo>
                      <a:pt x="2635" y="1816"/>
                      <a:pt x="2690" y="1834"/>
                      <a:pt x="2747" y="1883"/>
                    </a:cubicBezTo>
                    <a:cubicBezTo>
                      <a:pt x="2805" y="1918"/>
                      <a:pt x="2871" y="1935"/>
                      <a:pt x="2938" y="1935"/>
                    </a:cubicBezTo>
                    <a:cubicBezTo>
                      <a:pt x="3050" y="1935"/>
                      <a:pt x="3163" y="1887"/>
                      <a:pt x="3241" y="1791"/>
                    </a:cubicBezTo>
                    <a:cubicBezTo>
                      <a:pt x="3302" y="1667"/>
                      <a:pt x="3333" y="1544"/>
                      <a:pt x="3333" y="1420"/>
                    </a:cubicBezTo>
                    <a:cubicBezTo>
                      <a:pt x="3358" y="1319"/>
                      <a:pt x="3466" y="1219"/>
                      <a:pt x="3572" y="1219"/>
                    </a:cubicBezTo>
                    <a:cubicBezTo>
                      <a:pt x="3595" y="1219"/>
                      <a:pt x="3619" y="1224"/>
                      <a:pt x="3642" y="1235"/>
                    </a:cubicBezTo>
                    <a:cubicBezTo>
                      <a:pt x="3611" y="1328"/>
                      <a:pt x="3580" y="1420"/>
                      <a:pt x="3611" y="1513"/>
                    </a:cubicBezTo>
                    <a:cubicBezTo>
                      <a:pt x="3611" y="1636"/>
                      <a:pt x="3734" y="1698"/>
                      <a:pt x="3858" y="1729"/>
                    </a:cubicBezTo>
                    <a:cubicBezTo>
                      <a:pt x="3981" y="1729"/>
                      <a:pt x="4105" y="1667"/>
                      <a:pt x="4166" y="1575"/>
                    </a:cubicBezTo>
                    <a:cubicBezTo>
                      <a:pt x="4228" y="1482"/>
                      <a:pt x="4228" y="1359"/>
                      <a:pt x="4166" y="1266"/>
                    </a:cubicBezTo>
                    <a:cubicBezTo>
                      <a:pt x="4136" y="1081"/>
                      <a:pt x="4043" y="957"/>
                      <a:pt x="3889" y="834"/>
                    </a:cubicBezTo>
                    <a:cubicBezTo>
                      <a:pt x="3777" y="759"/>
                      <a:pt x="3653" y="718"/>
                      <a:pt x="3525" y="718"/>
                    </a:cubicBezTo>
                    <a:cubicBezTo>
                      <a:pt x="3442" y="718"/>
                      <a:pt x="3357" y="736"/>
                      <a:pt x="3271" y="772"/>
                    </a:cubicBezTo>
                    <a:cubicBezTo>
                      <a:pt x="2963" y="896"/>
                      <a:pt x="2994" y="1235"/>
                      <a:pt x="2747" y="1389"/>
                    </a:cubicBezTo>
                    <a:cubicBezTo>
                      <a:pt x="2616" y="1448"/>
                      <a:pt x="2478" y="1478"/>
                      <a:pt x="2339" y="1478"/>
                    </a:cubicBezTo>
                    <a:cubicBezTo>
                      <a:pt x="2185" y="1478"/>
                      <a:pt x="2029" y="1440"/>
                      <a:pt x="1883" y="1359"/>
                    </a:cubicBezTo>
                    <a:lnTo>
                      <a:pt x="1944" y="865"/>
                    </a:lnTo>
                    <a:cubicBezTo>
                      <a:pt x="1944" y="772"/>
                      <a:pt x="1944" y="680"/>
                      <a:pt x="1883" y="618"/>
                    </a:cubicBezTo>
                    <a:cubicBezTo>
                      <a:pt x="1747" y="527"/>
                      <a:pt x="1612" y="470"/>
                      <a:pt x="1464" y="470"/>
                    </a:cubicBezTo>
                    <a:cubicBezTo>
                      <a:pt x="1410" y="470"/>
                      <a:pt x="1354" y="478"/>
                      <a:pt x="1296" y="494"/>
                    </a:cubicBezTo>
                    <a:cubicBezTo>
                      <a:pt x="1242" y="502"/>
                      <a:pt x="1188" y="506"/>
                      <a:pt x="1135" y="506"/>
                    </a:cubicBezTo>
                    <a:cubicBezTo>
                      <a:pt x="974" y="506"/>
                      <a:pt x="818" y="471"/>
                      <a:pt x="679" y="402"/>
                    </a:cubicBezTo>
                    <a:lnTo>
                      <a:pt x="1296" y="371"/>
                    </a:lnTo>
                    <a:cubicBezTo>
                      <a:pt x="1358" y="278"/>
                      <a:pt x="1327" y="155"/>
                      <a:pt x="1204" y="93"/>
                    </a:cubicBezTo>
                    <a:cubicBezTo>
                      <a:pt x="1080" y="1"/>
                      <a:pt x="926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7"/>
              <p:cNvSpPr/>
              <p:nvPr/>
            </p:nvSpPr>
            <p:spPr>
              <a:xfrm>
                <a:off x="7598783" y="1800821"/>
                <a:ext cx="193856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3357" extrusionOk="0">
                    <a:moveTo>
                      <a:pt x="4105" y="0"/>
                    </a:moveTo>
                    <a:cubicBezTo>
                      <a:pt x="3827" y="0"/>
                      <a:pt x="3580" y="154"/>
                      <a:pt x="3457" y="370"/>
                    </a:cubicBezTo>
                    <a:cubicBezTo>
                      <a:pt x="3364" y="494"/>
                      <a:pt x="3272" y="617"/>
                      <a:pt x="3334" y="772"/>
                    </a:cubicBezTo>
                    <a:cubicBezTo>
                      <a:pt x="3397" y="877"/>
                      <a:pt x="3503" y="925"/>
                      <a:pt x="3604" y="925"/>
                    </a:cubicBezTo>
                    <a:cubicBezTo>
                      <a:pt x="3650" y="925"/>
                      <a:pt x="3696" y="915"/>
                      <a:pt x="3735" y="895"/>
                    </a:cubicBezTo>
                    <a:cubicBezTo>
                      <a:pt x="3827" y="802"/>
                      <a:pt x="3796" y="710"/>
                      <a:pt x="3827" y="617"/>
                    </a:cubicBezTo>
                    <a:cubicBezTo>
                      <a:pt x="3827" y="546"/>
                      <a:pt x="3920" y="474"/>
                      <a:pt x="4005" y="474"/>
                    </a:cubicBezTo>
                    <a:cubicBezTo>
                      <a:pt x="4029" y="474"/>
                      <a:pt x="4053" y="480"/>
                      <a:pt x="4074" y="494"/>
                    </a:cubicBezTo>
                    <a:cubicBezTo>
                      <a:pt x="4105" y="525"/>
                      <a:pt x="4136" y="556"/>
                      <a:pt x="4136" y="586"/>
                    </a:cubicBezTo>
                    <a:cubicBezTo>
                      <a:pt x="4136" y="772"/>
                      <a:pt x="4105" y="988"/>
                      <a:pt x="3982" y="1142"/>
                    </a:cubicBezTo>
                    <a:cubicBezTo>
                      <a:pt x="3860" y="1288"/>
                      <a:pt x="3679" y="1377"/>
                      <a:pt x="3487" y="1377"/>
                    </a:cubicBezTo>
                    <a:cubicBezTo>
                      <a:pt x="3437" y="1377"/>
                      <a:pt x="3385" y="1371"/>
                      <a:pt x="3334" y="1358"/>
                    </a:cubicBezTo>
                    <a:cubicBezTo>
                      <a:pt x="3210" y="1327"/>
                      <a:pt x="3118" y="1296"/>
                      <a:pt x="3025" y="1265"/>
                    </a:cubicBezTo>
                    <a:cubicBezTo>
                      <a:pt x="2979" y="1234"/>
                      <a:pt x="2925" y="1219"/>
                      <a:pt x="2871" y="1219"/>
                    </a:cubicBezTo>
                    <a:cubicBezTo>
                      <a:pt x="2817" y="1219"/>
                      <a:pt x="2763" y="1234"/>
                      <a:pt x="2716" y="1265"/>
                    </a:cubicBezTo>
                    <a:cubicBezTo>
                      <a:pt x="2685" y="1296"/>
                      <a:pt x="2655" y="1327"/>
                      <a:pt x="2624" y="1389"/>
                    </a:cubicBezTo>
                    <a:cubicBezTo>
                      <a:pt x="2568" y="1555"/>
                      <a:pt x="2414" y="1671"/>
                      <a:pt x="2249" y="1671"/>
                    </a:cubicBezTo>
                    <a:cubicBezTo>
                      <a:pt x="2230" y="1671"/>
                      <a:pt x="2211" y="1670"/>
                      <a:pt x="2192" y="1667"/>
                    </a:cubicBezTo>
                    <a:cubicBezTo>
                      <a:pt x="1945" y="1667"/>
                      <a:pt x="1821" y="1420"/>
                      <a:pt x="1914" y="1204"/>
                    </a:cubicBezTo>
                    <a:cubicBezTo>
                      <a:pt x="1945" y="1173"/>
                      <a:pt x="1945" y="1142"/>
                      <a:pt x="1945" y="1080"/>
                    </a:cubicBezTo>
                    <a:cubicBezTo>
                      <a:pt x="1914" y="1049"/>
                      <a:pt x="1883" y="1018"/>
                      <a:pt x="1852" y="1018"/>
                    </a:cubicBezTo>
                    <a:cubicBezTo>
                      <a:pt x="1673" y="923"/>
                      <a:pt x="1453" y="879"/>
                      <a:pt x="1230" y="879"/>
                    </a:cubicBezTo>
                    <a:cubicBezTo>
                      <a:pt x="801" y="879"/>
                      <a:pt x="358" y="1043"/>
                      <a:pt x="155" y="1327"/>
                    </a:cubicBezTo>
                    <a:cubicBezTo>
                      <a:pt x="31" y="1543"/>
                      <a:pt x="0" y="1790"/>
                      <a:pt x="31" y="2037"/>
                    </a:cubicBezTo>
                    <a:cubicBezTo>
                      <a:pt x="31" y="2129"/>
                      <a:pt x="62" y="2191"/>
                      <a:pt x="93" y="2253"/>
                    </a:cubicBezTo>
                    <a:cubicBezTo>
                      <a:pt x="186" y="2284"/>
                      <a:pt x="247" y="2315"/>
                      <a:pt x="340" y="2345"/>
                    </a:cubicBezTo>
                    <a:cubicBezTo>
                      <a:pt x="494" y="2407"/>
                      <a:pt x="679" y="2438"/>
                      <a:pt x="865" y="2438"/>
                    </a:cubicBezTo>
                    <a:cubicBezTo>
                      <a:pt x="1019" y="2438"/>
                      <a:pt x="1235" y="2376"/>
                      <a:pt x="1266" y="2253"/>
                    </a:cubicBezTo>
                    <a:cubicBezTo>
                      <a:pt x="1292" y="2149"/>
                      <a:pt x="1164" y="2023"/>
                      <a:pt x="1031" y="2023"/>
                    </a:cubicBezTo>
                    <a:cubicBezTo>
                      <a:pt x="1006" y="2023"/>
                      <a:pt x="981" y="2027"/>
                      <a:pt x="957" y="2037"/>
                    </a:cubicBezTo>
                    <a:cubicBezTo>
                      <a:pt x="878" y="2037"/>
                      <a:pt x="776" y="2105"/>
                      <a:pt x="690" y="2105"/>
                    </a:cubicBezTo>
                    <a:cubicBezTo>
                      <a:pt x="676" y="2105"/>
                      <a:pt x="662" y="2103"/>
                      <a:pt x="649" y="2099"/>
                    </a:cubicBezTo>
                    <a:cubicBezTo>
                      <a:pt x="649" y="2068"/>
                      <a:pt x="618" y="2037"/>
                      <a:pt x="618" y="2006"/>
                    </a:cubicBezTo>
                    <a:cubicBezTo>
                      <a:pt x="556" y="1790"/>
                      <a:pt x="587" y="1512"/>
                      <a:pt x="865" y="1420"/>
                    </a:cubicBezTo>
                    <a:lnTo>
                      <a:pt x="988" y="1420"/>
                    </a:lnTo>
                    <a:cubicBezTo>
                      <a:pt x="1050" y="1451"/>
                      <a:pt x="1050" y="1512"/>
                      <a:pt x="1050" y="1543"/>
                    </a:cubicBezTo>
                    <a:cubicBezTo>
                      <a:pt x="988" y="1667"/>
                      <a:pt x="988" y="1821"/>
                      <a:pt x="1050" y="1944"/>
                    </a:cubicBezTo>
                    <a:cubicBezTo>
                      <a:pt x="1106" y="2019"/>
                      <a:pt x="1196" y="2060"/>
                      <a:pt x="1292" y="2060"/>
                    </a:cubicBezTo>
                    <a:cubicBezTo>
                      <a:pt x="1355" y="2060"/>
                      <a:pt x="1421" y="2043"/>
                      <a:pt x="1482" y="2006"/>
                    </a:cubicBezTo>
                    <a:cubicBezTo>
                      <a:pt x="1513" y="2129"/>
                      <a:pt x="1605" y="2253"/>
                      <a:pt x="1729" y="2284"/>
                    </a:cubicBezTo>
                    <a:cubicBezTo>
                      <a:pt x="1790" y="2330"/>
                      <a:pt x="1860" y="2353"/>
                      <a:pt x="1933" y="2353"/>
                    </a:cubicBezTo>
                    <a:cubicBezTo>
                      <a:pt x="2006" y="2353"/>
                      <a:pt x="2084" y="2330"/>
                      <a:pt x="2161" y="2284"/>
                    </a:cubicBezTo>
                    <a:cubicBezTo>
                      <a:pt x="2284" y="2222"/>
                      <a:pt x="2284" y="2068"/>
                      <a:pt x="2377" y="1975"/>
                    </a:cubicBezTo>
                    <a:cubicBezTo>
                      <a:pt x="2415" y="1899"/>
                      <a:pt x="2524" y="1846"/>
                      <a:pt x="2616" y="1846"/>
                    </a:cubicBezTo>
                    <a:cubicBezTo>
                      <a:pt x="2673" y="1846"/>
                      <a:pt x="2724" y="1866"/>
                      <a:pt x="2747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8" y="1883"/>
                      <a:pt x="3087" y="2037"/>
                      <a:pt x="2963" y="2068"/>
                    </a:cubicBezTo>
                    <a:cubicBezTo>
                      <a:pt x="2850" y="2113"/>
                      <a:pt x="2737" y="2142"/>
                      <a:pt x="2624" y="2142"/>
                    </a:cubicBezTo>
                    <a:cubicBezTo>
                      <a:pt x="2583" y="2142"/>
                      <a:pt x="2542" y="2138"/>
                      <a:pt x="2500" y="2129"/>
                    </a:cubicBezTo>
                    <a:cubicBezTo>
                      <a:pt x="2500" y="2253"/>
                      <a:pt x="2469" y="2376"/>
                      <a:pt x="2377" y="2469"/>
                    </a:cubicBezTo>
                    <a:cubicBezTo>
                      <a:pt x="2315" y="2551"/>
                      <a:pt x="2212" y="2592"/>
                      <a:pt x="2105" y="2592"/>
                    </a:cubicBezTo>
                    <a:cubicBezTo>
                      <a:pt x="2051" y="2592"/>
                      <a:pt x="1996" y="2582"/>
                      <a:pt x="1945" y="2562"/>
                    </a:cubicBezTo>
                    <a:lnTo>
                      <a:pt x="1852" y="2500"/>
                    </a:lnTo>
                    <a:cubicBezTo>
                      <a:pt x="1819" y="2489"/>
                      <a:pt x="1782" y="2484"/>
                      <a:pt x="1745" y="2484"/>
                    </a:cubicBezTo>
                    <a:cubicBezTo>
                      <a:pt x="1577" y="2484"/>
                      <a:pt x="1395" y="2589"/>
                      <a:pt x="1420" y="2716"/>
                    </a:cubicBezTo>
                    <a:cubicBezTo>
                      <a:pt x="1420" y="2870"/>
                      <a:pt x="1636" y="2994"/>
                      <a:pt x="1852" y="3055"/>
                    </a:cubicBezTo>
                    <a:cubicBezTo>
                      <a:pt x="1929" y="3070"/>
                      <a:pt x="2009" y="3077"/>
                      <a:pt x="2090" y="3077"/>
                    </a:cubicBezTo>
                    <a:cubicBezTo>
                      <a:pt x="2527" y="3077"/>
                      <a:pt x="2982" y="2874"/>
                      <a:pt x="3087" y="2562"/>
                    </a:cubicBezTo>
                    <a:cubicBezTo>
                      <a:pt x="3141" y="2571"/>
                      <a:pt x="3192" y="2574"/>
                      <a:pt x="3243" y="2574"/>
                    </a:cubicBezTo>
                    <a:cubicBezTo>
                      <a:pt x="3365" y="2574"/>
                      <a:pt x="3480" y="2552"/>
                      <a:pt x="3611" y="2531"/>
                    </a:cubicBezTo>
                    <a:cubicBezTo>
                      <a:pt x="3766" y="2469"/>
                      <a:pt x="3889" y="2315"/>
                      <a:pt x="3796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4" y="1985"/>
                      <a:pt x="3748" y="1975"/>
                      <a:pt x="3791" y="1975"/>
                    </a:cubicBezTo>
                    <a:cubicBezTo>
                      <a:pt x="3875" y="1975"/>
                      <a:pt x="3992" y="2016"/>
                      <a:pt x="4013" y="2099"/>
                    </a:cubicBezTo>
                    <a:cubicBezTo>
                      <a:pt x="4043" y="2191"/>
                      <a:pt x="3982" y="2284"/>
                      <a:pt x="3982" y="2407"/>
                    </a:cubicBezTo>
                    <a:cubicBezTo>
                      <a:pt x="3982" y="2500"/>
                      <a:pt x="4074" y="2623"/>
                      <a:pt x="3982" y="2716"/>
                    </a:cubicBezTo>
                    <a:cubicBezTo>
                      <a:pt x="3935" y="2762"/>
                      <a:pt x="3820" y="2762"/>
                      <a:pt x="3688" y="2762"/>
                    </a:cubicBezTo>
                    <a:cubicBezTo>
                      <a:pt x="3557" y="2762"/>
                      <a:pt x="3411" y="2762"/>
                      <a:pt x="3303" y="2808"/>
                    </a:cubicBezTo>
                    <a:cubicBezTo>
                      <a:pt x="3087" y="2870"/>
                      <a:pt x="3148" y="3148"/>
                      <a:pt x="2901" y="3210"/>
                    </a:cubicBezTo>
                    <a:lnTo>
                      <a:pt x="3858" y="3333"/>
                    </a:lnTo>
                    <a:cubicBezTo>
                      <a:pt x="3904" y="3349"/>
                      <a:pt x="3951" y="3356"/>
                      <a:pt x="4001" y="3356"/>
                    </a:cubicBezTo>
                    <a:cubicBezTo>
                      <a:pt x="4051" y="3356"/>
                      <a:pt x="4105" y="3349"/>
                      <a:pt x="4167" y="3333"/>
                    </a:cubicBezTo>
                    <a:cubicBezTo>
                      <a:pt x="4259" y="3302"/>
                      <a:pt x="4321" y="3240"/>
                      <a:pt x="4383" y="3179"/>
                    </a:cubicBezTo>
                    <a:cubicBezTo>
                      <a:pt x="4568" y="2994"/>
                      <a:pt x="4753" y="2716"/>
                      <a:pt x="4537" y="2531"/>
                    </a:cubicBezTo>
                    <a:cubicBezTo>
                      <a:pt x="4506" y="2500"/>
                      <a:pt x="4445" y="2469"/>
                      <a:pt x="4414" y="2438"/>
                    </a:cubicBezTo>
                    <a:cubicBezTo>
                      <a:pt x="4321" y="2284"/>
                      <a:pt x="4630" y="2129"/>
                      <a:pt x="4568" y="1975"/>
                    </a:cubicBezTo>
                    <a:cubicBezTo>
                      <a:pt x="4475" y="1852"/>
                      <a:pt x="4290" y="1852"/>
                      <a:pt x="4136" y="1852"/>
                    </a:cubicBezTo>
                    <a:cubicBezTo>
                      <a:pt x="3992" y="1823"/>
                      <a:pt x="3740" y="1633"/>
                      <a:pt x="3959" y="1633"/>
                    </a:cubicBezTo>
                    <a:cubicBezTo>
                      <a:pt x="3974" y="1633"/>
                      <a:pt x="3992" y="1634"/>
                      <a:pt x="4013" y="1636"/>
                    </a:cubicBezTo>
                    <a:cubicBezTo>
                      <a:pt x="4175" y="1636"/>
                      <a:pt x="4198" y="1740"/>
                      <a:pt x="4290" y="1740"/>
                    </a:cubicBezTo>
                    <a:cubicBezTo>
                      <a:pt x="4321" y="1740"/>
                      <a:pt x="4360" y="1728"/>
                      <a:pt x="4414" y="1697"/>
                    </a:cubicBezTo>
                    <a:cubicBezTo>
                      <a:pt x="4722" y="1543"/>
                      <a:pt x="4599" y="833"/>
                      <a:pt x="4599" y="617"/>
                    </a:cubicBezTo>
                    <a:cubicBezTo>
                      <a:pt x="4599" y="494"/>
                      <a:pt x="4568" y="339"/>
                      <a:pt x="4506" y="216"/>
                    </a:cubicBezTo>
                    <a:cubicBezTo>
                      <a:pt x="4414" y="93"/>
                      <a:pt x="4259" y="0"/>
                      <a:pt x="4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7"/>
              <p:cNvSpPr/>
              <p:nvPr/>
            </p:nvSpPr>
            <p:spPr>
              <a:xfrm>
                <a:off x="7358399" y="1802778"/>
                <a:ext cx="186312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69" h="2267" extrusionOk="0">
                    <a:moveTo>
                      <a:pt x="2854" y="0"/>
                    </a:moveTo>
                    <a:cubicBezTo>
                      <a:pt x="2455" y="0"/>
                      <a:pt x="2055" y="155"/>
                      <a:pt x="1791" y="446"/>
                    </a:cubicBezTo>
                    <a:cubicBezTo>
                      <a:pt x="1729" y="538"/>
                      <a:pt x="1637" y="631"/>
                      <a:pt x="1513" y="693"/>
                    </a:cubicBezTo>
                    <a:cubicBezTo>
                      <a:pt x="1400" y="738"/>
                      <a:pt x="1271" y="767"/>
                      <a:pt x="1149" y="767"/>
                    </a:cubicBezTo>
                    <a:cubicBezTo>
                      <a:pt x="1104" y="767"/>
                      <a:pt x="1061" y="763"/>
                      <a:pt x="1019" y="754"/>
                    </a:cubicBezTo>
                    <a:cubicBezTo>
                      <a:pt x="803" y="724"/>
                      <a:pt x="556" y="662"/>
                      <a:pt x="526" y="508"/>
                    </a:cubicBezTo>
                    <a:cubicBezTo>
                      <a:pt x="495" y="415"/>
                      <a:pt x="556" y="291"/>
                      <a:pt x="680" y="291"/>
                    </a:cubicBezTo>
                    <a:cubicBezTo>
                      <a:pt x="715" y="268"/>
                      <a:pt x="760" y="258"/>
                      <a:pt x="806" y="258"/>
                    </a:cubicBezTo>
                    <a:cubicBezTo>
                      <a:pt x="881" y="258"/>
                      <a:pt x="962" y="284"/>
                      <a:pt x="1019" y="322"/>
                    </a:cubicBezTo>
                    <a:cubicBezTo>
                      <a:pt x="865" y="353"/>
                      <a:pt x="803" y="477"/>
                      <a:pt x="896" y="538"/>
                    </a:cubicBezTo>
                    <a:cubicBezTo>
                      <a:pt x="958" y="600"/>
                      <a:pt x="1050" y="600"/>
                      <a:pt x="1112" y="600"/>
                    </a:cubicBezTo>
                    <a:cubicBezTo>
                      <a:pt x="1328" y="600"/>
                      <a:pt x="1544" y="477"/>
                      <a:pt x="1544" y="322"/>
                    </a:cubicBezTo>
                    <a:cubicBezTo>
                      <a:pt x="1544" y="199"/>
                      <a:pt x="1359" y="14"/>
                      <a:pt x="1143" y="14"/>
                    </a:cubicBezTo>
                    <a:cubicBezTo>
                      <a:pt x="1019" y="14"/>
                      <a:pt x="896" y="45"/>
                      <a:pt x="772" y="45"/>
                    </a:cubicBezTo>
                    <a:cubicBezTo>
                      <a:pt x="711" y="45"/>
                      <a:pt x="653" y="44"/>
                      <a:pt x="600" y="44"/>
                    </a:cubicBezTo>
                    <a:cubicBezTo>
                      <a:pt x="308" y="44"/>
                      <a:pt x="141" y="66"/>
                      <a:pt x="63" y="353"/>
                    </a:cubicBezTo>
                    <a:cubicBezTo>
                      <a:pt x="1" y="538"/>
                      <a:pt x="93" y="754"/>
                      <a:pt x="309" y="847"/>
                    </a:cubicBezTo>
                    <a:cubicBezTo>
                      <a:pt x="526" y="940"/>
                      <a:pt x="742" y="1001"/>
                      <a:pt x="988" y="1063"/>
                    </a:cubicBezTo>
                    <a:cubicBezTo>
                      <a:pt x="1079" y="1108"/>
                      <a:pt x="1202" y="1137"/>
                      <a:pt x="1322" y="1137"/>
                    </a:cubicBezTo>
                    <a:cubicBezTo>
                      <a:pt x="1366" y="1137"/>
                      <a:pt x="1410" y="1133"/>
                      <a:pt x="1451" y="1125"/>
                    </a:cubicBezTo>
                    <a:cubicBezTo>
                      <a:pt x="1547" y="1101"/>
                      <a:pt x="1643" y="1003"/>
                      <a:pt x="1752" y="1003"/>
                    </a:cubicBezTo>
                    <a:cubicBezTo>
                      <a:pt x="1784" y="1003"/>
                      <a:pt x="1818" y="1011"/>
                      <a:pt x="1853" y="1032"/>
                    </a:cubicBezTo>
                    <a:cubicBezTo>
                      <a:pt x="1822" y="1094"/>
                      <a:pt x="1791" y="1156"/>
                      <a:pt x="1760" y="1186"/>
                    </a:cubicBezTo>
                    <a:cubicBezTo>
                      <a:pt x="1698" y="1279"/>
                      <a:pt x="1637" y="1372"/>
                      <a:pt x="1667" y="1433"/>
                    </a:cubicBezTo>
                    <a:cubicBezTo>
                      <a:pt x="1709" y="1516"/>
                      <a:pt x="1777" y="1557"/>
                      <a:pt x="1846" y="1557"/>
                    </a:cubicBezTo>
                    <a:cubicBezTo>
                      <a:pt x="1880" y="1557"/>
                      <a:pt x="1914" y="1547"/>
                      <a:pt x="1945" y="1526"/>
                    </a:cubicBezTo>
                    <a:cubicBezTo>
                      <a:pt x="2038" y="1464"/>
                      <a:pt x="1976" y="1372"/>
                      <a:pt x="2069" y="1310"/>
                    </a:cubicBezTo>
                    <a:cubicBezTo>
                      <a:pt x="2103" y="1293"/>
                      <a:pt x="2135" y="1285"/>
                      <a:pt x="2165" y="1285"/>
                    </a:cubicBezTo>
                    <a:cubicBezTo>
                      <a:pt x="2241" y="1285"/>
                      <a:pt x="2302" y="1336"/>
                      <a:pt x="2346" y="1403"/>
                    </a:cubicBezTo>
                    <a:cubicBezTo>
                      <a:pt x="2408" y="1557"/>
                      <a:pt x="2285" y="1711"/>
                      <a:pt x="2161" y="1835"/>
                    </a:cubicBezTo>
                    <a:cubicBezTo>
                      <a:pt x="2069" y="1958"/>
                      <a:pt x="2007" y="2174"/>
                      <a:pt x="2161" y="2267"/>
                    </a:cubicBezTo>
                    <a:cubicBezTo>
                      <a:pt x="2377" y="2112"/>
                      <a:pt x="2532" y="1927"/>
                      <a:pt x="2686" y="1711"/>
                    </a:cubicBezTo>
                    <a:cubicBezTo>
                      <a:pt x="2778" y="1526"/>
                      <a:pt x="2778" y="1279"/>
                      <a:pt x="2624" y="1094"/>
                    </a:cubicBezTo>
                    <a:cubicBezTo>
                      <a:pt x="2562" y="1032"/>
                      <a:pt x="2470" y="970"/>
                      <a:pt x="2408" y="878"/>
                    </a:cubicBezTo>
                    <a:cubicBezTo>
                      <a:pt x="2285" y="662"/>
                      <a:pt x="2501" y="384"/>
                      <a:pt x="2840" y="384"/>
                    </a:cubicBezTo>
                    <a:cubicBezTo>
                      <a:pt x="2871" y="369"/>
                      <a:pt x="2894" y="361"/>
                      <a:pt x="2917" y="361"/>
                    </a:cubicBezTo>
                    <a:cubicBezTo>
                      <a:pt x="2940" y="361"/>
                      <a:pt x="2964" y="369"/>
                      <a:pt x="2994" y="384"/>
                    </a:cubicBezTo>
                    <a:cubicBezTo>
                      <a:pt x="3149" y="446"/>
                      <a:pt x="3025" y="569"/>
                      <a:pt x="3025" y="785"/>
                    </a:cubicBezTo>
                    <a:cubicBezTo>
                      <a:pt x="3051" y="938"/>
                      <a:pt x="3264" y="1048"/>
                      <a:pt x="3494" y="1048"/>
                    </a:cubicBezTo>
                    <a:cubicBezTo>
                      <a:pt x="3543" y="1048"/>
                      <a:pt x="3593" y="1043"/>
                      <a:pt x="3643" y="1032"/>
                    </a:cubicBezTo>
                    <a:cubicBezTo>
                      <a:pt x="3889" y="1001"/>
                      <a:pt x="4105" y="878"/>
                      <a:pt x="4322" y="724"/>
                    </a:cubicBezTo>
                    <a:cubicBezTo>
                      <a:pt x="4383" y="693"/>
                      <a:pt x="4476" y="631"/>
                      <a:pt x="4507" y="538"/>
                    </a:cubicBezTo>
                    <a:cubicBezTo>
                      <a:pt x="4568" y="477"/>
                      <a:pt x="4538" y="384"/>
                      <a:pt x="4476" y="322"/>
                    </a:cubicBezTo>
                    <a:cubicBezTo>
                      <a:pt x="4437" y="315"/>
                      <a:pt x="4397" y="311"/>
                      <a:pt x="4356" y="311"/>
                    </a:cubicBezTo>
                    <a:cubicBezTo>
                      <a:pt x="4235" y="311"/>
                      <a:pt x="4113" y="345"/>
                      <a:pt x="4044" y="415"/>
                    </a:cubicBezTo>
                    <a:cubicBezTo>
                      <a:pt x="3920" y="508"/>
                      <a:pt x="3859" y="600"/>
                      <a:pt x="3735" y="693"/>
                    </a:cubicBezTo>
                    <a:cubicBezTo>
                      <a:pt x="3701" y="710"/>
                      <a:pt x="3657" y="718"/>
                      <a:pt x="3610" y="718"/>
                    </a:cubicBezTo>
                    <a:cubicBezTo>
                      <a:pt x="3491" y="718"/>
                      <a:pt x="3356" y="667"/>
                      <a:pt x="3334" y="600"/>
                    </a:cubicBezTo>
                    <a:cubicBezTo>
                      <a:pt x="3334" y="508"/>
                      <a:pt x="3457" y="446"/>
                      <a:pt x="3519" y="384"/>
                    </a:cubicBezTo>
                    <a:cubicBezTo>
                      <a:pt x="3612" y="199"/>
                      <a:pt x="3334" y="45"/>
                      <a:pt x="3056" y="14"/>
                    </a:cubicBezTo>
                    <a:cubicBezTo>
                      <a:pt x="2989" y="5"/>
                      <a:pt x="2922" y="0"/>
                      <a:pt x="2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7"/>
              <p:cNvSpPr/>
              <p:nvPr/>
            </p:nvSpPr>
            <p:spPr>
              <a:xfrm>
                <a:off x="7491823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71" y="0"/>
                    </a:moveTo>
                    <a:cubicBezTo>
                      <a:pt x="1550" y="0"/>
                      <a:pt x="1430" y="25"/>
                      <a:pt x="1327" y="77"/>
                    </a:cubicBezTo>
                    <a:cubicBezTo>
                      <a:pt x="1204" y="138"/>
                      <a:pt x="1111" y="231"/>
                      <a:pt x="988" y="293"/>
                    </a:cubicBezTo>
                    <a:cubicBezTo>
                      <a:pt x="741" y="416"/>
                      <a:pt x="371" y="416"/>
                      <a:pt x="124" y="540"/>
                    </a:cubicBezTo>
                    <a:cubicBezTo>
                      <a:pt x="31" y="601"/>
                      <a:pt x="0" y="725"/>
                      <a:pt x="124" y="756"/>
                    </a:cubicBezTo>
                    <a:cubicBezTo>
                      <a:pt x="139" y="771"/>
                      <a:pt x="162" y="779"/>
                      <a:pt x="185" y="779"/>
                    </a:cubicBezTo>
                    <a:cubicBezTo>
                      <a:pt x="209" y="779"/>
                      <a:pt x="232" y="771"/>
                      <a:pt x="247" y="756"/>
                    </a:cubicBezTo>
                    <a:cubicBezTo>
                      <a:pt x="481" y="756"/>
                      <a:pt x="671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0" y="879"/>
                      <a:pt x="1142" y="817"/>
                      <a:pt x="1111" y="756"/>
                    </a:cubicBezTo>
                    <a:cubicBezTo>
                      <a:pt x="1071" y="696"/>
                      <a:pt x="1019" y="662"/>
                      <a:pt x="961" y="662"/>
                    </a:cubicBezTo>
                    <a:cubicBezTo>
                      <a:pt x="930" y="662"/>
                      <a:pt x="897" y="672"/>
                      <a:pt x="864" y="694"/>
                    </a:cubicBezTo>
                    <a:cubicBezTo>
                      <a:pt x="833" y="601"/>
                      <a:pt x="988" y="540"/>
                      <a:pt x="1111" y="509"/>
                    </a:cubicBezTo>
                    <a:cubicBezTo>
                      <a:pt x="1144" y="517"/>
                      <a:pt x="1177" y="521"/>
                      <a:pt x="1210" y="521"/>
                    </a:cubicBezTo>
                    <a:cubicBezTo>
                      <a:pt x="1301" y="521"/>
                      <a:pt x="1391" y="492"/>
                      <a:pt x="1482" y="447"/>
                    </a:cubicBezTo>
                    <a:cubicBezTo>
                      <a:pt x="1512" y="416"/>
                      <a:pt x="1512" y="385"/>
                      <a:pt x="1574" y="385"/>
                    </a:cubicBezTo>
                    <a:cubicBezTo>
                      <a:pt x="1578" y="381"/>
                      <a:pt x="1584" y="379"/>
                      <a:pt x="1591" y="379"/>
                    </a:cubicBezTo>
                    <a:cubicBezTo>
                      <a:pt x="1636" y="379"/>
                      <a:pt x="1724" y="455"/>
                      <a:pt x="1698" y="509"/>
                    </a:cubicBezTo>
                    <a:cubicBezTo>
                      <a:pt x="1667" y="570"/>
                      <a:pt x="1574" y="601"/>
                      <a:pt x="1512" y="663"/>
                    </a:cubicBezTo>
                    <a:cubicBezTo>
                      <a:pt x="1389" y="725"/>
                      <a:pt x="1358" y="879"/>
                      <a:pt x="1420" y="1002"/>
                    </a:cubicBezTo>
                    <a:cubicBezTo>
                      <a:pt x="1451" y="1095"/>
                      <a:pt x="1512" y="1188"/>
                      <a:pt x="1420" y="1218"/>
                    </a:cubicBezTo>
                    <a:cubicBezTo>
                      <a:pt x="1410" y="1222"/>
                      <a:pt x="1399" y="1223"/>
                      <a:pt x="1389" y="1223"/>
                    </a:cubicBezTo>
                    <a:cubicBezTo>
                      <a:pt x="1306" y="1223"/>
                      <a:pt x="1221" y="1126"/>
                      <a:pt x="1111" y="1126"/>
                    </a:cubicBezTo>
                    <a:cubicBezTo>
                      <a:pt x="1098" y="1123"/>
                      <a:pt x="1085" y="1121"/>
                      <a:pt x="1073" y="1121"/>
                    </a:cubicBezTo>
                    <a:cubicBezTo>
                      <a:pt x="970" y="1121"/>
                      <a:pt x="902" y="1228"/>
                      <a:pt x="957" y="1311"/>
                    </a:cubicBezTo>
                    <a:cubicBezTo>
                      <a:pt x="1040" y="1505"/>
                      <a:pt x="1248" y="1624"/>
                      <a:pt x="1468" y="1624"/>
                    </a:cubicBezTo>
                    <a:cubicBezTo>
                      <a:pt x="1493" y="1624"/>
                      <a:pt x="1518" y="1623"/>
                      <a:pt x="1543" y="1620"/>
                    </a:cubicBezTo>
                    <a:lnTo>
                      <a:pt x="1759" y="1620"/>
                    </a:lnTo>
                    <a:cubicBezTo>
                      <a:pt x="1821" y="1651"/>
                      <a:pt x="1883" y="1681"/>
                      <a:pt x="1883" y="1743"/>
                    </a:cubicBezTo>
                    <a:cubicBezTo>
                      <a:pt x="1852" y="1836"/>
                      <a:pt x="1790" y="1867"/>
                      <a:pt x="1728" y="1867"/>
                    </a:cubicBezTo>
                    <a:cubicBezTo>
                      <a:pt x="1667" y="1897"/>
                      <a:pt x="1636" y="1897"/>
                      <a:pt x="1605" y="1897"/>
                    </a:cubicBezTo>
                    <a:cubicBezTo>
                      <a:pt x="1512" y="1928"/>
                      <a:pt x="1543" y="2021"/>
                      <a:pt x="1574" y="2083"/>
                    </a:cubicBezTo>
                    <a:cubicBezTo>
                      <a:pt x="1605" y="2113"/>
                      <a:pt x="1667" y="2206"/>
                      <a:pt x="1605" y="2237"/>
                    </a:cubicBezTo>
                    <a:cubicBezTo>
                      <a:pt x="1590" y="2268"/>
                      <a:pt x="1536" y="2283"/>
                      <a:pt x="1474" y="2283"/>
                    </a:cubicBezTo>
                    <a:cubicBezTo>
                      <a:pt x="1412" y="2283"/>
                      <a:pt x="1343" y="2268"/>
                      <a:pt x="1296" y="2237"/>
                    </a:cubicBezTo>
                    <a:cubicBezTo>
                      <a:pt x="1204" y="2175"/>
                      <a:pt x="1080" y="2144"/>
                      <a:pt x="988" y="2113"/>
                    </a:cubicBezTo>
                    <a:cubicBezTo>
                      <a:pt x="803" y="2113"/>
                      <a:pt x="741" y="2299"/>
                      <a:pt x="587" y="2299"/>
                    </a:cubicBezTo>
                    <a:cubicBezTo>
                      <a:pt x="494" y="2299"/>
                      <a:pt x="432" y="2268"/>
                      <a:pt x="371" y="2237"/>
                    </a:cubicBezTo>
                    <a:cubicBezTo>
                      <a:pt x="278" y="2237"/>
                      <a:pt x="185" y="2237"/>
                      <a:pt x="155" y="2299"/>
                    </a:cubicBezTo>
                    <a:cubicBezTo>
                      <a:pt x="124" y="2329"/>
                      <a:pt x="155" y="2391"/>
                      <a:pt x="216" y="2391"/>
                    </a:cubicBezTo>
                    <a:cubicBezTo>
                      <a:pt x="278" y="2422"/>
                      <a:pt x="340" y="2422"/>
                      <a:pt x="401" y="2422"/>
                    </a:cubicBezTo>
                    <a:lnTo>
                      <a:pt x="1790" y="2422"/>
                    </a:lnTo>
                    <a:cubicBezTo>
                      <a:pt x="1914" y="2391"/>
                      <a:pt x="2006" y="2268"/>
                      <a:pt x="2037" y="2144"/>
                    </a:cubicBezTo>
                    <a:cubicBezTo>
                      <a:pt x="2041" y="2142"/>
                      <a:pt x="2047" y="2141"/>
                      <a:pt x="2054" y="2141"/>
                    </a:cubicBezTo>
                    <a:cubicBezTo>
                      <a:pt x="2150" y="2141"/>
                      <a:pt x="2494" y="2332"/>
                      <a:pt x="2407" y="2360"/>
                    </a:cubicBezTo>
                    <a:lnTo>
                      <a:pt x="2932" y="2453"/>
                    </a:lnTo>
                    <a:cubicBezTo>
                      <a:pt x="3009" y="2468"/>
                      <a:pt x="3094" y="2476"/>
                      <a:pt x="3179" y="2476"/>
                    </a:cubicBezTo>
                    <a:cubicBezTo>
                      <a:pt x="3264" y="2476"/>
                      <a:pt x="3349" y="2468"/>
                      <a:pt x="3426" y="2453"/>
                    </a:cubicBezTo>
                    <a:cubicBezTo>
                      <a:pt x="3488" y="2422"/>
                      <a:pt x="3549" y="2391"/>
                      <a:pt x="3580" y="2360"/>
                    </a:cubicBezTo>
                    <a:cubicBezTo>
                      <a:pt x="3796" y="2237"/>
                      <a:pt x="3827" y="1959"/>
                      <a:pt x="3673" y="1805"/>
                    </a:cubicBezTo>
                    <a:cubicBezTo>
                      <a:pt x="3580" y="1743"/>
                      <a:pt x="3488" y="1712"/>
                      <a:pt x="3426" y="1681"/>
                    </a:cubicBezTo>
                    <a:cubicBezTo>
                      <a:pt x="3302" y="1620"/>
                      <a:pt x="3179" y="1589"/>
                      <a:pt x="3086" y="1589"/>
                    </a:cubicBezTo>
                    <a:cubicBezTo>
                      <a:pt x="2870" y="1589"/>
                      <a:pt x="2747" y="1805"/>
                      <a:pt x="2870" y="1928"/>
                    </a:cubicBezTo>
                    <a:cubicBezTo>
                      <a:pt x="2994" y="2021"/>
                      <a:pt x="3056" y="2052"/>
                      <a:pt x="3025" y="2144"/>
                    </a:cubicBezTo>
                    <a:cubicBezTo>
                      <a:pt x="2994" y="2175"/>
                      <a:pt x="2955" y="2183"/>
                      <a:pt x="2913" y="2183"/>
                    </a:cubicBezTo>
                    <a:cubicBezTo>
                      <a:pt x="2870" y="2183"/>
                      <a:pt x="2824" y="2175"/>
                      <a:pt x="2778" y="2175"/>
                    </a:cubicBezTo>
                    <a:cubicBezTo>
                      <a:pt x="2562" y="2113"/>
                      <a:pt x="2438" y="1959"/>
                      <a:pt x="2438" y="1805"/>
                    </a:cubicBezTo>
                    <a:cubicBezTo>
                      <a:pt x="2438" y="1743"/>
                      <a:pt x="2500" y="1681"/>
                      <a:pt x="2500" y="1620"/>
                    </a:cubicBezTo>
                    <a:cubicBezTo>
                      <a:pt x="2500" y="1558"/>
                      <a:pt x="2469" y="1496"/>
                      <a:pt x="2407" y="1465"/>
                    </a:cubicBezTo>
                    <a:cubicBezTo>
                      <a:pt x="2315" y="1404"/>
                      <a:pt x="2191" y="1434"/>
                      <a:pt x="2130" y="1373"/>
                    </a:cubicBezTo>
                    <a:cubicBezTo>
                      <a:pt x="2037" y="1342"/>
                      <a:pt x="2068" y="1188"/>
                      <a:pt x="2130" y="1126"/>
                    </a:cubicBezTo>
                    <a:cubicBezTo>
                      <a:pt x="2191" y="1033"/>
                      <a:pt x="2284" y="941"/>
                      <a:pt x="2253" y="848"/>
                    </a:cubicBezTo>
                    <a:cubicBezTo>
                      <a:pt x="2222" y="756"/>
                      <a:pt x="2253" y="786"/>
                      <a:pt x="2284" y="756"/>
                    </a:cubicBezTo>
                    <a:cubicBezTo>
                      <a:pt x="2407" y="540"/>
                      <a:pt x="2346" y="262"/>
                      <a:pt x="2161" y="138"/>
                    </a:cubicBezTo>
                    <a:cubicBezTo>
                      <a:pt x="2017" y="48"/>
                      <a:pt x="1841" y="0"/>
                      <a:pt x="1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7"/>
              <p:cNvSpPr/>
              <p:nvPr/>
            </p:nvSpPr>
            <p:spPr>
              <a:xfrm>
                <a:off x="7552215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5" y="1"/>
                      <a:pt x="1575" y="93"/>
                    </a:cubicBezTo>
                    <a:cubicBezTo>
                      <a:pt x="1544" y="155"/>
                      <a:pt x="1729" y="186"/>
                      <a:pt x="1821" y="217"/>
                    </a:cubicBezTo>
                    <a:cubicBezTo>
                      <a:pt x="1945" y="217"/>
                      <a:pt x="2099" y="278"/>
                      <a:pt x="2037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389" y="556"/>
                      <a:pt x="1328" y="556"/>
                    </a:cubicBezTo>
                    <a:cubicBezTo>
                      <a:pt x="1266" y="556"/>
                      <a:pt x="1235" y="495"/>
                      <a:pt x="1204" y="464"/>
                    </a:cubicBezTo>
                    <a:cubicBezTo>
                      <a:pt x="1086" y="369"/>
                      <a:pt x="950" y="329"/>
                      <a:pt x="810" y="329"/>
                    </a:cubicBezTo>
                    <a:cubicBezTo>
                      <a:pt x="767" y="329"/>
                      <a:pt x="723" y="333"/>
                      <a:pt x="680" y="340"/>
                    </a:cubicBezTo>
                    <a:cubicBezTo>
                      <a:pt x="649" y="248"/>
                      <a:pt x="772" y="186"/>
                      <a:pt x="896" y="186"/>
                    </a:cubicBezTo>
                    <a:cubicBezTo>
                      <a:pt x="942" y="201"/>
                      <a:pt x="988" y="209"/>
                      <a:pt x="1038" y="209"/>
                    </a:cubicBezTo>
                    <a:cubicBezTo>
                      <a:pt x="1088" y="209"/>
                      <a:pt x="1142" y="201"/>
                      <a:pt x="1204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93" y="93"/>
                      <a:pt x="62" y="124"/>
                      <a:pt x="31" y="155"/>
                    </a:cubicBezTo>
                    <a:cubicBezTo>
                      <a:pt x="1" y="155"/>
                      <a:pt x="1" y="186"/>
                      <a:pt x="1" y="248"/>
                    </a:cubicBezTo>
                    <a:lnTo>
                      <a:pt x="1" y="464"/>
                    </a:lnTo>
                    <a:cubicBezTo>
                      <a:pt x="1" y="525"/>
                      <a:pt x="31" y="587"/>
                      <a:pt x="93" y="618"/>
                    </a:cubicBezTo>
                    <a:cubicBezTo>
                      <a:pt x="124" y="636"/>
                      <a:pt x="157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26" y="556"/>
                      <a:pt x="988" y="865"/>
                      <a:pt x="1266" y="865"/>
                    </a:cubicBezTo>
                    <a:cubicBezTo>
                      <a:pt x="1451" y="865"/>
                      <a:pt x="1575" y="680"/>
                      <a:pt x="1760" y="649"/>
                    </a:cubicBezTo>
                    <a:lnTo>
                      <a:pt x="1914" y="649"/>
                    </a:lnTo>
                    <a:cubicBezTo>
                      <a:pt x="2068" y="618"/>
                      <a:pt x="2192" y="525"/>
                      <a:pt x="2346" y="525"/>
                    </a:cubicBezTo>
                    <a:cubicBezTo>
                      <a:pt x="2408" y="525"/>
                      <a:pt x="2470" y="587"/>
                      <a:pt x="2531" y="587"/>
                    </a:cubicBezTo>
                    <a:cubicBezTo>
                      <a:pt x="2559" y="592"/>
                      <a:pt x="2588" y="594"/>
                      <a:pt x="2616" y="594"/>
                    </a:cubicBezTo>
                    <a:cubicBezTo>
                      <a:pt x="2729" y="594"/>
                      <a:pt x="2844" y="565"/>
                      <a:pt x="2930" y="565"/>
                    </a:cubicBezTo>
                    <a:cubicBezTo>
                      <a:pt x="2968" y="565"/>
                      <a:pt x="3001" y="571"/>
                      <a:pt x="3025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192" y="977"/>
                      <a:pt x="3268" y="977"/>
                    </a:cubicBezTo>
                    <a:cubicBezTo>
                      <a:pt x="3290" y="977"/>
                      <a:pt x="3313" y="971"/>
                      <a:pt x="3334" y="957"/>
                    </a:cubicBezTo>
                    <a:cubicBezTo>
                      <a:pt x="3365" y="865"/>
                      <a:pt x="3365" y="803"/>
                      <a:pt x="3334" y="711"/>
                    </a:cubicBezTo>
                    <a:cubicBezTo>
                      <a:pt x="3303" y="618"/>
                      <a:pt x="3334" y="525"/>
                      <a:pt x="3395" y="464"/>
                    </a:cubicBezTo>
                    <a:cubicBezTo>
                      <a:pt x="3429" y="413"/>
                      <a:pt x="3491" y="390"/>
                      <a:pt x="3556" y="390"/>
                    </a:cubicBezTo>
                    <a:cubicBezTo>
                      <a:pt x="3608" y="390"/>
                      <a:pt x="3662" y="405"/>
                      <a:pt x="3704" y="433"/>
                    </a:cubicBezTo>
                    <a:cubicBezTo>
                      <a:pt x="3797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27" y="896"/>
                    </a:cubicBezTo>
                    <a:cubicBezTo>
                      <a:pt x="3862" y="913"/>
                      <a:pt x="3901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36" y="649"/>
                      <a:pt x="3982" y="525"/>
                      <a:pt x="4013" y="402"/>
                    </a:cubicBezTo>
                    <a:cubicBezTo>
                      <a:pt x="4074" y="309"/>
                      <a:pt x="4290" y="248"/>
                      <a:pt x="4229" y="124"/>
                    </a:cubicBezTo>
                    <a:cubicBezTo>
                      <a:pt x="4178" y="36"/>
                      <a:pt x="4070" y="4"/>
                      <a:pt x="3948" y="4"/>
                    </a:cubicBezTo>
                    <a:cubicBezTo>
                      <a:pt x="3772" y="4"/>
                      <a:pt x="3566" y="70"/>
                      <a:pt x="3457" y="124"/>
                    </a:cubicBezTo>
                    <a:cubicBezTo>
                      <a:pt x="3241" y="186"/>
                      <a:pt x="3087" y="371"/>
                      <a:pt x="2871" y="371"/>
                    </a:cubicBezTo>
                    <a:cubicBezTo>
                      <a:pt x="2624" y="340"/>
                      <a:pt x="2624" y="217"/>
                      <a:pt x="2470" y="155"/>
                    </a:cubicBezTo>
                    <a:cubicBezTo>
                      <a:pt x="2254" y="32"/>
                      <a:pt x="2037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7"/>
              <p:cNvSpPr/>
              <p:nvPr/>
            </p:nvSpPr>
            <p:spPr>
              <a:xfrm>
                <a:off x="7782526" y="1849876"/>
                <a:ext cx="171184" cy="86897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1" extrusionOk="0">
                    <a:moveTo>
                      <a:pt x="741" y="1"/>
                    </a:moveTo>
                    <a:cubicBezTo>
                      <a:pt x="525" y="1"/>
                      <a:pt x="278" y="93"/>
                      <a:pt x="278" y="248"/>
                    </a:cubicBezTo>
                    <a:cubicBezTo>
                      <a:pt x="278" y="340"/>
                      <a:pt x="309" y="402"/>
                      <a:pt x="340" y="464"/>
                    </a:cubicBezTo>
                    <a:cubicBezTo>
                      <a:pt x="432" y="587"/>
                      <a:pt x="525" y="649"/>
                      <a:pt x="648" y="710"/>
                    </a:cubicBezTo>
                    <a:cubicBezTo>
                      <a:pt x="726" y="726"/>
                      <a:pt x="810" y="734"/>
                      <a:pt x="899" y="734"/>
                    </a:cubicBezTo>
                    <a:cubicBezTo>
                      <a:pt x="988" y="734"/>
                      <a:pt x="1080" y="726"/>
                      <a:pt x="1173" y="710"/>
                    </a:cubicBezTo>
                    <a:cubicBezTo>
                      <a:pt x="1358" y="710"/>
                      <a:pt x="1574" y="803"/>
                      <a:pt x="1574" y="865"/>
                    </a:cubicBezTo>
                    <a:cubicBezTo>
                      <a:pt x="1605" y="957"/>
                      <a:pt x="1543" y="1019"/>
                      <a:pt x="1513" y="1081"/>
                    </a:cubicBezTo>
                    <a:cubicBezTo>
                      <a:pt x="1482" y="1235"/>
                      <a:pt x="1636" y="1420"/>
                      <a:pt x="1482" y="1544"/>
                    </a:cubicBezTo>
                    <a:cubicBezTo>
                      <a:pt x="1433" y="1573"/>
                      <a:pt x="1375" y="1584"/>
                      <a:pt x="1311" y="1584"/>
                    </a:cubicBezTo>
                    <a:cubicBezTo>
                      <a:pt x="1174" y="1584"/>
                      <a:pt x="1012" y="1534"/>
                      <a:pt x="864" y="1513"/>
                    </a:cubicBezTo>
                    <a:cubicBezTo>
                      <a:pt x="772" y="1513"/>
                      <a:pt x="710" y="1482"/>
                      <a:pt x="618" y="1451"/>
                    </a:cubicBezTo>
                    <a:cubicBezTo>
                      <a:pt x="556" y="1420"/>
                      <a:pt x="556" y="1328"/>
                      <a:pt x="556" y="1266"/>
                    </a:cubicBezTo>
                    <a:cubicBezTo>
                      <a:pt x="556" y="1235"/>
                      <a:pt x="587" y="1173"/>
                      <a:pt x="618" y="1142"/>
                    </a:cubicBezTo>
                    <a:cubicBezTo>
                      <a:pt x="648" y="1127"/>
                      <a:pt x="679" y="1119"/>
                      <a:pt x="710" y="1119"/>
                    </a:cubicBezTo>
                    <a:cubicBezTo>
                      <a:pt x="741" y="1119"/>
                      <a:pt x="772" y="1127"/>
                      <a:pt x="803" y="1142"/>
                    </a:cubicBezTo>
                    <a:cubicBezTo>
                      <a:pt x="803" y="1173"/>
                      <a:pt x="772" y="1173"/>
                      <a:pt x="803" y="1235"/>
                    </a:cubicBezTo>
                    <a:cubicBezTo>
                      <a:pt x="817" y="1277"/>
                      <a:pt x="856" y="1294"/>
                      <a:pt x="903" y="1294"/>
                    </a:cubicBezTo>
                    <a:cubicBezTo>
                      <a:pt x="960" y="1294"/>
                      <a:pt x="1030" y="1269"/>
                      <a:pt x="1080" y="1235"/>
                    </a:cubicBezTo>
                    <a:cubicBezTo>
                      <a:pt x="1266" y="1112"/>
                      <a:pt x="1111" y="896"/>
                      <a:pt x="864" y="834"/>
                    </a:cubicBezTo>
                    <a:cubicBezTo>
                      <a:pt x="828" y="829"/>
                      <a:pt x="792" y="826"/>
                      <a:pt x="754" y="826"/>
                    </a:cubicBezTo>
                    <a:cubicBezTo>
                      <a:pt x="568" y="826"/>
                      <a:pt x="371" y="890"/>
                      <a:pt x="216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278" y="1976"/>
                      <a:pt x="525" y="2037"/>
                      <a:pt x="1019" y="2130"/>
                    </a:cubicBezTo>
                    <a:cubicBezTo>
                      <a:pt x="1389" y="2130"/>
                      <a:pt x="1759" y="2099"/>
                      <a:pt x="2099" y="2007"/>
                    </a:cubicBezTo>
                    <a:cubicBezTo>
                      <a:pt x="2258" y="1961"/>
                      <a:pt x="2400" y="1816"/>
                      <a:pt x="2538" y="1816"/>
                    </a:cubicBezTo>
                    <a:cubicBezTo>
                      <a:pt x="2587" y="1816"/>
                      <a:pt x="2636" y="1834"/>
                      <a:pt x="2685" y="1883"/>
                    </a:cubicBezTo>
                    <a:cubicBezTo>
                      <a:pt x="2755" y="1918"/>
                      <a:pt x="2824" y="1935"/>
                      <a:pt x="2890" y="1935"/>
                    </a:cubicBezTo>
                    <a:cubicBezTo>
                      <a:pt x="3001" y="1935"/>
                      <a:pt x="3102" y="1887"/>
                      <a:pt x="3179" y="1791"/>
                    </a:cubicBezTo>
                    <a:cubicBezTo>
                      <a:pt x="3241" y="1667"/>
                      <a:pt x="3272" y="1544"/>
                      <a:pt x="3303" y="1420"/>
                    </a:cubicBezTo>
                    <a:cubicBezTo>
                      <a:pt x="3328" y="1319"/>
                      <a:pt x="3415" y="1219"/>
                      <a:pt x="3530" y="1219"/>
                    </a:cubicBezTo>
                    <a:cubicBezTo>
                      <a:pt x="3556" y="1219"/>
                      <a:pt x="3583" y="1224"/>
                      <a:pt x="3611" y="1235"/>
                    </a:cubicBezTo>
                    <a:cubicBezTo>
                      <a:pt x="3549" y="1328"/>
                      <a:pt x="3549" y="1420"/>
                      <a:pt x="3549" y="1513"/>
                    </a:cubicBezTo>
                    <a:cubicBezTo>
                      <a:pt x="3580" y="1636"/>
                      <a:pt x="3704" y="1729"/>
                      <a:pt x="3827" y="1729"/>
                    </a:cubicBezTo>
                    <a:cubicBezTo>
                      <a:pt x="3951" y="1729"/>
                      <a:pt x="4074" y="1667"/>
                      <a:pt x="4136" y="1575"/>
                    </a:cubicBezTo>
                    <a:cubicBezTo>
                      <a:pt x="4198" y="1482"/>
                      <a:pt x="4198" y="1359"/>
                      <a:pt x="4136" y="1266"/>
                    </a:cubicBezTo>
                    <a:cubicBezTo>
                      <a:pt x="4105" y="1081"/>
                      <a:pt x="4012" y="957"/>
                      <a:pt x="3858" y="834"/>
                    </a:cubicBezTo>
                    <a:cubicBezTo>
                      <a:pt x="3746" y="759"/>
                      <a:pt x="3622" y="718"/>
                      <a:pt x="3495" y="718"/>
                    </a:cubicBezTo>
                    <a:cubicBezTo>
                      <a:pt x="3411" y="718"/>
                      <a:pt x="3326" y="736"/>
                      <a:pt x="3241" y="772"/>
                    </a:cubicBezTo>
                    <a:cubicBezTo>
                      <a:pt x="2932" y="896"/>
                      <a:pt x="2994" y="1235"/>
                      <a:pt x="2716" y="1389"/>
                    </a:cubicBezTo>
                    <a:cubicBezTo>
                      <a:pt x="2585" y="1448"/>
                      <a:pt x="2447" y="1478"/>
                      <a:pt x="2309" y="1478"/>
                    </a:cubicBezTo>
                    <a:cubicBezTo>
                      <a:pt x="2154" y="1478"/>
                      <a:pt x="1999" y="1440"/>
                      <a:pt x="1852" y="1359"/>
                    </a:cubicBezTo>
                    <a:lnTo>
                      <a:pt x="1914" y="865"/>
                    </a:lnTo>
                    <a:cubicBezTo>
                      <a:pt x="1914" y="772"/>
                      <a:pt x="1914" y="680"/>
                      <a:pt x="1852" y="618"/>
                    </a:cubicBezTo>
                    <a:cubicBezTo>
                      <a:pt x="1729" y="494"/>
                      <a:pt x="1482" y="494"/>
                      <a:pt x="1266" y="494"/>
                    </a:cubicBezTo>
                    <a:cubicBezTo>
                      <a:pt x="1212" y="502"/>
                      <a:pt x="1158" y="506"/>
                      <a:pt x="1104" y="506"/>
                    </a:cubicBezTo>
                    <a:cubicBezTo>
                      <a:pt x="944" y="506"/>
                      <a:pt x="787" y="471"/>
                      <a:pt x="648" y="402"/>
                    </a:cubicBezTo>
                    <a:lnTo>
                      <a:pt x="1266" y="371"/>
                    </a:lnTo>
                    <a:cubicBezTo>
                      <a:pt x="1358" y="278"/>
                      <a:pt x="1297" y="155"/>
                      <a:pt x="1173" y="93"/>
                    </a:cubicBezTo>
                    <a:cubicBezTo>
                      <a:pt x="1050" y="1"/>
                      <a:pt x="895" y="1"/>
                      <a:pt x="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7"/>
              <p:cNvSpPr/>
              <p:nvPr/>
            </p:nvSpPr>
            <p:spPr>
              <a:xfrm>
                <a:off x="8022869" y="1800821"/>
                <a:ext cx="193856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3357" extrusionOk="0">
                    <a:moveTo>
                      <a:pt x="4136" y="0"/>
                    </a:moveTo>
                    <a:cubicBezTo>
                      <a:pt x="3859" y="0"/>
                      <a:pt x="3612" y="154"/>
                      <a:pt x="3488" y="370"/>
                    </a:cubicBezTo>
                    <a:cubicBezTo>
                      <a:pt x="3396" y="494"/>
                      <a:pt x="3303" y="617"/>
                      <a:pt x="3334" y="772"/>
                    </a:cubicBezTo>
                    <a:cubicBezTo>
                      <a:pt x="3397" y="877"/>
                      <a:pt x="3504" y="925"/>
                      <a:pt x="3614" y="925"/>
                    </a:cubicBezTo>
                    <a:cubicBezTo>
                      <a:pt x="3665" y="925"/>
                      <a:pt x="3717" y="915"/>
                      <a:pt x="3766" y="895"/>
                    </a:cubicBezTo>
                    <a:cubicBezTo>
                      <a:pt x="3859" y="802"/>
                      <a:pt x="3828" y="710"/>
                      <a:pt x="3828" y="617"/>
                    </a:cubicBezTo>
                    <a:cubicBezTo>
                      <a:pt x="3852" y="546"/>
                      <a:pt x="3950" y="474"/>
                      <a:pt x="4036" y="474"/>
                    </a:cubicBezTo>
                    <a:cubicBezTo>
                      <a:pt x="4061" y="474"/>
                      <a:pt x="4085" y="480"/>
                      <a:pt x="4106" y="494"/>
                    </a:cubicBezTo>
                    <a:cubicBezTo>
                      <a:pt x="4136" y="525"/>
                      <a:pt x="4136" y="556"/>
                      <a:pt x="4136" y="586"/>
                    </a:cubicBezTo>
                    <a:cubicBezTo>
                      <a:pt x="4167" y="772"/>
                      <a:pt x="4106" y="988"/>
                      <a:pt x="4013" y="1142"/>
                    </a:cubicBezTo>
                    <a:cubicBezTo>
                      <a:pt x="3866" y="1288"/>
                      <a:pt x="3681" y="1377"/>
                      <a:pt x="3488" y="1377"/>
                    </a:cubicBezTo>
                    <a:cubicBezTo>
                      <a:pt x="3437" y="1377"/>
                      <a:pt x="3386" y="1371"/>
                      <a:pt x="3334" y="1358"/>
                    </a:cubicBezTo>
                    <a:cubicBezTo>
                      <a:pt x="3241" y="1327"/>
                      <a:pt x="3149" y="1296"/>
                      <a:pt x="3056" y="1265"/>
                    </a:cubicBezTo>
                    <a:cubicBezTo>
                      <a:pt x="3010" y="1234"/>
                      <a:pt x="2956" y="1219"/>
                      <a:pt x="2902" y="1219"/>
                    </a:cubicBezTo>
                    <a:cubicBezTo>
                      <a:pt x="2848" y="1219"/>
                      <a:pt x="2794" y="1234"/>
                      <a:pt x="2748" y="1265"/>
                    </a:cubicBezTo>
                    <a:cubicBezTo>
                      <a:pt x="2686" y="1296"/>
                      <a:pt x="2655" y="1327"/>
                      <a:pt x="2655" y="1389"/>
                    </a:cubicBezTo>
                    <a:cubicBezTo>
                      <a:pt x="2572" y="1555"/>
                      <a:pt x="2415" y="1671"/>
                      <a:pt x="2249" y="1671"/>
                    </a:cubicBezTo>
                    <a:cubicBezTo>
                      <a:pt x="2230" y="1671"/>
                      <a:pt x="2211" y="1670"/>
                      <a:pt x="2192" y="1667"/>
                    </a:cubicBezTo>
                    <a:cubicBezTo>
                      <a:pt x="1976" y="1667"/>
                      <a:pt x="1822" y="1420"/>
                      <a:pt x="1945" y="1204"/>
                    </a:cubicBezTo>
                    <a:cubicBezTo>
                      <a:pt x="1945" y="1173"/>
                      <a:pt x="1945" y="1142"/>
                      <a:pt x="1945" y="1080"/>
                    </a:cubicBezTo>
                    <a:cubicBezTo>
                      <a:pt x="1914" y="1049"/>
                      <a:pt x="1883" y="1018"/>
                      <a:pt x="1853" y="1018"/>
                    </a:cubicBezTo>
                    <a:cubicBezTo>
                      <a:pt x="1673" y="923"/>
                      <a:pt x="1454" y="879"/>
                      <a:pt x="1230" y="879"/>
                    </a:cubicBezTo>
                    <a:cubicBezTo>
                      <a:pt x="801" y="879"/>
                      <a:pt x="358" y="1043"/>
                      <a:pt x="155" y="1327"/>
                    </a:cubicBezTo>
                    <a:cubicBezTo>
                      <a:pt x="32" y="1543"/>
                      <a:pt x="1" y="1790"/>
                      <a:pt x="32" y="2037"/>
                    </a:cubicBezTo>
                    <a:cubicBezTo>
                      <a:pt x="32" y="2129"/>
                      <a:pt x="63" y="2191"/>
                      <a:pt x="94" y="2253"/>
                    </a:cubicBezTo>
                    <a:cubicBezTo>
                      <a:pt x="186" y="2284"/>
                      <a:pt x="248" y="2315"/>
                      <a:pt x="340" y="2345"/>
                    </a:cubicBezTo>
                    <a:cubicBezTo>
                      <a:pt x="495" y="2407"/>
                      <a:pt x="680" y="2438"/>
                      <a:pt x="865" y="2438"/>
                    </a:cubicBezTo>
                    <a:cubicBezTo>
                      <a:pt x="1050" y="2438"/>
                      <a:pt x="1235" y="2376"/>
                      <a:pt x="1266" y="2253"/>
                    </a:cubicBezTo>
                    <a:cubicBezTo>
                      <a:pt x="1292" y="2149"/>
                      <a:pt x="1165" y="2023"/>
                      <a:pt x="1032" y="2023"/>
                    </a:cubicBezTo>
                    <a:cubicBezTo>
                      <a:pt x="1007" y="2023"/>
                      <a:pt x="982" y="2027"/>
                      <a:pt x="958" y="2037"/>
                    </a:cubicBezTo>
                    <a:cubicBezTo>
                      <a:pt x="878" y="2037"/>
                      <a:pt x="776" y="2105"/>
                      <a:pt x="690" y="2105"/>
                    </a:cubicBezTo>
                    <a:cubicBezTo>
                      <a:pt x="676" y="2105"/>
                      <a:pt x="662" y="2103"/>
                      <a:pt x="649" y="2099"/>
                    </a:cubicBezTo>
                    <a:cubicBezTo>
                      <a:pt x="649" y="2068"/>
                      <a:pt x="618" y="2037"/>
                      <a:pt x="618" y="2006"/>
                    </a:cubicBezTo>
                    <a:cubicBezTo>
                      <a:pt x="587" y="1790"/>
                      <a:pt x="587" y="1512"/>
                      <a:pt x="865" y="1420"/>
                    </a:cubicBezTo>
                    <a:lnTo>
                      <a:pt x="989" y="1420"/>
                    </a:lnTo>
                    <a:cubicBezTo>
                      <a:pt x="1050" y="1451"/>
                      <a:pt x="1050" y="1512"/>
                      <a:pt x="1050" y="1543"/>
                    </a:cubicBezTo>
                    <a:cubicBezTo>
                      <a:pt x="989" y="1667"/>
                      <a:pt x="989" y="1821"/>
                      <a:pt x="1050" y="1944"/>
                    </a:cubicBezTo>
                    <a:cubicBezTo>
                      <a:pt x="1106" y="2019"/>
                      <a:pt x="1196" y="2060"/>
                      <a:pt x="1293" y="2060"/>
                    </a:cubicBezTo>
                    <a:cubicBezTo>
                      <a:pt x="1356" y="2060"/>
                      <a:pt x="1421" y="2043"/>
                      <a:pt x="1482" y="2006"/>
                    </a:cubicBezTo>
                    <a:cubicBezTo>
                      <a:pt x="1513" y="2129"/>
                      <a:pt x="1606" y="2253"/>
                      <a:pt x="1729" y="2284"/>
                    </a:cubicBezTo>
                    <a:cubicBezTo>
                      <a:pt x="1791" y="2330"/>
                      <a:pt x="1860" y="2353"/>
                      <a:pt x="1934" y="2353"/>
                    </a:cubicBezTo>
                    <a:cubicBezTo>
                      <a:pt x="2007" y="2353"/>
                      <a:pt x="2084" y="2330"/>
                      <a:pt x="2161" y="2284"/>
                    </a:cubicBezTo>
                    <a:cubicBezTo>
                      <a:pt x="2285" y="2222"/>
                      <a:pt x="2285" y="2068"/>
                      <a:pt x="2377" y="1975"/>
                    </a:cubicBezTo>
                    <a:cubicBezTo>
                      <a:pt x="2415" y="1899"/>
                      <a:pt x="2524" y="1846"/>
                      <a:pt x="2616" y="1846"/>
                    </a:cubicBezTo>
                    <a:cubicBezTo>
                      <a:pt x="2673" y="1846"/>
                      <a:pt x="2724" y="1866"/>
                      <a:pt x="2748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9" y="1883"/>
                      <a:pt x="3087" y="2037"/>
                      <a:pt x="2964" y="2068"/>
                    </a:cubicBezTo>
                    <a:cubicBezTo>
                      <a:pt x="2851" y="2113"/>
                      <a:pt x="2738" y="2142"/>
                      <a:pt x="2625" y="2142"/>
                    </a:cubicBezTo>
                    <a:cubicBezTo>
                      <a:pt x="2583" y="2142"/>
                      <a:pt x="2542" y="2138"/>
                      <a:pt x="2501" y="2129"/>
                    </a:cubicBezTo>
                    <a:cubicBezTo>
                      <a:pt x="2501" y="2253"/>
                      <a:pt x="2470" y="2376"/>
                      <a:pt x="2377" y="2469"/>
                    </a:cubicBezTo>
                    <a:cubicBezTo>
                      <a:pt x="2295" y="2551"/>
                      <a:pt x="2199" y="2592"/>
                      <a:pt x="2098" y="2592"/>
                    </a:cubicBezTo>
                    <a:cubicBezTo>
                      <a:pt x="2048" y="2592"/>
                      <a:pt x="1997" y="2582"/>
                      <a:pt x="1945" y="2562"/>
                    </a:cubicBezTo>
                    <a:lnTo>
                      <a:pt x="1853" y="2500"/>
                    </a:lnTo>
                    <a:cubicBezTo>
                      <a:pt x="1819" y="2489"/>
                      <a:pt x="1783" y="2484"/>
                      <a:pt x="1746" y="2484"/>
                    </a:cubicBezTo>
                    <a:cubicBezTo>
                      <a:pt x="1577" y="2484"/>
                      <a:pt x="1395" y="2589"/>
                      <a:pt x="1421" y="2716"/>
                    </a:cubicBezTo>
                    <a:cubicBezTo>
                      <a:pt x="1421" y="2870"/>
                      <a:pt x="1637" y="2994"/>
                      <a:pt x="1822" y="3055"/>
                    </a:cubicBezTo>
                    <a:cubicBezTo>
                      <a:pt x="1904" y="3070"/>
                      <a:pt x="1988" y="3077"/>
                      <a:pt x="2072" y="3077"/>
                    </a:cubicBezTo>
                    <a:cubicBezTo>
                      <a:pt x="2527" y="3077"/>
                      <a:pt x="2983" y="2874"/>
                      <a:pt x="3087" y="2562"/>
                    </a:cubicBezTo>
                    <a:cubicBezTo>
                      <a:pt x="3141" y="2571"/>
                      <a:pt x="3193" y="2574"/>
                      <a:pt x="3243" y="2574"/>
                    </a:cubicBezTo>
                    <a:cubicBezTo>
                      <a:pt x="3365" y="2574"/>
                      <a:pt x="3481" y="2552"/>
                      <a:pt x="3612" y="2531"/>
                    </a:cubicBezTo>
                    <a:cubicBezTo>
                      <a:pt x="3766" y="2469"/>
                      <a:pt x="3890" y="2315"/>
                      <a:pt x="3797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5" y="1985"/>
                      <a:pt x="3749" y="1975"/>
                      <a:pt x="3791" y="1975"/>
                    </a:cubicBezTo>
                    <a:cubicBezTo>
                      <a:pt x="3876" y="1975"/>
                      <a:pt x="3992" y="2016"/>
                      <a:pt x="4013" y="2099"/>
                    </a:cubicBezTo>
                    <a:cubicBezTo>
                      <a:pt x="4044" y="2191"/>
                      <a:pt x="3982" y="2284"/>
                      <a:pt x="3982" y="2407"/>
                    </a:cubicBezTo>
                    <a:cubicBezTo>
                      <a:pt x="3982" y="2500"/>
                      <a:pt x="4075" y="2623"/>
                      <a:pt x="3982" y="2716"/>
                    </a:cubicBezTo>
                    <a:cubicBezTo>
                      <a:pt x="3936" y="2762"/>
                      <a:pt x="3820" y="2762"/>
                      <a:pt x="3689" y="2762"/>
                    </a:cubicBezTo>
                    <a:cubicBezTo>
                      <a:pt x="3558" y="2762"/>
                      <a:pt x="3411" y="2762"/>
                      <a:pt x="3303" y="2808"/>
                    </a:cubicBezTo>
                    <a:cubicBezTo>
                      <a:pt x="3087" y="2870"/>
                      <a:pt x="3149" y="3148"/>
                      <a:pt x="2902" y="3210"/>
                    </a:cubicBezTo>
                    <a:lnTo>
                      <a:pt x="3859" y="3333"/>
                    </a:lnTo>
                    <a:cubicBezTo>
                      <a:pt x="3905" y="3349"/>
                      <a:pt x="3951" y="3356"/>
                      <a:pt x="4001" y="3356"/>
                    </a:cubicBezTo>
                    <a:cubicBezTo>
                      <a:pt x="4052" y="3356"/>
                      <a:pt x="4106" y="3349"/>
                      <a:pt x="4167" y="3333"/>
                    </a:cubicBezTo>
                    <a:cubicBezTo>
                      <a:pt x="4260" y="3302"/>
                      <a:pt x="4322" y="3240"/>
                      <a:pt x="4383" y="3179"/>
                    </a:cubicBezTo>
                    <a:cubicBezTo>
                      <a:pt x="4568" y="2994"/>
                      <a:pt x="4754" y="2716"/>
                      <a:pt x="4538" y="2531"/>
                    </a:cubicBezTo>
                    <a:cubicBezTo>
                      <a:pt x="4507" y="2500"/>
                      <a:pt x="4445" y="2469"/>
                      <a:pt x="4414" y="2438"/>
                    </a:cubicBezTo>
                    <a:cubicBezTo>
                      <a:pt x="4322" y="2284"/>
                      <a:pt x="4630" y="2129"/>
                      <a:pt x="4568" y="1975"/>
                    </a:cubicBezTo>
                    <a:cubicBezTo>
                      <a:pt x="4476" y="1852"/>
                      <a:pt x="4291" y="1852"/>
                      <a:pt x="4136" y="1852"/>
                    </a:cubicBezTo>
                    <a:cubicBezTo>
                      <a:pt x="3992" y="1823"/>
                      <a:pt x="3741" y="1633"/>
                      <a:pt x="3959" y="1633"/>
                    </a:cubicBezTo>
                    <a:cubicBezTo>
                      <a:pt x="3975" y="1633"/>
                      <a:pt x="3992" y="1634"/>
                      <a:pt x="4013" y="1636"/>
                    </a:cubicBezTo>
                    <a:cubicBezTo>
                      <a:pt x="4175" y="1636"/>
                      <a:pt x="4198" y="1740"/>
                      <a:pt x="4291" y="1740"/>
                    </a:cubicBezTo>
                    <a:cubicBezTo>
                      <a:pt x="4322" y="1740"/>
                      <a:pt x="4360" y="1728"/>
                      <a:pt x="4414" y="1697"/>
                    </a:cubicBezTo>
                    <a:cubicBezTo>
                      <a:pt x="4754" y="1543"/>
                      <a:pt x="4599" y="833"/>
                      <a:pt x="4599" y="617"/>
                    </a:cubicBezTo>
                    <a:cubicBezTo>
                      <a:pt x="4599" y="494"/>
                      <a:pt x="4568" y="339"/>
                      <a:pt x="4507" y="216"/>
                    </a:cubicBezTo>
                    <a:cubicBezTo>
                      <a:pt x="4414" y="93"/>
                      <a:pt x="4291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7"/>
              <p:cNvSpPr/>
              <p:nvPr/>
            </p:nvSpPr>
            <p:spPr>
              <a:xfrm>
                <a:off x="7785054" y="1802778"/>
                <a:ext cx="185008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267" extrusionOk="0">
                    <a:moveTo>
                      <a:pt x="2823" y="0"/>
                    </a:moveTo>
                    <a:cubicBezTo>
                      <a:pt x="2423" y="0"/>
                      <a:pt x="2023" y="155"/>
                      <a:pt x="1759" y="446"/>
                    </a:cubicBezTo>
                    <a:cubicBezTo>
                      <a:pt x="1667" y="538"/>
                      <a:pt x="1605" y="631"/>
                      <a:pt x="1481" y="693"/>
                    </a:cubicBezTo>
                    <a:cubicBezTo>
                      <a:pt x="1368" y="738"/>
                      <a:pt x="1239" y="767"/>
                      <a:pt x="1105" y="767"/>
                    </a:cubicBezTo>
                    <a:cubicBezTo>
                      <a:pt x="1056" y="767"/>
                      <a:pt x="1006" y="763"/>
                      <a:pt x="957" y="754"/>
                    </a:cubicBezTo>
                    <a:cubicBezTo>
                      <a:pt x="772" y="724"/>
                      <a:pt x="525" y="662"/>
                      <a:pt x="494" y="508"/>
                    </a:cubicBezTo>
                    <a:cubicBezTo>
                      <a:pt x="463" y="415"/>
                      <a:pt x="525" y="291"/>
                      <a:pt x="648" y="291"/>
                    </a:cubicBezTo>
                    <a:cubicBezTo>
                      <a:pt x="683" y="268"/>
                      <a:pt x="723" y="258"/>
                      <a:pt x="766" y="258"/>
                    </a:cubicBezTo>
                    <a:cubicBezTo>
                      <a:pt x="835" y="258"/>
                      <a:pt x="911" y="284"/>
                      <a:pt x="988" y="322"/>
                    </a:cubicBezTo>
                    <a:cubicBezTo>
                      <a:pt x="833" y="353"/>
                      <a:pt x="772" y="477"/>
                      <a:pt x="864" y="538"/>
                    </a:cubicBezTo>
                    <a:cubicBezTo>
                      <a:pt x="926" y="600"/>
                      <a:pt x="1018" y="600"/>
                      <a:pt x="1080" y="600"/>
                    </a:cubicBezTo>
                    <a:cubicBezTo>
                      <a:pt x="1296" y="600"/>
                      <a:pt x="1512" y="477"/>
                      <a:pt x="1512" y="322"/>
                    </a:cubicBezTo>
                    <a:cubicBezTo>
                      <a:pt x="1512" y="199"/>
                      <a:pt x="1327" y="14"/>
                      <a:pt x="1111" y="14"/>
                    </a:cubicBezTo>
                    <a:cubicBezTo>
                      <a:pt x="988" y="14"/>
                      <a:pt x="864" y="45"/>
                      <a:pt x="741" y="45"/>
                    </a:cubicBezTo>
                    <a:cubicBezTo>
                      <a:pt x="683" y="45"/>
                      <a:pt x="629" y="44"/>
                      <a:pt x="578" y="44"/>
                    </a:cubicBezTo>
                    <a:cubicBezTo>
                      <a:pt x="274" y="44"/>
                      <a:pt x="93" y="67"/>
                      <a:pt x="93" y="384"/>
                    </a:cubicBezTo>
                    <a:cubicBezTo>
                      <a:pt x="0" y="569"/>
                      <a:pt x="93" y="754"/>
                      <a:pt x="278" y="847"/>
                    </a:cubicBezTo>
                    <a:cubicBezTo>
                      <a:pt x="525" y="940"/>
                      <a:pt x="741" y="1001"/>
                      <a:pt x="988" y="1063"/>
                    </a:cubicBezTo>
                    <a:cubicBezTo>
                      <a:pt x="1078" y="1108"/>
                      <a:pt x="1185" y="1137"/>
                      <a:pt x="1296" y="1137"/>
                    </a:cubicBezTo>
                    <a:cubicBezTo>
                      <a:pt x="1337" y="1137"/>
                      <a:pt x="1378" y="1133"/>
                      <a:pt x="1420" y="1125"/>
                    </a:cubicBezTo>
                    <a:cubicBezTo>
                      <a:pt x="1539" y="1101"/>
                      <a:pt x="1622" y="1003"/>
                      <a:pt x="1724" y="1003"/>
                    </a:cubicBezTo>
                    <a:cubicBezTo>
                      <a:pt x="1754" y="1003"/>
                      <a:pt x="1786" y="1011"/>
                      <a:pt x="1821" y="1032"/>
                    </a:cubicBezTo>
                    <a:cubicBezTo>
                      <a:pt x="1790" y="1094"/>
                      <a:pt x="1759" y="1156"/>
                      <a:pt x="1728" y="1186"/>
                    </a:cubicBezTo>
                    <a:cubicBezTo>
                      <a:pt x="1667" y="1279"/>
                      <a:pt x="1605" y="1372"/>
                      <a:pt x="1636" y="1433"/>
                    </a:cubicBezTo>
                    <a:cubicBezTo>
                      <a:pt x="1677" y="1516"/>
                      <a:pt x="1745" y="1557"/>
                      <a:pt x="1823" y="1557"/>
                    </a:cubicBezTo>
                    <a:cubicBezTo>
                      <a:pt x="1862" y="1557"/>
                      <a:pt x="1903" y="1547"/>
                      <a:pt x="1944" y="1526"/>
                    </a:cubicBezTo>
                    <a:cubicBezTo>
                      <a:pt x="2006" y="1464"/>
                      <a:pt x="1975" y="1372"/>
                      <a:pt x="2037" y="1310"/>
                    </a:cubicBezTo>
                    <a:cubicBezTo>
                      <a:pt x="2071" y="1293"/>
                      <a:pt x="2106" y="1285"/>
                      <a:pt x="2138" y="1285"/>
                    </a:cubicBezTo>
                    <a:cubicBezTo>
                      <a:pt x="2222" y="1285"/>
                      <a:pt x="2292" y="1336"/>
                      <a:pt x="2315" y="1403"/>
                    </a:cubicBezTo>
                    <a:cubicBezTo>
                      <a:pt x="2376" y="1557"/>
                      <a:pt x="2253" y="1711"/>
                      <a:pt x="2129" y="1835"/>
                    </a:cubicBezTo>
                    <a:cubicBezTo>
                      <a:pt x="2037" y="1958"/>
                      <a:pt x="1975" y="2174"/>
                      <a:pt x="2129" y="2267"/>
                    </a:cubicBezTo>
                    <a:cubicBezTo>
                      <a:pt x="2346" y="2112"/>
                      <a:pt x="2500" y="1927"/>
                      <a:pt x="2654" y="1711"/>
                    </a:cubicBezTo>
                    <a:cubicBezTo>
                      <a:pt x="2778" y="1526"/>
                      <a:pt x="2747" y="1279"/>
                      <a:pt x="2592" y="1094"/>
                    </a:cubicBezTo>
                    <a:cubicBezTo>
                      <a:pt x="2531" y="1032"/>
                      <a:pt x="2438" y="970"/>
                      <a:pt x="2376" y="878"/>
                    </a:cubicBezTo>
                    <a:cubicBezTo>
                      <a:pt x="2253" y="662"/>
                      <a:pt x="2469" y="384"/>
                      <a:pt x="2808" y="384"/>
                    </a:cubicBezTo>
                    <a:cubicBezTo>
                      <a:pt x="2839" y="369"/>
                      <a:pt x="2862" y="361"/>
                      <a:pt x="2886" y="361"/>
                    </a:cubicBezTo>
                    <a:cubicBezTo>
                      <a:pt x="2909" y="361"/>
                      <a:pt x="2932" y="369"/>
                      <a:pt x="2963" y="384"/>
                    </a:cubicBezTo>
                    <a:cubicBezTo>
                      <a:pt x="3117" y="446"/>
                      <a:pt x="2994" y="569"/>
                      <a:pt x="2994" y="785"/>
                    </a:cubicBezTo>
                    <a:cubicBezTo>
                      <a:pt x="3019" y="938"/>
                      <a:pt x="3232" y="1048"/>
                      <a:pt x="3462" y="1048"/>
                    </a:cubicBezTo>
                    <a:cubicBezTo>
                      <a:pt x="3512" y="1048"/>
                      <a:pt x="3562" y="1043"/>
                      <a:pt x="3611" y="1032"/>
                    </a:cubicBezTo>
                    <a:cubicBezTo>
                      <a:pt x="3858" y="1001"/>
                      <a:pt x="4074" y="878"/>
                      <a:pt x="4290" y="724"/>
                    </a:cubicBezTo>
                    <a:cubicBezTo>
                      <a:pt x="4352" y="693"/>
                      <a:pt x="4444" y="631"/>
                      <a:pt x="4475" y="538"/>
                    </a:cubicBezTo>
                    <a:cubicBezTo>
                      <a:pt x="4537" y="477"/>
                      <a:pt x="4506" y="384"/>
                      <a:pt x="4444" y="322"/>
                    </a:cubicBezTo>
                    <a:cubicBezTo>
                      <a:pt x="4406" y="315"/>
                      <a:pt x="4367" y="311"/>
                      <a:pt x="4329" y="311"/>
                    </a:cubicBezTo>
                    <a:cubicBezTo>
                      <a:pt x="4215" y="311"/>
                      <a:pt x="4105" y="345"/>
                      <a:pt x="4012" y="415"/>
                    </a:cubicBezTo>
                    <a:cubicBezTo>
                      <a:pt x="3889" y="508"/>
                      <a:pt x="3827" y="600"/>
                      <a:pt x="3703" y="693"/>
                    </a:cubicBezTo>
                    <a:cubicBezTo>
                      <a:pt x="3669" y="710"/>
                      <a:pt x="3625" y="718"/>
                      <a:pt x="3579" y="718"/>
                    </a:cubicBezTo>
                    <a:cubicBezTo>
                      <a:pt x="3459" y="718"/>
                      <a:pt x="3324" y="667"/>
                      <a:pt x="3302" y="600"/>
                    </a:cubicBezTo>
                    <a:cubicBezTo>
                      <a:pt x="3302" y="508"/>
                      <a:pt x="3426" y="446"/>
                      <a:pt x="3487" y="384"/>
                    </a:cubicBezTo>
                    <a:cubicBezTo>
                      <a:pt x="3580" y="199"/>
                      <a:pt x="3302" y="45"/>
                      <a:pt x="3024" y="14"/>
                    </a:cubicBezTo>
                    <a:cubicBezTo>
                      <a:pt x="2958" y="5"/>
                      <a:pt x="2890" y="0"/>
                      <a:pt x="2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7"/>
              <p:cNvSpPr/>
              <p:nvPr/>
            </p:nvSpPr>
            <p:spPr>
              <a:xfrm>
                <a:off x="7917173" y="1837969"/>
                <a:ext cx="154832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2477" extrusionOk="0">
                    <a:moveTo>
                      <a:pt x="1656" y="0"/>
                    </a:moveTo>
                    <a:cubicBezTo>
                      <a:pt x="1534" y="0"/>
                      <a:pt x="1413" y="25"/>
                      <a:pt x="1297" y="77"/>
                    </a:cubicBezTo>
                    <a:cubicBezTo>
                      <a:pt x="1173" y="138"/>
                      <a:pt x="1112" y="231"/>
                      <a:pt x="988" y="293"/>
                    </a:cubicBezTo>
                    <a:cubicBezTo>
                      <a:pt x="710" y="416"/>
                      <a:pt x="340" y="416"/>
                      <a:pt x="124" y="540"/>
                    </a:cubicBezTo>
                    <a:cubicBezTo>
                      <a:pt x="31" y="601"/>
                      <a:pt x="1" y="725"/>
                      <a:pt x="124" y="756"/>
                    </a:cubicBezTo>
                    <a:cubicBezTo>
                      <a:pt x="139" y="771"/>
                      <a:pt x="155" y="779"/>
                      <a:pt x="174" y="779"/>
                    </a:cubicBezTo>
                    <a:cubicBezTo>
                      <a:pt x="193" y="779"/>
                      <a:pt x="217" y="771"/>
                      <a:pt x="247" y="756"/>
                    </a:cubicBezTo>
                    <a:cubicBezTo>
                      <a:pt x="455" y="756"/>
                      <a:pt x="663" y="931"/>
                      <a:pt x="871" y="931"/>
                    </a:cubicBezTo>
                    <a:cubicBezTo>
                      <a:pt x="910" y="931"/>
                      <a:pt x="949" y="924"/>
                      <a:pt x="988" y="910"/>
                    </a:cubicBezTo>
                    <a:cubicBezTo>
                      <a:pt x="1081" y="879"/>
                      <a:pt x="1142" y="817"/>
                      <a:pt x="1112" y="756"/>
                    </a:cubicBezTo>
                    <a:cubicBezTo>
                      <a:pt x="1072" y="696"/>
                      <a:pt x="1006" y="662"/>
                      <a:pt x="948" y="662"/>
                    </a:cubicBezTo>
                    <a:cubicBezTo>
                      <a:pt x="916" y="662"/>
                      <a:pt x="887" y="672"/>
                      <a:pt x="865" y="694"/>
                    </a:cubicBezTo>
                    <a:cubicBezTo>
                      <a:pt x="803" y="601"/>
                      <a:pt x="957" y="540"/>
                      <a:pt x="1112" y="509"/>
                    </a:cubicBezTo>
                    <a:cubicBezTo>
                      <a:pt x="1145" y="517"/>
                      <a:pt x="1178" y="521"/>
                      <a:pt x="1210" y="521"/>
                    </a:cubicBezTo>
                    <a:cubicBezTo>
                      <a:pt x="1299" y="521"/>
                      <a:pt x="1383" y="492"/>
                      <a:pt x="1451" y="447"/>
                    </a:cubicBezTo>
                    <a:cubicBezTo>
                      <a:pt x="1482" y="416"/>
                      <a:pt x="1513" y="385"/>
                      <a:pt x="1544" y="385"/>
                    </a:cubicBezTo>
                    <a:cubicBezTo>
                      <a:pt x="1560" y="380"/>
                      <a:pt x="1575" y="377"/>
                      <a:pt x="1590" y="377"/>
                    </a:cubicBezTo>
                    <a:cubicBezTo>
                      <a:pt x="1656" y="377"/>
                      <a:pt x="1698" y="432"/>
                      <a:pt x="1698" y="509"/>
                    </a:cubicBezTo>
                    <a:cubicBezTo>
                      <a:pt x="1667" y="570"/>
                      <a:pt x="1574" y="601"/>
                      <a:pt x="1513" y="663"/>
                    </a:cubicBezTo>
                    <a:cubicBezTo>
                      <a:pt x="1389" y="725"/>
                      <a:pt x="1358" y="879"/>
                      <a:pt x="1420" y="1002"/>
                    </a:cubicBezTo>
                    <a:cubicBezTo>
                      <a:pt x="1451" y="1095"/>
                      <a:pt x="1513" y="1188"/>
                      <a:pt x="1420" y="1218"/>
                    </a:cubicBezTo>
                    <a:cubicBezTo>
                      <a:pt x="1406" y="1222"/>
                      <a:pt x="1393" y="1223"/>
                      <a:pt x="1380" y="1223"/>
                    </a:cubicBezTo>
                    <a:cubicBezTo>
                      <a:pt x="1276" y="1223"/>
                      <a:pt x="1190" y="1126"/>
                      <a:pt x="1081" y="1126"/>
                    </a:cubicBezTo>
                    <a:cubicBezTo>
                      <a:pt x="1071" y="1123"/>
                      <a:pt x="1061" y="1121"/>
                      <a:pt x="1051" y="1121"/>
                    </a:cubicBezTo>
                    <a:cubicBezTo>
                      <a:pt x="970" y="1121"/>
                      <a:pt x="899" y="1228"/>
                      <a:pt x="926" y="1311"/>
                    </a:cubicBezTo>
                    <a:cubicBezTo>
                      <a:pt x="1037" y="1505"/>
                      <a:pt x="1223" y="1624"/>
                      <a:pt x="1438" y="1624"/>
                    </a:cubicBezTo>
                    <a:cubicBezTo>
                      <a:pt x="1463" y="1624"/>
                      <a:pt x="1488" y="1623"/>
                      <a:pt x="1513" y="1620"/>
                    </a:cubicBezTo>
                    <a:lnTo>
                      <a:pt x="1729" y="1620"/>
                    </a:lnTo>
                    <a:cubicBezTo>
                      <a:pt x="1821" y="1620"/>
                      <a:pt x="1852" y="1681"/>
                      <a:pt x="1883" y="1743"/>
                    </a:cubicBezTo>
                    <a:cubicBezTo>
                      <a:pt x="1883" y="1805"/>
                      <a:pt x="1791" y="1867"/>
                      <a:pt x="1729" y="1867"/>
                    </a:cubicBezTo>
                    <a:cubicBezTo>
                      <a:pt x="1667" y="1897"/>
                      <a:pt x="1636" y="1897"/>
                      <a:pt x="1574" y="1897"/>
                    </a:cubicBezTo>
                    <a:cubicBezTo>
                      <a:pt x="1513" y="1928"/>
                      <a:pt x="1513" y="2021"/>
                      <a:pt x="1574" y="2083"/>
                    </a:cubicBezTo>
                    <a:cubicBezTo>
                      <a:pt x="1636" y="2113"/>
                      <a:pt x="1667" y="2206"/>
                      <a:pt x="1636" y="2237"/>
                    </a:cubicBezTo>
                    <a:cubicBezTo>
                      <a:pt x="1605" y="2268"/>
                      <a:pt x="1544" y="2283"/>
                      <a:pt x="1478" y="2283"/>
                    </a:cubicBezTo>
                    <a:cubicBezTo>
                      <a:pt x="1412" y="2283"/>
                      <a:pt x="1343" y="2268"/>
                      <a:pt x="1297" y="2237"/>
                    </a:cubicBezTo>
                    <a:cubicBezTo>
                      <a:pt x="1204" y="2175"/>
                      <a:pt x="1112" y="2144"/>
                      <a:pt x="988" y="2113"/>
                    </a:cubicBezTo>
                    <a:cubicBezTo>
                      <a:pt x="834" y="2113"/>
                      <a:pt x="741" y="2299"/>
                      <a:pt x="587" y="2299"/>
                    </a:cubicBezTo>
                    <a:cubicBezTo>
                      <a:pt x="525" y="2299"/>
                      <a:pt x="433" y="2268"/>
                      <a:pt x="371" y="2237"/>
                    </a:cubicBezTo>
                    <a:cubicBezTo>
                      <a:pt x="309" y="2237"/>
                      <a:pt x="186" y="2237"/>
                      <a:pt x="155" y="2299"/>
                    </a:cubicBezTo>
                    <a:cubicBezTo>
                      <a:pt x="124" y="2329"/>
                      <a:pt x="155" y="2391"/>
                      <a:pt x="247" y="2391"/>
                    </a:cubicBezTo>
                    <a:cubicBezTo>
                      <a:pt x="278" y="2422"/>
                      <a:pt x="340" y="2422"/>
                      <a:pt x="433" y="2422"/>
                    </a:cubicBezTo>
                    <a:lnTo>
                      <a:pt x="1791" y="2422"/>
                    </a:lnTo>
                    <a:cubicBezTo>
                      <a:pt x="1914" y="2391"/>
                      <a:pt x="2007" y="2268"/>
                      <a:pt x="2037" y="2144"/>
                    </a:cubicBezTo>
                    <a:cubicBezTo>
                      <a:pt x="2039" y="2142"/>
                      <a:pt x="2043" y="2141"/>
                      <a:pt x="2048" y="2141"/>
                    </a:cubicBezTo>
                    <a:cubicBezTo>
                      <a:pt x="2119" y="2141"/>
                      <a:pt x="2465" y="2332"/>
                      <a:pt x="2408" y="2360"/>
                    </a:cubicBezTo>
                    <a:lnTo>
                      <a:pt x="2932" y="2453"/>
                    </a:lnTo>
                    <a:cubicBezTo>
                      <a:pt x="3010" y="2468"/>
                      <a:pt x="3094" y="2476"/>
                      <a:pt x="3179" y="2476"/>
                    </a:cubicBezTo>
                    <a:cubicBezTo>
                      <a:pt x="3264" y="2476"/>
                      <a:pt x="3349" y="2468"/>
                      <a:pt x="3426" y="2453"/>
                    </a:cubicBezTo>
                    <a:cubicBezTo>
                      <a:pt x="3488" y="2422"/>
                      <a:pt x="3550" y="2391"/>
                      <a:pt x="3581" y="2360"/>
                    </a:cubicBezTo>
                    <a:cubicBezTo>
                      <a:pt x="3766" y="2237"/>
                      <a:pt x="3797" y="1959"/>
                      <a:pt x="3642" y="1805"/>
                    </a:cubicBezTo>
                    <a:cubicBezTo>
                      <a:pt x="3581" y="1743"/>
                      <a:pt x="3488" y="1712"/>
                      <a:pt x="3395" y="1681"/>
                    </a:cubicBezTo>
                    <a:cubicBezTo>
                      <a:pt x="3303" y="1620"/>
                      <a:pt x="3179" y="1589"/>
                      <a:pt x="3087" y="1589"/>
                    </a:cubicBezTo>
                    <a:cubicBezTo>
                      <a:pt x="2871" y="1589"/>
                      <a:pt x="2747" y="1805"/>
                      <a:pt x="2871" y="1928"/>
                    </a:cubicBezTo>
                    <a:cubicBezTo>
                      <a:pt x="2963" y="2021"/>
                      <a:pt x="3056" y="2052"/>
                      <a:pt x="2994" y="2144"/>
                    </a:cubicBezTo>
                    <a:cubicBezTo>
                      <a:pt x="2979" y="2175"/>
                      <a:pt x="2948" y="2183"/>
                      <a:pt x="2909" y="2183"/>
                    </a:cubicBezTo>
                    <a:cubicBezTo>
                      <a:pt x="2871" y="2183"/>
                      <a:pt x="2824" y="2175"/>
                      <a:pt x="2778" y="2175"/>
                    </a:cubicBezTo>
                    <a:cubicBezTo>
                      <a:pt x="2562" y="2113"/>
                      <a:pt x="2439" y="1959"/>
                      <a:pt x="2439" y="1805"/>
                    </a:cubicBezTo>
                    <a:cubicBezTo>
                      <a:pt x="2439" y="1743"/>
                      <a:pt x="2469" y="1681"/>
                      <a:pt x="2500" y="1620"/>
                    </a:cubicBezTo>
                    <a:cubicBezTo>
                      <a:pt x="2500" y="1558"/>
                      <a:pt x="2469" y="1496"/>
                      <a:pt x="2408" y="1465"/>
                    </a:cubicBezTo>
                    <a:cubicBezTo>
                      <a:pt x="2315" y="1404"/>
                      <a:pt x="2192" y="1434"/>
                      <a:pt x="2130" y="1373"/>
                    </a:cubicBezTo>
                    <a:cubicBezTo>
                      <a:pt x="2037" y="1342"/>
                      <a:pt x="2068" y="1188"/>
                      <a:pt x="2130" y="1126"/>
                    </a:cubicBezTo>
                    <a:cubicBezTo>
                      <a:pt x="2192" y="1033"/>
                      <a:pt x="2284" y="941"/>
                      <a:pt x="2253" y="848"/>
                    </a:cubicBezTo>
                    <a:cubicBezTo>
                      <a:pt x="2223" y="756"/>
                      <a:pt x="2253" y="786"/>
                      <a:pt x="2284" y="756"/>
                    </a:cubicBezTo>
                    <a:cubicBezTo>
                      <a:pt x="2408" y="540"/>
                      <a:pt x="2346" y="262"/>
                      <a:pt x="2161" y="138"/>
                    </a:cubicBezTo>
                    <a:cubicBezTo>
                      <a:pt x="1999" y="48"/>
                      <a:pt x="1827" y="0"/>
                      <a:pt x="1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7"/>
              <p:cNvSpPr/>
              <p:nvPr/>
            </p:nvSpPr>
            <p:spPr>
              <a:xfrm>
                <a:off x="7977565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60" y="1"/>
                    </a:moveTo>
                    <a:cubicBezTo>
                      <a:pt x="1698" y="1"/>
                      <a:pt x="1575" y="1"/>
                      <a:pt x="1544" y="93"/>
                    </a:cubicBezTo>
                    <a:cubicBezTo>
                      <a:pt x="1544" y="155"/>
                      <a:pt x="1698" y="186"/>
                      <a:pt x="1822" y="217"/>
                    </a:cubicBezTo>
                    <a:cubicBezTo>
                      <a:pt x="1914" y="217"/>
                      <a:pt x="2069" y="278"/>
                      <a:pt x="2007" y="340"/>
                    </a:cubicBezTo>
                    <a:cubicBezTo>
                      <a:pt x="1957" y="324"/>
                      <a:pt x="1905" y="316"/>
                      <a:pt x="1854" y="316"/>
                    </a:cubicBezTo>
                    <a:cubicBezTo>
                      <a:pt x="1713" y="316"/>
                      <a:pt x="1573" y="373"/>
                      <a:pt x="1482" y="464"/>
                    </a:cubicBezTo>
                    <a:cubicBezTo>
                      <a:pt x="1421" y="525"/>
                      <a:pt x="1390" y="556"/>
                      <a:pt x="1297" y="556"/>
                    </a:cubicBezTo>
                    <a:cubicBezTo>
                      <a:pt x="1235" y="556"/>
                      <a:pt x="1205" y="495"/>
                      <a:pt x="1174" y="464"/>
                    </a:cubicBezTo>
                    <a:cubicBezTo>
                      <a:pt x="1056" y="369"/>
                      <a:pt x="920" y="329"/>
                      <a:pt x="780" y="329"/>
                    </a:cubicBezTo>
                    <a:cubicBezTo>
                      <a:pt x="736" y="329"/>
                      <a:pt x="693" y="333"/>
                      <a:pt x="649" y="340"/>
                    </a:cubicBezTo>
                    <a:cubicBezTo>
                      <a:pt x="618" y="248"/>
                      <a:pt x="742" y="186"/>
                      <a:pt x="865" y="186"/>
                    </a:cubicBezTo>
                    <a:cubicBezTo>
                      <a:pt x="911" y="201"/>
                      <a:pt x="965" y="209"/>
                      <a:pt x="1019" y="209"/>
                    </a:cubicBezTo>
                    <a:cubicBezTo>
                      <a:pt x="1073" y="209"/>
                      <a:pt x="1127" y="201"/>
                      <a:pt x="1174" y="186"/>
                    </a:cubicBezTo>
                    <a:cubicBezTo>
                      <a:pt x="1205" y="93"/>
                      <a:pt x="988" y="32"/>
                      <a:pt x="834" y="32"/>
                    </a:cubicBezTo>
                    <a:cubicBezTo>
                      <a:pt x="587" y="32"/>
                      <a:pt x="371" y="32"/>
                      <a:pt x="124" y="93"/>
                    </a:cubicBezTo>
                    <a:cubicBezTo>
                      <a:pt x="93" y="93"/>
                      <a:pt x="32" y="124"/>
                      <a:pt x="1" y="155"/>
                    </a:cubicBezTo>
                    <a:cubicBezTo>
                      <a:pt x="1" y="186"/>
                      <a:pt x="1" y="217"/>
                      <a:pt x="1" y="248"/>
                    </a:cubicBezTo>
                    <a:lnTo>
                      <a:pt x="1" y="464"/>
                    </a:lnTo>
                    <a:cubicBezTo>
                      <a:pt x="1" y="525"/>
                      <a:pt x="32" y="587"/>
                      <a:pt x="93" y="618"/>
                    </a:cubicBezTo>
                    <a:cubicBezTo>
                      <a:pt x="124" y="636"/>
                      <a:pt x="158" y="644"/>
                      <a:pt x="193" y="644"/>
                    </a:cubicBezTo>
                    <a:cubicBezTo>
                      <a:pt x="333" y="644"/>
                      <a:pt x="501" y="525"/>
                      <a:pt x="649" y="525"/>
                    </a:cubicBezTo>
                    <a:cubicBezTo>
                      <a:pt x="927" y="556"/>
                      <a:pt x="988" y="865"/>
                      <a:pt x="1266" y="865"/>
                    </a:cubicBezTo>
                    <a:cubicBezTo>
                      <a:pt x="1451" y="865"/>
                      <a:pt x="1544" y="680"/>
                      <a:pt x="1729" y="649"/>
                    </a:cubicBezTo>
                    <a:lnTo>
                      <a:pt x="1914" y="649"/>
                    </a:lnTo>
                    <a:cubicBezTo>
                      <a:pt x="2069" y="618"/>
                      <a:pt x="2192" y="525"/>
                      <a:pt x="2346" y="525"/>
                    </a:cubicBezTo>
                    <a:cubicBezTo>
                      <a:pt x="2408" y="525"/>
                      <a:pt x="2470" y="587"/>
                      <a:pt x="2532" y="587"/>
                    </a:cubicBezTo>
                    <a:cubicBezTo>
                      <a:pt x="2555" y="592"/>
                      <a:pt x="2580" y="594"/>
                      <a:pt x="2607" y="594"/>
                    </a:cubicBezTo>
                    <a:cubicBezTo>
                      <a:pt x="2710" y="594"/>
                      <a:pt x="2833" y="565"/>
                      <a:pt x="2925" y="565"/>
                    </a:cubicBezTo>
                    <a:cubicBezTo>
                      <a:pt x="2966" y="565"/>
                      <a:pt x="3001" y="571"/>
                      <a:pt x="3025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192" y="977"/>
                      <a:pt x="3268" y="977"/>
                    </a:cubicBezTo>
                    <a:cubicBezTo>
                      <a:pt x="3291" y="977"/>
                      <a:pt x="3313" y="971"/>
                      <a:pt x="3334" y="957"/>
                    </a:cubicBezTo>
                    <a:cubicBezTo>
                      <a:pt x="3365" y="865"/>
                      <a:pt x="3365" y="803"/>
                      <a:pt x="3334" y="711"/>
                    </a:cubicBezTo>
                    <a:cubicBezTo>
                      <a:pt x="3303" y="618"/>
                      <a:pt x="3334" y="525"/>
                      <a:pt x="3396" y="464"/>
                    </a:cubicBezTo>
                    <a:cubicBezTo>
                      <a:pt x="3430" y="413"/>
                      <a:pt x="3482" y="390"/>
                      <a:pt x="3543" y="390"/>
                    </a:cubicBezTo>
                    <a:cubicBezTo>
                      <a:pt x="3593" y="390"/>
                      <a:pt x="3649" y="405"/>
                      <a:pt x="3704" y="433"/>
                    </a:cubicBezTo>
                    <a:cubicBezTo>
                      <a:pt x="3766" y="495"/>
                      <a:pt x="3704" y="587"/>
                      <a:pt x="3704" y="649"/>
                    </a:cubicBezTo>
                    <a:cubicBezTo>
                      <a:pt x="3673" y="772"/>
                      <a:pt x="3704" y="865"/>
                      <a:pt x="3828" y="896"/>
                    </a:cubicBezTo>
                    <a:cubicBezTo>
                      <a:pt x="3854" y="913"/>
                      <a:pt x="3889" y="921"/>
                      <a:pt x="3927" y="921"/>
                    </a:cubicBezTo>
                    <a:cubicBezTo>
                      <a:pt x="4024" y="921"/>
                      <a:pt x="4136" y="870"/>
                      <a:pt x="4136" y="803"/>
                    </a:cubicBezTo>
                    <a:cubicBezTo>
                      <a:pt x="4136" y="649"/>
                      <a:pt x="3951" y="525"/>
                      <a:pt x="3982" y="402"/>
                    </a:cubicBezTo>
                    <a:cubicBezTo>
                      <a:pt x="4044" y="309"/>
                      <a:pt x="4291" y="248"/>
                      <a:pt x="4198" y="124"/>
                    </a:cubicBezTo>
                    <a:cubicBezTo>
                      <a:pt x="4148" y="36"/>
                      <a:pt x="4040" y="4"/>
                      <a:pt x="3918" y="4"/>
                    </a:cubicBezTo>
                    <a:cubicBezTo>
                      <a:pt x="3742" y="4"/>
                      <a:pt x="3536" y="70"/>
                      <a:pt x="3427" y="124"/>
                    </a:cubicBezTo>
                    <a:cubicBezTo>
                      <a:pt x="3241" y="186"/>
                      <a:pt x="3087" y="371"/>
                      <a:pt x="2840" y="371"/>
                    </a:cubicBezTo>
                    <a:cubicBezTo>
                      <a:pt x="2593" y="340"/>
                      <a:pt x="2593" y="217"/>
                      <a:pt x="2470" y="155"/>
                    </a:cubicBezTo>
                    <a:cubicBezTo>
                      <a:pt x="2254" y="32"/>
                      <a:pt x="2007" y="1"/>
                      <a:pt x="17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7"/>
              <p:cNvSpPr/>
              <p:nvPr/>
            </p:nvSpPr>
            <p:spPr>
              <a:xfrm>
                <a:off x="4753370" y="4044644"/>
                <a:ext cx="1116325" cy="45345"/>
              </a:xfrm>
              <a:custGeom>
                <a:avLst/>
                <a:gdLst/>
                <a:ahLst/>
                <a:cxnLst/>
                <a:rect l="l" t="t" r="r" b="b"/>
                <a:pathLst>
                  <a:path w="27376" h="1112" extrusionOk="0">
                    <a:moveTo>
                      <a:pt x="556" y="1"/>
                    </a:moveTo>
                    <a:cubicBezTo>
                      <a:pt x="248" y="1"/>
                      <a:pt x="1" y="247"/>
                      <a:pt x="1" y="556"/>
                    </a:cubicBezTo>
                    <a:cubicBezTo>
                      <a:pt x="1" y="865"/>
                      <a:pt x="248" y="1112"/>
                      <a:pt x="556" y="1112"/>
                    </a:cubicBezTo>
                    <a:lnTo>
                      <a:pt x="26820" y="1112"/>
                    </a:lnTo>
                    <a:cubicBezTo>
                      <a:pt x="27128" y="1112"/>
                      <a:pt x="27375" y="865"/>
                      <a:pt x="27375" y="556"/>
                    </a:cubicBezTo>
                    <a:cubicBezTo>
                      <a:pt x="27375" y="247"/>
                      <a:pt x="27128" y="1"/>
                      <a:pt x="268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7"/>
              <p:cNvSpPr/>
              <p:nvPr/>
            </p:nvSpPr>
            <p:spPr>
              <a:xfrm>
                <a:off x="7150760" y="4044644"/>
                <a:ext cx="1115061" cy="44080"/>
              </a:xfrm>
              <a:custGeom>
                <a:avLst/>
                <a:gdLst/>
                <a:ahLst/>
                <a:cxnLst/>
                <a:rect l="l" t="t" r="r" b="b"/>
                <a:pathLst>
                  <a:path w="27345" h="1081" extrusionOk="0">
                    <a:moveTo>
                      <a:pt x="556" y="1"/>
                    </a:moveTo>
                    <a:cubicBezTo>
                      <a:pt x="248" y="1"/>
                      <a:pt x="1" y="247"/>
                      <a:pt x="1" y="525"/>
                    </a:cubicBezTo>
                    <a:lnTo>
                      <a:pt x="1" y="556"/>
                    </a:lnTo>
                    <a:cubicBezTo>
                      <a:pt x="1" y="865"/>
                      <a:pt x="248" y="1081"/>
                      <a:pt x="556" y="1081"/>
                    </a:cubicBezTo>
                    <a:lnTo>
                      <a:pt x="26789" y="1081"/>
                    </a:lnTo>
                    <a:cubicBezTo>
                      <a:pt x="27097" y="1081"/>
                      <a:pt x="27344" y="865"/>
                      <a:pt x="27344" y="556"/>
                    </a:cubicBezTo>
                    <a:lnTo>
                      <a:pt x="27344" y="525"/>
                    </a:lnTo>
                    <a:cubicBezTo>
                      <a:pt x="27344" y="247"/>
                      <a:pt x="27097" y="1"/>
                      <a:pt x="267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8"/>
          <p:cNvSpPr txBox="1">
            <a:spLocks noGrp="1"/>
          </p:cNvSpPr>
          <p:nvPr>
            <p:ph type="title"/>
          </p:nvPr>
        </p:nvSpPr>
        <p:spPr>
          <a:xfrm>
            <a:off x="713225" y="1595500"/>
            <a:ext cx="2646000" cy="19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1"/>
          <p:cNvSpPr/>
          <p:nvPr/>
        </p:nvSpPr>
        <p:spPr>
          <a:xfrm>
            <a:off x="6408075" y="1352629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4" name="Google Shape;454;p31"/>
          <p:cNvSpPr/>
          <p:nvPr/>
        </p:nvSpPr>
        <p:spPr>
          <a:xfrm>
            <a:off x="3684675" y="3127129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5" name="Google Shape;455;p31"/>
          <p:cNvSpPr/>
          <p:nvPr/>
        </p:nvSpPr>
        <p:spPr>
          <a:xfrm>
            <a:off x="6408075" y="3127129"/>
            <a:ext cx="5727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6" name="Google Shape;456;p31"/>
          <p:cNvSpPr/>
          <p:nvPr/>
        </p:nvSpPr>
        <p:spPr>
          <a:xfrm>
            <a:off x="3684675" y="1362329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7" name="Google Shape;457;p31"/>
          <p:cNvSpPr txBox="1">
            <a:spLocks noGrp="1"/>
          </p:cNvSpPr>
          <p:nvPr>
            <p:ph type="title" idx="6"/>
          </p:nvPr>
        </p:nvSpPr>
        <p:spPr>
          <a:xfrm>
            <a:off x="3588600" y="539500"/>
            <a:ext cx="484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Contenus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588600" y="1966368"/>
            <a:ext cx="2109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’introduction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9" name="Google Shape;459;p31"/>
          <p:cNvSpPr txBox="1">
            <a:spLocks noGrp="1"/>
          </p:cNvSpPr>
          <p:nvPr>
            <p:ph type="title" idx="2"/>
          </p:nvPr>
        </p:nvSpPr>
        <p:spPr>
          <a:xfrm>
            <a:off x="3684675" y="142889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Google Shape;460;p31"/>
          <p:cNvSpPr txBox="1">
            <a:spLocks noGrp="1"/>
          </p:cNvSpPr>
          <p:nvPr>
            <p:ph type="title" idx="3"/>
          </p:nvPr>
        </p:nvSpPr>
        <p:spPr>
          <a:xfrm>
            <a:off x="3588600" y="3727968"/>
            <a:ext cx="2293088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près la revolution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Google Shape;461;p31"/>
          <p:cNvSpPr txBox="1">
            <a:spLocks noGrp="1"/>
          </p:cNvSpPr>
          <p:nvPr>
            <p:ph type="title" idx="4"/>
          </p:nvPr>
        </p:nvSpPr>
        <p:spPr>
          <a:xfrm>
            <a:off x="3684675" y="320339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sz="2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2" name="Google Shape;462;p31"/>
          <p:cNvSpPr txBox="1">
            <a:spLocks noGrp="1"/>
          </p:cNvSpPr>
          <p:nvPr>
            <p:ph type="title" idx="7"/>
          </p:nvPr>
        </p:nvSpPr>
        <p:spPr>
          <a:xfrm>
            <a:off x="6311974" y="1966368"/>
            <a:ext cx="2317675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 la révolution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Google Shape;463;p31"/>
          <p:cNvSpPr txBox="1">
            <a:spLocks noGrp="1"/>
          </p:cNvSpPr>
          <p:nvPr>
            <p:ph type="title" idx="8"/>
          </p:nvPr>
        </p:nvSpPr>
        <p:spPr>
          <a:xfrm>
            <a:off x="6408075" y="142889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Google Shape;464;p31"/>
          <p:cNvSpPr txBox="1">
            <a:spLocks noGrp="1"/>
          </p:cNvSpPr>
          <p:nvPr>
            <p:ph type="title" idx="9"/>
          </p:nvPr>
        </p:nvSpPr>
        <p:spPr>
          <a:xfrm>
            <a:off x="6311975" y="37279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5" name="Google Shape;465;p31"/>
          <p:cNvSpPr txBox="1">
            <a:spLocks noGrp="1"/>
          </p:cNvSpPr>
          <p:nvPr>
            <p:ph type="title" idx="13"/>
          </p:nvPr>
        </p:nvSpPr>
        <p:spPr>
          <a:xfrm>
            <a:off x="6408075" y="320339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sz="2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" name="Google Shape;466;p31"/>
          <p:cNvSpPr txBox="1">
            <a:spLocks noGrp="1"/>
          </p:cNvSpPr>
          <p:nvPr>
            <p:ph type="subTitle" idx="1"/>
          </p:nvPr>
        </p:nvSpPr>
        <p:spPr>
          <a:xfrm>
            <a:off x="3588599" y="2315993"/>
            <a:ext cx="23176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définition de l’égalité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7" name="Google Shape;467;p31"/>
          <p:cNvSpPr txBox="1">
            <a:spLocks noGrp="1"/>
          </p:cNvSpPr>
          <p:nvPr>
            <p:ph type="subTitle" idx="5"/>
          </p:nvPr>
        </p:nvSpPr>
        <p:spPr>
          <a:xfrm>
            <a:off x="3588600" y="4077593"/>
            <a:ext cx="21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L’état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sociale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8" name="Google Shape;468;p31"/>
          <p:cNvSpPr txBox="1">
            <a:spLocks noGrp="1"/>
          </p:cNvSpPr>
          <p:nvPr>
            <p:ph type="subTitle" idx="14"/>
          </p:nvPr>
        </p:nvSpPr>
        <p:spPr>
          <a:xfrm>
            <a:off x="6312000" y="2315993"/>
            <a:ext cx="21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L’état sociale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0" name="Google Shape;470;p31"/>
          <p:cNvGrpSpPr/>
          <p:nvPr/>
        </p:nvGrpSpPr>
        <p:grpSpPr>
          <a:xfrm>
            <a:off x="-2481552" y="793656"/>
            <a:ext cx="5189656" cy="4349887"/>
            <a:chOff x="-2479312" y="924515"/>
            <a:chExt cx="5038012" cy="4222781"/>
          </a:xfrm>
        </p:grpSpPr>
        <p:sp>
          <p:nvSpPr>
            <p:cNvPr id="471" name="Google Shape;471;p31"/>
            <p:cNvSpPr/>
            <p:nvPr/>
          </p:nvSpPr>
          <p:spPr>
            <a:xfrm>
              <a:off x="-284337" y="1835970"/>
              <a:ext cx="1136176" cy="1043152"/>
            </a:xfrm>
            <a:custGeom>
              <a:avLst/>
              <a:gdLst/>
              <a:ahLst/>
              <a:cxnLst/>
              <a:rect l="l" t="t" r="r" b="b"/>
              <a:pathLst>
                <a:path w="33258" h="30535" extrusionOk="0">
                  <a:moveTo>
                    <a:pt x="2907" y="0"/>
                  </a:moveTo>
                  <a:lnTo>
                    <a:pt x="0" y="6028"/>
                  </a:lnTo>
                  <a:lnTo>
                    <a:pt x="0" y="7558"/>
                  </a:lnTo>
                  <a:lnTo>
                    <a:pt x="2326" y="7558"/>
                  </a:lnTo>
                  <a:lnTo>
                    <a:pt x="2326" y="17471"/>
                  </a:lnTo>
                  <a:lnTo>
                    <a:pt x="0" y="17471"/>
                  </a:lnTo>
                  <a:lnTo>
                    <a:pt x="0" y="19031"/>
                  </a:lnTo>
                  <a:lnTo>
                    <a:pt x="2326" y="19031"/>
                  </a:lnTo>
                  <a:lnTo>
                    <a:pt x="2326" y="30535"/>
                  </a:lnTo>
                  <a:lnTo>
                    <a:pt x="32768" y="30535"/>
                  </a:lnTo>
                  <a:lnTo>
                    <a:pt x="32768" y="19031"/>
                  </a:lnTo>
                  <a:lnTo>
                    <a:pt x="33258" y="19031"/>
                  </a:lnTo>
                  <a:lnTo>
                    <a:pt x="33258" y="17471"/>
                  </a:lnTo>
                  <a:lnTo>
                    <a:pt x="32768" y="17471"/>
                  </a:lnTo>
                  <a:lnTo>
                    <a:pt x="32768" y="7558"/>
                  </a:lnTo>
                  <a:lnTo>
                    <a:pt x="33258" y="7558"/>
                  </a:lnTo>
                  <a:lnTo>
                    <a:pt x="33258" y="5997"/>
                  </a:lnTo>
                  <a:lnTo>
                    <a:pt x="30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809373" y="1687525"/>
              <a:ext cx="1374528" cy="3459771"/>
            </a:xfrm>
            <a:custGeom>
              <a:avLst/>
              <a:gdLst/>
              <a:ahLst/>
              <a:cxnLst/>
              <a:rect l="l" t="t" r="r" b="b"/>
              <a:pathLst>
                <a:path w="40235" h="103323" extrusionOk="0">
                  <a:moveTo>
                    <a:pt x="2907" y="1"/>
                  </a:moveTo>
                  <a:lnTo>
                    <a:pt x="1" y="5998"/>
                  </a:lnTo>
                  <a:lnTo>
                    <a:pt x="1" y="7558"/>
                  </a:lnTo>
                  <a:lnTo>
                    <a:pt x="490" y="7558"/>
                  </a:lnTo>
                  <a:lnTo>
                    <a:pt x="490" y="17471"/>
                  </a:lnTo>
                  <a:lnTo>
                    <a:pt x="1" y="17471"/>
                  </a:lnTo>
                  <a:lnTo>
                    <a:pt x="1" y="19031"/>
                  </a:lnTo>
                  <a:lnTo>
                    <a:pt x="490" y="19031"/>
                  </a:lnTo>
                  <a:lnTo>
                    <a:pt x="490" y="103323"/>
                  </a:lnTo>
                  <a:lnTo>
                    <a:pt x="39745" y="103323"/>
                  </a:lnTo>
                  <a:lnTo>
                    <a:pt x="39745" y="19031"/>
                  </a:lnTo>
                  <a:lnTo>
                    <a:pt x="40234" y="19031"/>
                  </a:lnTo>
                  <a:lnTo>
                    <a:pt x="40234" y="17471"/>
                  </a:lnTo>
                  <a:lnTo>
                    <a:pt x="39745" y="17471"/>
                  </a:lnTo>
                  <a:lnTo>
                    <a:pt x="39745" y="7558"/>
                  </a:lnTo>
                  <a:lnTo>
                    <a:pt x="40234" y="7558"/>
                  </a:lnTo>
                  <a:lnTo>
                    <a:pt x="40234" y="5998"/>
                  </a:lnTo>
                  <a:lnTo>
                    <a:pt x="373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1421465" y="2080540"/>
              <a:ext cx="1137235" cy="1646291"/>
            </a:xfrm>
            <a:custGeom>
              <a:avLst/>
              <a:gdLst/>
              <a:ahLst/>
              <a:cxnLst/>
              <a:rect l="l" t="t" r="r" b="b"/>
              <a:pathLst>
                <a:path w="33289" h="48190" extrusionOk="0">
                  <a:moveTo>
                    <a:pt x="2907" y="1"/>
                  </a:moveTo>
                  <a:lnTo>
                    <a:pt x="1" y="6028"/>
                  </a:lnTo>
                  <a:lnTo>
                    <a:pt x="1" y="7589"/>
                  </a:lnTo>
                  <a:lnTo>
                    <a:pt x="521" y="7589"/>
                  </a:lnTo>
                  <a:lnTo>
                    <a:pt x="521" y="17471"/>
                  </a:lnTo>
                  <a:lnTo>
                    <a:pt x="1" y="17471"/>
                  </a:lnTo>
                  <a:lnTo>
                    <a:pt x="1" y="19031"/>
                  </a:lnTo>
                  <a:lnTo>
                    <a:pt x="521" y="19031"/>
                  </a:lnTo>
                  <a:lnTo>
                    <a:pt x="521" y="48189"/>
                  </a:lnTo>
                  <a:lnTo>
                    <a:pt x="32769" y="48189"/>
                  </a:lnTo>
                  <a:lnTo>
                    <a:pt x="32769" y="19031"/>
                  </a:lnTo>
                  <a:lnTo>
                    <a:pt x="33289" y="19031"/>
                  </a:lnTo>
                  <a:lnTo>
                    <a:pt x="33289" y="17471"/>
                  </a:lnTo>
                  <a:lnTo>
                    <a:pt x="32769" y="17471"/>
                  </a:lnTo>
                  <a:lnTo>
                    <a:pt x="32769" y="7589"/>
                  </a:lnTo>
                  <a:lnTo>
                    <a:pt x="33289" y="7589"/>
                  </a:lnTo>
                  <a:lnTo>
                    <a:pt x="33289" y="6028"/>
                  </a:lnTo>
                  <a:lnTo>
                    <a:pt x="303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4" name="Google Shape;474;p31"/>
            <p:cNvGrpSpPr/>
            <p:nvPr/>
          </p:nvGrpSpPr>
          <p:grpSpPr>
            <a:xfrm>
              <a:off x="75223" y="924515"/>
              <a:ext cx="1220865" cy="2067515"/>
              <a:chOff x="9139352" y="924515"/>
              <a:chExt cx="1220865" cy="2067515"/>
            </a:xfrm>
          </p:grpSpPr>
          <p:sp>
            <p:nvSpPr>
              <p:cNvPr id="475" name="Google Shape;475;p31"/>
              <p:cNvSpPr/>
              <p:nvPr/>
            </p:nvSpPr>
            <p:spPr>
              <a:xfrm>
                <a:off x="9736171" y="924515"/>
                <a:ext cx="26168" cy="19131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5600" extrusionOk="0">
                    <a:moveTo>
                      <a:pt x="1" y="1"/>
                    </a:moveTo>
                    <a:lnTo>
                      <a:pt x="1" y="5600"/>
                    </a:lnTo>
                    <a:lnTo>
                      <a:pt x="765" y="5600"/>
                    </a:lnTo>
                    <a:lnTo>
                      <a:pt x="7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1"/>
              <p:cNvSpPr/>
              <p:nvPr/>
            </p:nvSpPr>
            <p:spPr>
              <a:xfrm>
                <a:off x="9582508" y="1065640"/>
                <a:ext cx="334519" cy="174570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5110" extrusionOk="0">
                    <a:moveTo>
                      <a:pt x="4896" y="0"/>
                    </a:moveTo>
                    <a:cubicBezTo>
                      <a:pt x="2693" y="0"/>
                      <a:pt x="827" y="1836"/>
                      <a:pt x="215" y="3978"/>
                    </a:cubicBezTo>
                    <a:cubicBezTo>
                      <a:pt x="93" y="4345"/>
                      <a:pt x="32" y="4712"/>
                      <a:pt x="1" y="5110"/>
                    </a:cubicBezTo>
                    <a:lnTo>
                      <a:pt x="9792" y="5110"/>
                    </a:lnTo>
                    <a:cubicBezTo>
                      <a:pt x="9761" y="4712"/>
                      <a:pt x="9700" y="4345"/>
                      <a:pt x="9577" y="3978"/>
                    </a:cubicBezTo>
                    <a:cubicBezTo>
                      <a:pt x="8965" y="1836"/>
                      <a:pt x="7099" y="0"/>
                      <a:pt x="48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1"/>
              <p:cNvSpPr/>
              <p:nvPr/>
            </p:nvSpPr>
            <p:spPr>
              <a:xfrm>
                <a:off x="9587735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1" y="0"/>
                    </a:moveTo>
                    <a:lnTo>
                      <a:pt x="1" y="9240"/>
                    </a:lnTo>
                    <a:lnTo>
                      <a:pt x="1164" y="9240"/>
                    </a:lnTo>
                    <a:lnTo>
                      <a:pt x="11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1"/>
              <p:cNvSpPr/>
              <p:nvPr/>
            </p:nvSpPr>
            <p:spPr>
              <a:xfrm>
                <a:off x="9658827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0" y="0"/>
                    </a:moveTo>
                    <a:lnTo>
                      <a:pt x="0" y="9240"/>
                    </a:lnTo>
                    <a:lnTo>
                      <a:pt x="1163" y="9240"/>
                    </a:lnTo>
                    <a:lnTo>
                      <a:pt x="11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1"/>
              <p:cNvSpPr/>
              <p:nvPr/>
            </p:nvSpPr>
            <p:spPr>
              <a:xfrm>
                <a:off x="9729885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1" y="0"/>
                    </a:moveTo>
                    <a:lnTo>
                      <a:pt x="1" y="9240"/>
                    </a:lnTo>
                    <a:lnTo>
                      <a:pt x="1164" y="9240"/>
                    </a:lnTo>
                    <a:lnTo>
                      <a:pt x="11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1"/>
              <p:cNvSpPr/>
              <p:nvPr/>
            </p:nvSpPr>
            <p:spPr>
              <a:xfrm>
                <a:off x="9800977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0" y="0"/>
                    </a:moveTo>
                    <a:lnTo>
                      <a:pt x="0" y="9240"/>
                    </a:lnTo>
                    <a:lnTo>
                      <a:pt x="1163" y="9240"/>
                    </a:lnTo>
                    <a:lnTo>
                      <a:pt x="11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1"/>
              <p:cNvSpPr/>
              <p:nvPr/>
            </p:nvSpPr>
            <p:spPr>
              <a:xfrm>
                <a:off x="9872035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1" y="0"/>
                    </a:moveTo>
                    <a:lnTo>
                      <a:pt x="1" y="9240"/>
                    </a:lnTo>
                    <a:lnTo>
                      <a:pt x="1164" y="9240"/>
                    </a:lnTo>
                    <a:lnTo>
                      <a:pt x="11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1"/>
              <p:cNvSpPr/>
              <p:nvPr/>
            </p:nvSpPr>
            <p:spPr>
              <a:xfrm>
                <a:off x="9586710" y="1632157"/>
                <a:ext cx="326149" cy="136957"/>
              </a:xfrm>
              <a:custGeom>
                <a:avLst/>
                <a:gdLst/>
                <a:ahLst/>
                <a:cxnLst/>
                <a:rect l="l" t="t" r="r" b="b"/>
                <a:pathLst>
                  <a:path w="9547" h="4009" extrusionOk="0">
                    <a:moveTo>
                      <a:pt x="0" y="0"/>
                    </a:moveTo>
                    <a:lnTo>
                      <a:pt x="0" y="2020"/>
                    </a:lnTo>
                    <a:lnTo>
                      <a:pt x="337" y="2815"/>
                    </a:lnTo>
                    <a:lnTo>
                      <a:pt x="888" y="4008"/>
                    </a:lnTo>
                    <a:lnTo>
                      <a:pt x="8659" y="4008"/>
                    </a:lnTo>
                    <a:lnTo>
                      <a:pt x="9210" y="2815"/>
                    </a:lnTo>
                    <a:lnTo>
                      <a:pt x="9546" y="2020"/>
                    </a:lnTo>
                    <a:lnTo>
                      <a:pt x="95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9582508" y="1201504"/>
                <a:ext cx="334519" cy="38706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1133" extrusionOk="0">
                    <a:moveTo>
                      <a:pt x="215" y="1"/>
                    </a:moveTo>
                    <a:cubicBezTo>
                      <a:pt x="93" y="368"/>
                      <a:pt x="32" y="735"/>
                      <a:pt x="1" y="1133"/>
                    </a:cubicBezTo>
                    <a:lnTo>
                      <a:pt x="9792" y="1133"/>
                    </a:lnTo>
                    <a:cubicBezTo>
                      <a:pt x="9761" y="735"/>
                      <a:pt x="9700" y="368"/>
                      <a:pt x="95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9561635" y="1227639"/>
                <a:ext cx="376300" cy="117109"/>
              </a:xfrm>
              <a:custGeom>
                <a:avLst/>
                <a:gdLst/>
                <a:ahLst/>
                <a:cxnLst/>
                <a:rect l="l" t="t" r="r" b="b"/>
                <a:pathLst>
                  <a:path w="11015" h="3428" extrusionOk="0">
                    <a:moveTo>
                      <a:pt x="0" y="1"/>
                    </a:moveTo>
                    <a:lnTo>
                      <a:pt x="0" y="1714"/>
                    </a:lnTo>
                    <a:lnTo>
                      <a:pt x="765" y="3427"/>
                    </a:lnTo>
                    <a:lnTo>
                      <a:pt x="10250" y="3427"/>
                    </a:lnTo>
                    <a:lnTo>
                      <a:pt x="11014" y="1714"/>
                    </a:lnTo>
                    <a:lnTo>
                      <a:pt x="110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9598188" y="1704274"/>
                <a:ext cx="303158" cy="64840"/>
              </a:xfrm>
              <a:custGeom>
                <a:avLst/>
                <a:gdLst/>
                <a:ahLst/>
                <a:cxnLst/>
                <a:rect l="l" t="t" r="r" b="b"/>
                <a:pathLst>
                  <a:path w="8874" h="1898" extrusionOk="0">
                    <a:moveTo>
                      <a:pt x="4437" y="0"/>
                    </a:moveTo>
                    <a:cubicBezTo>
                      <a:pt x="2938" y="0"/>
                      <a:pt x="1439" y="245"/>
                      <a:pt x="1" y="704"/>
                    </a:cubicBezTo>
                    <a:lnTo>
                      <a:pt x="552" y="1897"/>
                    </a:lnTo>
                    <a:lnTo>
                      <a:pt x="8323" y="1897"/>
                    </a:lnTo>
                    <a:lnTo>
                      <a:pt x="8874" y="704"/>
                    </a:lnTo>
                    <a:cubicBezTo>
                      <a:pt x="7436" y="245"/>
                      <a:pt x="5936" y="0"/>
                      <a:pt x="4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1"/>
              <p:cNvSpPr/>
              <p:nvPr/>
            </p:nvSpPr>
            <p:spPr>
              <a:xfrm>
                <a:off x="9176965" y="1730408"/>
                <a:ext cx="1145605" cy="599996"/>
              </a:xfrm>
              <a:custGeom>
                <a:avLst/>
                <a:gdLst/>
                <a:ahLst/>
                <a:cxnLst/>
                <a:rect l="l" t="t" r="r" b="b"/>
                <a:pathLst>
                  <a:path w="33534" h="17563" extrusionOk="0">
                    <a:moveTo>
                      <a:pt x="16767" y="0"/>
                    </a:moveTo>
                    <a:cubicBezTo>
                      <a:pt x="8415" y="0"/>
                      <a:pt x="1469" y="7741"/>
                      <a:pt x="184" y="15941"/>
                    </a:cubicBezTo>
                    <a:cubicBezTo>
                      <a:pt x="93" y="16461"/>
                      <a:pt x="31" y="17011"/>
                      <a:pt x="1" y="17562"/>
                    </a:cubicBezTo>
                    <a:lnTo>
                      <a:pt x="33534" y="17562"/>
                    </a:lnTo>
                    <a:cubicBezTo>
                      <a:pt x="33503" y="17011"/>
                      <a:pt x="33442" y="16461"/>
                      <a:pt x="33350" y="15941"/>
                    </a:cubicBezTo>
                    <a:cubicBezTo>
                      <a:pt x="32157" y="8383"/>
                      <a:pt x="26191" y="1255"/>
                      <a:pt x="18756" y="153"/>
                    </a:cubicBezTo>
                    <a:cubicBezTo>
                      <a:pt x="18083" y="61"/>
                      <a:pt x="17440" y="0"/>
                      <a:pt x="167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1"/>
              <p:cNvSpPr/>
              <p:nvPr/>
            </p:nvSpPr>
            <p:spPr>
              <a:xfrm>
                <a:off x="9176965" y="1730408"/>
                <a:ext cx="640752" cy="599996"/>
              </a:xfrm>
              <a:custGeom>
                <a:avLst/>
                <a:gdLst/>
                <a:ahLst/>
                <a:cxnLst/>
                <a:rect l="l" t="t" r="r" b="b"/>
                <a:pathLst>
                  <a:path w="18756" h="17563" extrusionOk="0">
                    <a:moveTo>
                      <a:pt x="16767" y="0"/>
                    </a:moveTo>
                    <a:cubicBezTo>
                      <a:pt x="7864" y="0"/>
                      <a:pt x="582" y="8781"/>
                      <a:pt x="1" y="17562"/>
                    </a:cubicBezTo>
                    <a:lnTo>
                      <a:pt x="18083" y="17562"/>
                    </a:lnTo>
                    <a:cubicBezTo>
                      <a:pt x="16217" y="16614"/>
                      <a:pt x="14503" y="15359"/>
                      <a:pt x="13494" y="13554"/>
                    </a:cubicBezTo>
                    <a:cubicBezTo>
                      <a:pt x="11964" y="10862"/>
                      <a:pt x="12300" y="7343"/>
                      <a:pt x="13922" y="4681"/>
                    </a:cubicBezTo>
                    <a:cubicBezTo>
                      <a:pt x="15115" y="2784"/>
                      <a:pt x="16767" y="1224"/>
                      <a:pt x="18756" y="153"/>
                    </a:cubicBezTo>
                    <a:cubicBezTo>
                      <a:pt x="18083" y="61"/>
                      <a:pt x="17440" y="0"/>
                      <a:pt x="16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1"/>
              <p:cNvSpPr/>
              <p:nvPr/>
            </p:nvSpPr>
            <p:spPr>
              <a:xfrm>
                <a:off x="9182192" y="2315714"/>
                <a:ext cx="1135152" cy="676315"/>
              </a:xfrm>
              <a:custGeom>
                <a:avLst/>
                <a:gdLst/>
                <a:ahLst/>
                <a:cxnLst/>
                <a:rect l="l" t="t" r="r" b="b"/>
                <a:pathLst>
                  <a:path w="33228" h="19797" extrusionOk="0">
                    <a:moveTo>
                      <a:pt x="1" y="1"/>
                    </a:moveTo>
                    <a:lnTo>
                      <a:pt x="1" y="19796"/>
                    </a:lnTo>
                    <a:lnTo>
                      <a:pt x="33228" y="19796"/>
                    </a:lnTo>
                    <a:lnTo>
                      <a:pt x="332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1"/>
              <p:cNvSpPr/>
              <p:nvPr/>
            </p:nvSpPr>
            <p:spPr>
              <a:xfrm>
                <a:off x="9182192" y="2315714"/>
                <a:ext cx="1135152" cy="95177"/>
              </a:xfrm>
              <a:custGeom>
                <a:avLst/>
                <a:gdLst/>
                <a:ahLst/>
                <a:cxnLst/>
                <a:rect l="l" t="t" r="r" b="b"/>
                <a:pathLst>
                  <a:path w="33228" h="2786" extrusionOk="0">
                    <a:moveTo>
                      <a:pt x="1" y="1"/>
                    </a:moveTo>
                    <a:lnTo>
                      <a:pt x="1" y="2785"/>
                    </a:lnTo>
                    <a:cubicBezTo>
                      <a:pt x="5508" y="2035"/>
                      <a:pt x="11061" y="1661"/>
                      <a:pt x="16614" y="1661"/>
                    </a:cubicBezTo>
                    <a:cubicBezTo>
                      <a:pt x="22167" y="1661"/>
                      <a:pt x="27720" y="2035"/>
                      <a:pt x="33228" y="2785"/>
                    </a:cubicBezTo>
                    <a:lnTo>
                      <a:pt x="332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1"/>
              <p:cNvSpPr/>
              <p:nvPr/>
            </p:nvSpPr>
            <p:spPr>
              <a:xfrm>
                <a:off x="9176965" y="2237346"/>
                <a:ext cx="1145605" cy="93059"/>
              </a:xfrm>
              <a:custGeom>
                <a:avLst/>
                <a:gdLst/>
                <a:ahLst/>
                <a:cxnLst/>
                <a:rect l="l" t="t" r="r" b="b"/>
                <a:pathLst>
                  <a:path w="33534" h="2724" extrusionOk="0">
                    <a:moveTo>
                      <a:pt x="16767" y="0"/>
                    </a:moveTo>
                    <a:cubicBezTo>
                      <a:pt x="11229" y="0"/>
                      <a:pt x="5692" y="367"/>
                      <a:pt x="184" y="1102"/>
                    </a:cubicBezTo>
                    <a:cubicBezTo>
                      <a:pt x="93" y="1622"/>
                      <a:pt x="31" y="2172"/>
                      <a:pt x="1" y="2723"/>
                    </a:cubicBezTo>
                    <a:lnTo>
                      <a:pt x="33534" y="2723"/>
                    </a:lnTo>
                    <a:cubicBezTo>
                      <a:pt x="33503" y="2172"/>
                      <a:pt x="33442" y="1622"/>
                      <a:pt x="33350" y="1102"/>
                    </a:cubicBezTo>
                    <a:cubicBezTo>
                      <a:pt x="27843" y="367"/>
                      <a:pt x="22305" y="0"/>
                      <a:pt x="16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1"/>
              <p:cNvSpPr/>
              <p:nvPr/>
            </p:nvSpPr>
            <p:spPr>
              <a:xfrm>
                <a:off x="9139352" y="2263207"/>
                <a:ext cx="1220865" cy="124659"/>
              </a:xfrm>
              <a:custGeom>
                <a:avLst/>
                <a:gdLst/>
                <a:ahLst/>
                <a:cxnLst/>
                <a:rect l="l" t="t" r="r" b="b"/>
                <a:pathLst>
                  <a:path w="35737" h="3649" extrusionOk="0">
                    <a:moveTo>
                      <a:pt x="17868" y="0"/>
                    </a:moveTo>
                    <a:cubicBezTo>
                      <a:pt x="11894" y="0"/>
                      <a:pt x="5921" y="421"/>
                      <a:pt x="0" y="1262"/>
                    </a:cubicBezTo>
                    <a:cubicBezTo>
                      <a:pt x="123" y="2058"/>
                      <a:pt x="215" y="2853"/>
                      <a:pt x="337" y="3649"/>
                    </a:cubicBezTo>
                    <a:cubicBezTo>
                      <a:pt x="6150" y="2823"/>
                      <a:pt x="12009" y="2410"/>
                      <a:pt x="17868" y="2410"/>
                    </a:cubicBezTo>
                    <a:cubicBezTo>
                      <a:pt x="23727" y="2410"/>
                      <a:pt x="29586" y="2823"/>
                      <a:pt x="35400" y="3649"/>
                    </a:cubicBezTo>
                    <a:cubicBezTo>
                      <a:pt x="35522" y="2853"/>
                      <a:pt x="35614" y="2058"/>
                      <a:pt x="35736" y="1262"/>
                    </a:cubicBezTo>
                    <a:cubicBezTo>
                      <a:pt x="29816" y="421"/>
                      <a:pt x="23842" y="0"/>
                      <a:pt x="17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1"/>
              <p:cNvSpPr/>
              <p:nvPr/>
            </p:nvSpPr>
            <p:spPr>
              <a:xfrm>
                <a:off x="9578340" y="2444302"/>
                <a:ext cx="342855" cy="547727"/>
              </a:xfrm>
              <a:custGeom>
                <a:avLst/>
                <a:gdLst/>
                <a:ahLst/>
                <a:cxnLst/>
                <a:rect l="l" t="t" r="r" b="b"/>
                <a:pathLst>
                  <a:path w="10036" h="16033" extrusionOk="0">
                    <a:moveTo>
                      <a:pt x="5018" y="0"/>
                    </a:moveTo>
                    <a:cubicBezTo>
                      <a:pt x="2234" y="0"/>
                      <a:pt x="1" y="2264"/>
                      <a:pt x="1" y="5018"/>
                    </a:cubicBezTo>
                    <a:lnTo>
                      <a:pt x="1" y="16032"/>
                    </a:lnTo>
                    <a:lnTo>
                      <a:pt x="10036" y="16032"/>
                    </a:lnTo>
                    <a:lnTo>
                      <a:pt x="10036" y="5018"/>
                    </a:lnTo>
                    <a:cubicBezTo>
                      <a:pt x="10036" y="2264"/>
                      <a:pt x="7802" y="0"/>
                      <a:pt x="5018" y="0"/>
                    </a:cubicBezTo>
                    <a:close/>
                  </a:path>
                </a:pathLst>
              </a:custGeom>
              <a:solidFill>
                <a:srgbClr val="9719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1"/>
              <p:cNvSpPr/>
              <p:nvPr/>
            </p:nvSpPr>
            <p:spPr>
              <a:xfrm>
                <a:off x="9665113" y="2450554"/>
                <a:ext cx="256082" cy="541476"/>
              </a:xfrm>
              <a:custGeom>
                <a:avLst/>
                <a:gdLst/>
                <a:ahLst/>
                <a:cxnLst/>
                <a:rect l="l" t="t" r="r" b="b"/>
                <a:pathLst>
                  <a:path w="7496" h="15850" extrusionOk="0">
                    <a:moveTo>
                      <a:pt x="3763" y="1"/>
                    </a:moveTo>
                    <a:cubicBezTo>
                      <a:pt x="1560" y="582"/>
                      <a:pt x="0" y="2571"/>
                      <a:pt x="31" y="4835"/>
                    </a:cubicBezTo>
                    <a:lnTo>
                      <a:pt x="31" y="15849"/>
                    </a:lnTo>
                    <a:lnTo>
                      <a:pt x="7496" y="15849"/>
                    </a:lnTo>
                    <a:lnTo>
                      <a:pt x="7496" y="4835"/>
                    </a:lnTo>
                    <a:cubicBezTo>
                      <a:pt x="7496" y="2571"/>
                      <a:pt x="5966" y="582"/>
                      <a:pt x="3763" y="1"/>
                    </a:cubicBezTo>
                    <a:close/>
                  </a:path>
                </a:pathLst>
              </a:custGeom>
              <a:solidFill>
                <a:srgbClr val="B02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1"/>
              <p:cNvSpPr/>
              <p:nvPr/>
            </p:nvSpPr>
            <p:spPr>
              <a:xfrm>
                <a:off x="10145916" y="2444302"/>
                <a:ext cx="171427" cy="547727"/>
              </a:xfrm>
              <a:custGeom>
                <a:avLst/>
                <a:gdLst/>
                <a:ahLst/>
                <a:cxnLst/>
                <a:rect l="l" t="t" r="r" b="b"/>
                <a:pathLst>
                  <a:path w="5018" h="16033" extrusionOk="0">
                    <a:moveTo>
                      <a:pt x="5018" y="0"/>
                    </a:moveTo>
                    <a:cubicBezTo>
                      <a:pt x="2234" y="0"/>
                      <a:pt x="0" y="2264"/>
                      <a:pt x="0" y="5018"/>
                    </a:cubicBezTo>
                    <a:lnTo>
                      <a:pt x="0" y="16032"/>
                    </a:lnTo>
                    <a:lnTo>
                      <a:pt x="5018" y="16032"/>
                    </a:lnTo>
                    <a:lnTo>
                      <a:pt x="5018" y="0"/>
                    </a:lnTo>
                    <a:close/>
                  </a:path>
                </a:pathLst>
              </a:custGeom>
              <a:solidFill>
                <a:srgbClr val="9719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1"/>
              <p:cNvSpPr/>
              <p:nvPr/>
            </p:nvSpPr>
            <p:spPr>
              <a:xfrm>
                <a:off x="10233713" y="2468318"/>
                <a:ext cx="83630" cy="523711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5330" extrusionOk="0">
                    <a:moveTo>
                      <a:pt x="2448" y="1"/>
                    </a:moveTo>
                    <a:cubicBezTo>
                      <a:pt x="918" y="919"/>
                      <a:pt x="0" y="2540"/>
                      <a:pt x="0" y="4315"/>
                    </a:cubicBezTo>
                    <a:lnTo>
                      <a:pt x="0" y="15329"/>
                    </a:lnTo>
                    <a:lnTo>
                      <a:pt x="2448" y="15329"/>
                    </a:lnTo>
                    <a:lnTo>
                      <a:pt x="2448" y="1"/>
                    </a:lnTo>
                    <a:close/>
                  </a:path>
                </a:pathLst>
              </a:custGeom>
              <a:solidFill>
                <a:srgbClr val="B02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1"/>
              <p:cNvSpPr/>
              <p:nvPr/>
            </p:nvSpPr>
            <p:spPr>
              <a:xfrm>
                <a:off x="9182192" y="2444302"/>
                <a:ext cx="171462" cy="547727"/>
              </a:xfrm>
              <a:custGeom>
                <a:avLst/>
                <a:gdLst/>
                <a:ahLst/>
                <a:cxnLst/>
                <a:rect l="l" t="t" r="r" b="b"/>
                <a:pathLst>
                  <a:path w="5019" h="16033" extrusionOk="0">
                    <a:moveTo>
                      <a:pt x="1" y="0"/>
                    </a:moveTo>
                    <a:lnTo>
                      <a:pt x="1" y="16032"/>
                    </a:lnTo>
                    <a:lnTo>
                      <a:pt x="5018" y="16032"/>
                    </a:lnTo>
                    <a:lnTo>
                      <a:pt x="5018" y="5018"/>
                    </a:lnTo>
                    <a:cubicBezTo>
                      <a:pt x="5018" y="2264"/>
                      <a:pt x="2785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" name="Google Shape;497;p31"/>
            <p:cNvGrpSpPr/>
            <p:nvPr/>
          </p:nvGrpSpPr>
          <p:grpSpPr>
            <a:xfrm>
              <a:off x="-191313" y="2763072"/>
              <a:ext cx="703474" cy="1541754"/>
              <a:chOff x="8872816" y="2763072"/>
              <a:chExt cx="703474" cy="1541754"/>
            </a:xfrm>
          </p:grpSpPr>
          <p:sp>
            <p:nvSpPr>
              <p:cNvPr id="498" name="Google Shape;498;p31"/>
              <p:cNvSpPr/>
              <p:nvPr/>
            </p:nvSpPr>
            <p:spPr>
              <a:xfrm>
                <a:off x="8872816" y="2763072"/>
                <a:ext cx="703474" cy="288536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8446" extrusionOk="0">
                    <a:moveTo>
                      <a:pt x="4070" y="1"/>
                    </a:moveTo>
                    <a:lnTo>
                      <a:pt x="3335" y="1531"/>
                    </a:lnTo>
                    <a:lnTo>
                      <a:pt x="3182" y="1867"/>
                    </a:lnTo>
                    <a:lnTo>
                      <a:pt x="2173" y="3948"/>
                    </a:lnTo>
                    <a:lnTo>
                      <a:pt x="2020" y="4284"/>
                    </a:lnTo>
                    <a:lnTo>
                      <a:pt x="0" y="8445"/>
                    </a:lnTo>
                    <a:lnTo>
                      <a:pt x="20591" y="8445"/>
                    </a:lnTo>
                    <a:lnTo>
                      <a:pt x="18572" y="4284"/>
                    </a:lnTo>
                    <a:lnTo>
                      <a:pt x="18419" y="3948"/>
                    </a:lnTo>
                    <a:lnTo>
                      <a:pt x="17409" y="1867"/>
                    </a:lnTo>
                    <a:lnTo>
                      <a:pt x="17256" y="1531"/>
                    </a:lnTo>
                    <a:lnTo>
                      <a:pt x="164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9" name="Google Shape;499;p31"/>
              <p:cNvGrpSpPr/>
              <p:nvPr/>
            </p:nvGrpSpPr>
            <p:grpSpPr>
              <a:xfrm>
                <a:off x="8941790" y="2763072"/>
                <a:ext cx="565526" cy="288536"/>
                <a:chOff x="8941790" y="2763072"/>
                <a:chExt cx="565526" cy="288536"/>
              </a:xfrm>
            </p:grpSpPr>
            <p:sp>
              <p:nvSpPr>
                <p:cNvPr id="500" name="Google Shape;500;p31"/>
                <p:cNvSpPr/>
                <p:nvPr/>
              </p:nvSpPr>
              <p:spPr>
                <a:xfrm>
                  <a:off x="8950160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1" y="8445"/>
                      </a:lnTo>
                      <a:lnTo>
                        <a:pt x="306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1"/>
                <p:cNvSpPr/>
                <p:nvPr/>
              </p:nvSpPr>
              <p:spPr>
                <a:xfrm>
                  <a:off x="902958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1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4" y="3886"/>
                      </a:lnTo>
                      <a:lnTo>
                        <a:pt x="2051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1" y="8445"/>
                      </a:lnTo>
                      <a:lnTo>
                        <a:pt x="307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4" y="4560"/>
                      </a:lnTo>
                      <a:lnTo>
                        <a:pt x="2357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1"/>
                <p:cNvSpPr/>
                <p:nvPr/>
              </p:nvSpPr>
              <p:spPr>
                <a:xfrm>
                  <a:off x="9109050" y="2763072"/>
                  <a:ext cx="150520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0" y="6304"/>
                      </a:lnTo>
                      <a:lnTo>
                        <a:pt x="887" y="6640"/>
                      </a:lnTo>
                      <a:lnTo>
                        <a:pt x="0" y="8445"/>
                      </a:lnTo>
                      <a:lnTo>
                        <a:pt x="337" y="8445"/>
                      </a:lnTo>
                      <a:lnTo>
                        <a:pt x="1040" y="6946"/>
                      </a:lnTo>
                      <a:lnTo>
                        <a:pt x="1193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1"/>
                <p:cNvSpPr/>
                <p:nvPr/>
              </p:nvSpPr>
              <p:spPr>
                <a:xfrm>
                  <a:off x="918847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0" y="8445"/>
                      </a:lnTo>
                      <a:lnTo>
                        <a:pt x="337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3" y="4560"/>
                      </a:lnTo>
                      <a:lnTo>
                        <a:pt x="2387" y="4223"/>
                      </a:lnTo>
                      <a:lnTo>
                        <a:pt x="3366" y="2142"/>
                      </a:lnTo>
                      <a:lnTo>
                        <a:pt x="354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1"/>
                <p:cNvSpPr/>
                <p:nvPr/>
              </p:nvSpPr>
              <p:spPr>
                <a:xfrm>
                  <a:off x="9268964" y="2763072"/>
                  <a:ext cx="149495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8446" extrusionOk="0">
                      <a:moveTo>
                        <a:pt x="4069" y="1"/>
                      </a:moveTo>
                      <a:lnTo>
                        <a:pt x="3366" y="1469"/>
                      </a:lnTo>
                      <a:lnTo>
                        <a:pt x="3182" y="1806"/>
                      </a:lnTo>
                      <a:lnTo>
                        <a:pt x="2203" y="3886"/>
                      </a:lnTo>
                      <a:lnTo>
                        <a:pt x="2020" y="4223"/>
                      </a:lnTo>
                      <a:lnTo>
                        <a:pt x="1010" y="6304"/>
                      </a:lnTo>
                      <a:lnTo>
                        <a:pt x="857" y="6640"/>
                      </a:lnTo>
                      <a:lnTo>
                        <a:pt x="0" y="8445"/>
                      </a:lnTo>
                      <a:lnTo>
                        <a:pt x="306" y="8445"/>
                      </a:lnTo>
                      <a:lnTo>
                        <a:pt x="1010" y="6946"/>
                      </a:lnTo>
                      <a:lnTo>
                        <a:pt x="1193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37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1"/>
                <p:cNvSpPr/>
                <p:nvPr/>
              </p:nvSpPr>
              <p:spPr>
                <a:xfrm>
                  <a:off x="9348392" y="2815341"/>
                  <a:ext cx="119193" cy="23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6916" extrusionOk="0">
                      <a:moveTo>
                        <a:pt x="3335" y="1"/>
                      </a:moveTo>
                      <a:lnTo>
                        <a:pt x="2203" y="2356"/>
                      </a:lnTo>
                      <a:lnTo>
                        <a:pt x="2020" y="2693"/>
                      </a:lnTo>
                      <a:lnTo>
                        <a:pt x="1041" y="4774"/>
                      </a:lnTo>
                      <a:lnTo>
                        <a:pt x="857" y="5110"/>
                      </a:lnTo>
                      <a:lnTo>
                        <a:pt x="1" y="6915"/>
                      </a:lnTo>
                      <a:lnTo>
                        <a:pt x="306" y="6915"/>
                      </a:lnTo>
                      <a:lnTo>
                        <a:pt x="1041" y="5416"/>
                      </a:lnTo>
                      <a:lnTo>
                        <a:pt x="1194" y="5110"/>
                      </a:lnTo>
                      <a:lnTo>
                        <a:pt x="2203" y="3030"/>
                      </a:lnTo>
                      <a:lnTo>
                        <a:pt x="2356" y="2693"/>
                      </a:lnTo>
                      <a:lnTo>
                        <a:pt x="3488" y="337"/>
                      </a:lnTo>
                      <a:lnTo>
                        <a:pt x="3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1"/>
                <p:cNvSpPr/>
                <p:nvPr/>
              </p:nvSpPr>
              <p:spPr>
                <a:xfrm>
                  <a:off x="9427820" y="2897912"/>
                  <a:ext cx="79496" cy="15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499" extrusionOk="0">
                      <a:moveTo>
                        <a:pt x="2173" y="1"/>
                      </a:moveTo>
                      <a:lnTo>
                        <a:pt x="1041" y="2357"/>
                      </a:lnTo>
                      <a:lnTo>
                        <a:pt x="857" y="2693"/>
                      </a:lnTo>
                      <a:lnTo>
                        <a:pt x="1" y="4498"/>
                      </a:lnTo>
                      <a:lnTo>
                        <a:pt x="307" y="4498"/>
                      </a:lnTo>
                      <a:lnTo>
                        <a:pt x="1041" y="2999"/>
                      </a:lnTo>
                      <a:lnTo>
                        <a:pt x="1194" y="2693"/>
                      </a:lnTo>
                      <a:lnTo>
                        <a:pt x="2326" y="337"/>
                      </a:lnTo>
                      <a:lnTo>
                        <a:pt x="21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1"/>
                <p:cNvSpPr/>
                <p:nvPr/>
              </p:nvSpPr>
              <p:spPr>
                <a:xfrm>
                  <a:off x="9348392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1" y="1"/>
                      </a:moveTo>
                      <a:lnTo>
                        <a:pt x="857" y="1806"/>
                      </a:lnTo>
                      <a:lnTo>
                        <a:pt x="1041" y="2142"/>
                      </a:lnTo>
                      <a:lnTo>
                        <a:pt x="2020" y="4223"/>
                      </a:lnTo>
                      <a:lnTo>
                        <a:pt x="2203" y="4560"/>
                      </a:lnTo>
                      <a:lnTo>
                        <a:pt x="3182" y="6640"/>
                      </a:lnTo>
                      <a:lnTo>
                        <a:pt x="3366" y="6946"/>
                      </a:lnTo>
                      <a:lnTo>
                        <a:pt x="4070" y="8445"/>
                      </a:lnTo>
                      <a:lnTo>
                        <a:pt x="4406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1"/>
                <p:cNvSpPr/>
                <p:nvPr/>
              </p:nvSpPr>
              <p:spPr>
                <a:xfrm>
                  <a:off x="9268964" y="2763072"/>
                  <a:ext cx="149495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8446" extrusionOk="0">
                      <a:moveTo>
                        <a:pt x="0" y="1"/>
                      </a:moveTo>
                      <a:lnTo>
                        <a:pt x="857" y="1806"/>
                      </a:lnTo>
                      <a:lnTo>
                        <a:pt x="1010" y="2142"/>
                      </a:lnTo>
                      <a:lnTo>
                        <a:pt x="2020" y="4223"/>
                      </a:lnTo>
                      <a:lnTo>
                        <a:pt x="2203" y="4560"/>
                      </a:lnTo>
                      <a:lnTo>
                        <a:pt x="3182" y="6640"/>
                      </a:lnTo>
                      <a:lnTo>
                        <a:pt x="3366" y="6946"/>
                      </a:lnTo>
                      <a:lnTo>
                        <a:pt x="4069" y="8445"/>
                      </a:lnTo>
                      <a:lnTo>
                        <a:pt x="4375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3" y="1806"/>
                      </a:lnTo>
                      <a:lnTo>
                        <a:pt x="1010" y="1469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1"/>
                <p:cNvSpPr/>
                <p:nvPr/>
              </p:nvSpPr>
              <p:spPr>
                <a:xfrm>
                  <a:off x="918847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0" y="1"/>
                      </a:moveTo>
                      <a:lnTo>
                        <a:pt x="888" y="1806"/>
                      </a:lnTo>
                      <a:lnTo>
                        <a:pt x="1041" y="2142"/>
                      </a:lnTo>
                      <a:lnTo>
                        <a:pt x="2050" y="4223"/>
                      </a:lnTo>
                      <a:lnTo>
                        <a:pt x="2203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0" y="8445"/>
                      </a:lnTo>
                      <a:lnTo>
                        <a:pt x="4406" y="8445"/>
                      </a:lnTo>
                      <a:lnTo>
                        <a:pt x="3549" y="6640"/>
                      </a:lnTo>
                      <a:lnTo>
                        <a:pt x="3366" y="6304"/>
                      </a:lnTo>
                      <a:lnTo>
                        <a:pt x="2387" y="4223"/>
                      </a:lnTo>
                      <a:lnTo>
                        <a:pt x="2203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1"/>
                <p:cNvSpPr/>
                <p:nvPr/>
              </p:nvSpPr>
              <p:spPr>
                <a:xfrm>
                  <a:off x="9109050" y="2763072"/>
                  <a:ext cx="150520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" h="8446" extrusionOk="0">
                      <a:moveTo>
                        <a:pt x="0" y="1"/>
                      </a:moveTo>
                      <a:lnTo>
                        <a:pt x="887" y="1806"/>
                      </a:lnTo>
                      <a:lnTo>
                        <a:pt x="1040" y="2142"/>
                      </a:lnTo>
                      <a:lnTo>
                        <a:pt x="2050" y="4223"/>
                      </a:lnTo>
                      <a:lnTo>
                        <a:pt x="2203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0" y="8445"/>
                      </a:lnTo>
                      <a:lnTo>
                        <a:pt x="4406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3" y="1806"/>
                      </a:lnTo>
                      <a:lnTo>
                        <a:pt x="1040" y="1469"/>
                      </a:lnTo>
                      <a:lnTo>
                        <a:pt x="3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1"/>
                <p:cNvSpPr/>
                <p:nvPr/>
              </p:nvSpPr>
              <p:spPr>
                <a:xfrm>
                  <a:off x="902958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1" y="1"/>
                      </a:moveTo>
                      <a:lnTo>
                        <a:pt x="888" y="1806"/>
                      </a:lnTo>
                      <a:lnTo>
                        <a:pt x="1041" y="2142"/>
                      </a:lnTo>
                      <a:lnTo>
                        <a:pt x="2051" y="4223"/>
                      </a:lnTo>
                      <a:lnTo>
                        <a:pt x="2204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1" y="8445"/>
                      </a:lnTo>
                      <a:lnTo>
                        <a:pt x="4407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7" y="4223"/>
                      </a:lnTo>
                      <a:lnTo>
                        <a:pt x="2204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1"/>
                <p:cNvSpPr/>
                <p:nvPr/>
              </p:nvSpPr>
              <p:spPr>
                <a:xfrm>
                  <a:off x="8981521" y="2815341"/>
                  <a:ext cx="119193" cy="23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6916" extrusionOk="0">
                      <a:moveTo>
                        <a:pt x="153" y="1"/>
                      </a:moveTo>
                      <a:lnTo>
                        <a:pt x="0" y="337"/>
                      </a:lnTo>
                      <a:lnTo>
                        <a:pt x="1132" y="2693"/>
                      </a:lnTo>
                      <a:lnTo>
                        <a:pt x="1285" y="3030"/>
                      </a:lnTo>
                      <a:lnTo>
                        <a:pt x="2295" y="5110"/>
                      </a:lnTo>
                      <a:lnTo>
                        <a:pt x="2448" y="5416"/>
                      </a:lnTo>
                      <a:lnTo>
                        <a:pt x="3182" y="6915"/>
                      </a:lnTo>
                      <a:lnTo>
                        <a:pt x="3488" y="6915"/>
                      </a:lnTo>
                      <a:lnTo>
                        <a:pt x="2601" y="5110"/>
                      </a:lnTo>
                      <a:lnTo>
                        <a:pt x="2448" y="4774"/>
                      </a:lnTo>
                      <a:lnTo>
                        <a:pt x="1438" y="2693"/>
                      </a:lnTo>
                      <a:lnTo>
                        <a:pt x="1285" y="2356"/>
                      </a:lnTo>
                      <a:lnTo>
                        <a:pt x="15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1"/>
                <p:cNvSpPr/>
                <p:nvPr/>
              </p:nvSpPr>
              <p:spPr>
                <a:xfrm>
                  <a:off x="8941790" y="2897912"/>
                  <a:ext cx="79496" cy="15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499" extrusionOk="0">
                      <a:moveTo>
                        <a:pt x="154" y="1"/>
                      </a:moveTo>
                      <a:lnTo>
                        <a:pt x="1" y="337"/>
                      </a:lnTo>
                      <a:lnTo>
                        <a:pt x="1133" y="2693"/>
                      </a:lnTo>
                      <a:lnTo>
                        <a:pt x="1286" y="2999"/>
                      </a:lnTo>
                      <a:lnTo>
                        <a:pt x="1989" y="4498"/>
                      </a:lnTo>
                      <a:lnTo>
                        <a:pt x="2326" y="4498"/>
                      </a:lnTo>
                      <a:lnTo>
                        <a:pt x="1439" y="2693"/>
                      </a:lnTo>
                      <a:lnTo>
                        <a:pt x="1286" y="2357"/>
                      </a:lnTo>
                      <a:lnTo>
                        <a:pt x="15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4" name="Google Shape;514;p31"/>
              <p:cNvSpPr/>
              <p:nvPr/>
            </p:nvSpPr>
            <p:spPr>
              <a:xfrm>
                <a:off x="8895807" y="3124716"/>
                <a:ext cx="656432" cy="1180109"/>
              </a:xfrm>
              <a:custGeom>
                <a:avLst/>
                <a:gdLst/>
                <a:ahLst/>
                <a:cxnLst/>
                <a:rect l="l" t="t" r="r" b="b"/>
                <a:pathLst>
                  <a:path w="19215" h="34544" extrusionOk="0">
                    <a:moveTo>
                      <a:pt x="1" y="1"/>
                    </a:moveTo>
                    <a:lnTo>
                      <a:pt x="1" y="34543"/>
                    </a:lnTo>
                    <a:lnTo>
                      <a:pt x="19215" y="34543"/>
                    </a:lnTo>
                    <a:lnTo>
                      <a:pt x="192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1"/>
              <p:cNvSpPr/>
              <p:nvPr/>
            </p:nvSpPr>
            <p:spPr>
              <a:xfrm>
                <a:off x="8895807" y="3124716"/>
                <a:ext cx="656432" cy="1180109"/>
              </a:xfrm>
              <a:custGeom>
                <a:avLst/>
                <a:gdLst/>
                <a:ahLst/>
                <a:cxnLst/>
                <a:rect l="l" t="t" r="r" b="b"/>
                <a:pathLst>
                  <a:path w="19215" h="34544" extrusionOk="0">
                    <a:moveTo>
                      <a:pt x="1" y="1"/>
                    </a:moveTo>
                    <a:lnTo>
                      <a:pt x="1" y="34543"/>
                    </a:lnTo>
                    <a:lnTo>
                      <a:pt x="1010" y="34543"/>
                    </a:lnTo>
                    <a:lnTo>
                      <a:pt x="1010" y="858"/>
                    </a:lnTo>
                    <a:lnTo>
                      <a:pt x="19215" y="858"/>
                    </a:lnTo>
                    <a:lnTo>
                      <a:pt x="19215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1"/>
              <p:cNvSpPr/>
              <p:nvPr/>
            </p:nvSpPr>
            <p:spPr>
              <a:xfrm>
                <a:off x="8945992" y="4044542"/>
                <a:ext cx="557122" cy="35563"/>
              </a:xfrm>
              <a:custGeom>
                <a:avLst/>
                <a:gdLst/>
                <a:ahLst/>
                <a:cxnLst/>
                <a:rect l="l" t="t" r="r" b="b"/>
                <a:pathLst>
                  <a:path w="16308" h="1041" extrusionOk="0">
                    <a:moveTo>
                      <a:pt x="0" y="0"/>
                    </a:moveTo>
                    <a:lnTo>
                      <a:pt x="0" y="1040"/>
                    </a:lnTo>
                    <a:lnTo>
                      <a:pt x="16308" y="1040"/>
                    </a:lnTo>
                    <a:lnTo>
                      <a:pt x="16308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1"/>
              <p:cNvSpPr/>
              <p:nvPr/>
            </p:nvSpPr>
            <p:spPr>
              <a:xfrm>
                <a:off x="9022277" y="3918004"/>
                <a:ext cx="96202" cy="127597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735" extrusionOk="0">
                    <a:moveTo>
                      <a:pt x="1353" y="1"/>
                    </a:moveTo>
                    <a:cubicBezTo>
                      <a:pt x="613" y="1"/>
                      <a:pt x="1" y="602"/>
                      <a:pt x="1" y="1348"/>
                    </a:cubicBezTo>
                    <a:lnTo>
                      <a:pt x="1" y="3735"/>
                    </a:lnTo>
                    <a:lnTo>
                      <a:pt x="2815" y="3735"/>
                    </a:lnTo>
                    <a:lnTo>
                      <a:pt x="2815" y="1348"/>
                    </a:lnTo>
                    <a:cubicBezTo>
                      <a:pt x="2815" y="767"/>
                      <a:pt x="2448" y="277"/>
                      <a:pt x="1898" y="94"/>
                    </a:cubicBezTo>
                    <a:cubicBezTo>
                      <a:pt x="1745" y="33"/>
                      <a:pt x="1592" y="2"/>
                      <a:pt x="1408" y="2"/>
                    </a:cubicBezTo>
                    <a:cubicBezTo>
                      <a:pt x="1390" y="1"/>
                      <a:pt x="1371" y="1"/>
                      <a:pt x="1353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1"/>
              <p:cNvSpPr/>
              <p:nvPr/>
            </p:nvSpPr>
            <p:spPr>
              <a:xfrm>
                <a:off x="9049470" y="3920156"/>
                <a:ext cx="76319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3672" extrusionOk="0">
                    <a:moveTo>
                      <a:pt x="1102" y="0"/>
                    </a:moveTo>
                    <a:cubicBezTo>
                      <a:pt x="459" y="0"/>
                      <a:pt x="0" y="673"/>
                      <a:pt x="214" y="1285"/>
                    </a:cubicBezTo>
                    <a:lnTo>
                      <a:pt x="214" y="3672"/>
                    </a:lnTo>
                    <a:lnTo>
                      <a:pt x="2019" y="3672"/>
                    </a:lnTo>
                    <a:lnTo>
                      <a:pt x="2019" y="1285"/>
                    </a:lnTo>
                    <a:lnTo>
                      <a:pt x="2050" y="1285"/>
                    </a:lnTo>
                    <a:cubicBezTo>
                      <a:pt x="2234" y="673"/>
                      <a:pt x="1775" y="0"/>
                      <a:pt x="11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1"/>
              <p:cNvSpPr/>
              <p:nvPr/>
            </p:nvSpPr>
            <p:spPr>
              <a:xfrm>
                <a:off x="9329569" y="3918004"/>
                <a:ext cx="97261" cy="127597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735" extrusionOk="0">
                    <a:moveTo>
                      <a:pt x="1353" y="1"/>
                    </a:moveTo>
                    <a:cubicBezTo>
                      <a:pt x="614" y="1"/>
                      <a:pt x="31" y="602"/>
                      <a:pt x="1" y="1348"/>
                    </a:cubicBezTo>
                    <a:lnTo>
                      <a:pt x="1" y="3735"/>
                    </a:lnTo>
                    <a:lnTo>
                      <a:pt x="2846" y="3735"/>
                    </a:lnTo>
                    <a:lnTo>
                      <a:pt x="2846" y="1348"/>
                    </a:lnTo>
                    <a:cubicBezTo>
                      <a:pt x="2846" y="767"/>
                      <a:pt x="2479" y="277"/>
                      <a:pt x="1928" y="94"/>
                    </a:cubicBezTo>
                    <a:cubicBezTo>
                      <a:pt x="1775" y="33"/>
                      <a:pt x="1592" y="2"/>
                      <a:pt x="1408" y="2"/>
                    </a:cubicBezTo>
                    <a:cubicBezTo>
                      <a:pt x="1390" y="1"/>
                      <a:pt x="1372" y="1"/>
                      <a:pt x="1353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1"/>
              <p:cNvSpPr/>
              <p:nvPr/>
            </p:nvSpPr>
            <p:spPr>
              <a:xfrm>
                <a:off x="9356762" y="3920156"/>
                <a:ext cx="77378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3672" extrusionOk="0">
                    <a:moveTo>
                      <a:pt x="1132" y="0"/>
                    </a:moveTo>
                    <a:cubicBezTo>
                      <a:pt x="459" y="0"/>
                      <a:pt x="0" y="673"/>
                      <a:pt x="214" y="1285"/>
                    </a:cubicBezTo>
                    <a:lnTo>
                      <a:pt x="214" y="3672"/>
                    </a:lnTo>
                    <a:lnTo>
                      <a:pt x="2050" y="3672"/>
                    </a:lnTo>
                    <a:lnTo>
                      <a:pt x="2050" y="1285"/>
                    </a:lnTo>
                    <a:cubicBezTo>
                      <a:pt x="2264" y="673"/>
                      <a:pt x="1775" y="0"/>
                      <a:pt x="11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1"/>
              <p:cNvSpPr/>
              <p:nvPr/>
            </p:nvSpPr>
            <p:spPr>
              <a:xfrm>
                <a:off x="8945992" y="3443521"/>
                <a:ext cx="557122" cy="34538"/>
              </a:xfrm>
              <a:custGeom>
                <a:avLst/>
                <a:gdLst/>
                <a:ahLst/>
                <a:cxnLst/>
                <a:rect l="l" t="t" r="r" b="b"/>
                <a:pathLst>
                  <a:path w="16308" h="1011" extrusionOk="0">
                    <a:moveTo>
                      <a:pt x="0" y="1"/>
                    </a:moveTo>
                    <a:lnTo>
                      <a:pt x="0" y="1010"/>
                    </a:lnTo>
                    <a:lnTo>
                      <a:pt x="16308" y="1010"/>
                    </a:lnTo>
                    <a:lnTo>
                      <a:pt x="16308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1"/>
              <p:cNvSpPr/>
              <p:nvPr/>
            </p:nvSpPr>
            <p:spPr>
              <a:xfrm>
                <a:off x="9022277" y="3315992"/>
                <a:ext cx="96202" cy="127563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734" extrusionOk="0">
                    <a:moveTo>
                      <a:pt x="1408" y="1"/>
                    </a:moveTo>
                    <a:cubicBezTo>
                      <a:pt x="643" y="1"/>
                      <a:pt x="1" y="582"/>
                      <a:pt x="1" y="1378"/>
                    </a:cubicBezTo>
                    <a:lnTo>
                      <a:pt x="1" y="3734"/>
                    </a:lnTo>
                    <a:lnTo>
                      <a:pt x="2815" y="3734"/>
                    </a:lnTo>
                    <a:lnTo>
                      <a:pt x="2815" y="1378"/>
                    </a:lnTo>
                    <a:cubicBezTo>
                      <a:pt x="2815" y="796"/>
                      <a:pt x="2448" y="276"/>
                      <a:pt x="1898" y="93"/>
                    </a:cubicBezTo>
                    <a:cubicBezTo>
                      <a:pt x="1745" y="32"/>
                      <a:pt x="1592" y="1"/>
                      <a:pt x="1408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>
                <a:off x="9049470" y="3319135"/>
                <a:ext cx="76319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3642" extrusionOk="0">
                    <a:moveTo>
                      <a:pt x="1102" y="1"/>
                    </a:moveTo>
                    <a:cubicBezTo>
                      <a:pt x="459" y="1"/>
                      <a:pt x="0" y="643"/>
                      <a:pt x="214" y="1286"/>
                    </a:cubicBezTo>
                    <a:lnTo>
                      <a:pt x="214" y="3642"/>
                    </a:lnTo>
                    <a:lnTo>
                      <a:pt x="2019" y="3642"/>
                    </a:lnTo>
                    <a:lnTo>
                      <a:pt x="2019" y="1286"/>
                    </a:lnTo>
                    <a:lnTo>
                      <a:pt x="2050" y="1286"/>
                    </a:lnTo>
                    <a:cubicBezTo>
                      <a:pt x="2234" y="643"/>
                      <a:pt x="1775" y="1"/>
                      <a:pt x="1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1"/>
              <p:cNvSpPr/>
              <p:nvPr/>
            </p:nvSpPr>
            <p:spPr>
              <a:xfrm>
                <a:off x="9329569" y="3315992"/>
                <a:ext cx="97261" cy="12756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734" extrusionOk="0">
                    <a:moveTo>
                      <a:pt x="1408" y="1"/>
                    </a:moveTo>
                    <a:cubicBezTo>
                      <a:pt x="643" y="1"/>
                      <a:pt x="31" y="582"/>
                      <a:pt x="1" y="1378"/>
                    </a:cubicBezTo>
                    <a:lnTo>
                      <a:pt x="1" y="3734"/>
                    </a:lnTo>
                    <a:lnTo>
                      <a:pt x="2846" y="3734"/>
                    </a:lnTo>
                    <a:lnTo>
                      <a:pt x="2846" y="1378"/>
                    </a:lnTo>
                    <a:cubicBezTo>
                      <a:pt x="2846" y="796"/>
                      <a:pt x="2479" y="276"/>
                      <a:pt x="1928" y="93"/>
                    </a:cubicBezTo>
                    <a:cubicBezTo>
                      <a:pt x="1775" y="32"/>
                      <a:pt x="1592" y="1"/>
                      <a:pt x="1408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1"/>
              <p:cNvSpPr/>
              <p:nvPr/>
            </p:nvSpPr>
            <p:spPr>
              <a:xfrm>
                <a:off x="9356762" y="3319135"/>
                <a:ext cx="77378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3642" extrusionOk="0">
                    <a:moveTo>
                      <a:pt x="1132" y="1"/>
                    </a:moveTo>
                    <a:cubicBezTo>
                      <a:pt x="459" y="1"/>
                      <a:pt x="0" y="643"/>
                      <a:pt x="214" y="1286"/>
                    </a:cubicBezTo>
                    <a:lnTo>
                      <a:pt x="214" y="3642"/>
                    </a:lnTo>
                    <a:lnTo>
                      <a:pt x="2050" y="3642"/>
                    </a:lnTo>
                    <a:lnTo>
                      <a:pt x="2050" y="1286"/>
                    </a:lnTo>
                    <a:cubicBezTo>
                      <a:pt x="2264" y="643"/>
                      <a:pt x="1775" y="1"/>
                      <a:pt x="1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>
                <a:off x="8872816" y="3677671"/>
                <a:ext cx="703474" cy="74235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2173" extrusionOk="0">
                    <a:moveTo>
                      <a:pt x="0" y="0"/>
                    </a:moveTo>
                    <a:lnTo>
                      <a:pt x="0" y="2172"/>
                    </a:lnTo>
                    <a:lnTo>
                      <a:pt x="20591" y="2172"/>
                    </a:lnTo>
                    <a:lnTo>
                      <a:pt x="20591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>
                <a:off x="8872816" y="3051575"/>
                <a:ext cx="703474" cy="74235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2173" extrusionOk="0">
                    <a:moveTo>
                      <a:pt x="0" y="0"/>
                    </a:moveTo>
                    <a:lnTo>
                      <a:pt x="0" y="2172"/>
                    </a:lnTo>
                    <a:lnTo>
                      <a:pt x="20591" y="2172"/>
                    </a:lnTo>
                    <a:lnTo>
                      <a:pt x="205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8" name="Google Shape;528;p31"/>
            <p:cNvGrpSpPr/>
            <p:nvPr/>
          </p:nvGrpSpPr>
          <p:grpSpPr>
            <a:xfrm>
              <a:off x="-1405858" y="4304792"/>
              <a:ext cx="1893969" cy="842481"/>
              <a:chOff x="7658271" y="4304792"/>
              <a:chExt cx="1893969" cy="842481"/>
            </a:xfrm>
          </p:grpSpPr>
          <p:sp>
            <p:nvSpPr>
              <p:cNvPr id="529" name="Google Shape;529;p31"/>
              <p:cNvSpPr/>
              <p:nvPr/>
            </p:nvSpPr>
            <p:spPr>
              <a:xfrm>
                <a:off x="7658271" y="4304792"/>
                <a:ext cx="1893969" cy="842481"/>
              </a:xfrm>
              <a:custGeom>
                <a:avLst/>
                <a:gdLst/>
                <a:ahLst/>
                <a:cxnLst/>
                <a:rect l="l" t="t" r="r" b="b"/>
                <a:pathLst>
                  <a:path w="55440" h="24661" extrusionOk="0">
                    <a:moveTo>
                      <a:pt x="0" y="0"/>
                    </a:moveTo>
                    <a:lnTo>
                      <a:pt x="0" y="24661"/>
                    </a:lnTo>
                    <a:lnTo>
                      <a:pt x="55440" y="24661"/>
                    </a:lnTo>
                    <a:lnTo>
                      <a:pt x="554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1"/>
              <p:cNvSpPr/>
              <p:nvPr/>
            </p:nvSpPr>
            <p:spPr>
              <a:xfrm>
                <a:off x="9069319" y="4516975"/>
                <a:ext cx="353309" cy="6302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450" extrusionOk="0">
                    <a:moveTo>
                      <a:pt x="5171" y="0"/>
                    </a:moveTo>
                    <a:cubicBezTo>
                      <a:pt x="2295" y="0"/>
                      <a:pt x="0" y="2326"/>
                      <a:pt x="0" y="5171"/>
                    </a:cubicBezTo>
                    <a:lnTo>
                      <a:pt x="0" y="18450"/>
                    </a:lnTo>
                    <a:lnTo>
                      <a:pt x="10342" y="18450"/>
                    </a:lnTo>
                    <a:lnTo>
                      <a:pt x="10342" y="5171"/>
                    </a:lnTo>
                    <a:cubicBezTo>
                      <a:pt x="10311" y="2846"/>
                      <a:pt x="8781" y="826"/>
                      <a:pt x="6548" y="215"/>
                    </a:cubicBezTo>
                    <a:cubicBezTo>
                      <a:pt x="6089" y="62"/>
                      <a:pt x="5630" y="0"/>
                      <a:pt x="51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1"/>
              <p:cNvSpPr/>
              <p:nvPr/>
            </p:nvSpPr>
            <p:spPr>
              <a:xfrm>
                <a:off x="9163402" y="4523227"/>
                <a:ext cx="259225" cy="624046"/>
              </a:xfrm>
              <a:custGeom>
                <a:avLst/>
                <a:gdLst/>
                <a:ahLst/>
                <a:cxnLst/>
                <a:rect l="l" t="t" r="r" b="b"/>
                <a:pathLst>
                  <a:path w="7588" h="18267" extrusionOk="0">
                    <a:moveTo>
                      <a:pt x="3794" y="1"/>
                    </a:moveTo>
                    <a:cubicBezTo>
                      <a:pt x="1560" y="643"/>
                      <a:pt x="0" y="2663"/>
                      <a:pt x="0" y="4988"/>
                    </a:cubicBezTo>
                    <a:lnTo>
                      <a:pt x="0" y="18267"/>
                    </a:lnTo>
                    <a:lnTo>
                      <a:pt x="7588" y="18267"/>
                    </a:lnTo>
                    <a:lnTo>
                      <a:pt x="7588" y="4988"/>
                    </a:lnTo>
                    <a:cubicBezTo>
                      <a:pt x="7557" y="2663"/>
                      <a:pt x="6027" y="643"/>
                      <a:pt x="3794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1"/>
              <p:cNvSpPr/>
              <p:nvPr/>
            </p:nvSpPr>
            <p:spPr>
              <a:xfrm>
                <a:off x="8591659" y="4516975"/>
                <a:ext cx="353309" cy="6302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450" extrusionOk="0">
                    <a:moveTo>
                      <a:pt x="5201" y="0"/>
                    </a:moveTo>
                    <a:cubicBezTo>
                      <a:pt x="2325" y="0"/>
                      <a:pt x="0" y="2295"/>
                      <a:pt x="0" y="5171"/>
                    </a:cubicBezTo>
                    <a:lnTo>
                      <a:pt x="0" y="18450"/>
                    </a:lnTo>
                    <a:lnTo>
                      <a:pt x="10342" y="18450"/>
                    </a:lnTo>
                    <a:lnTo>
                      <a:pt x="10342" y="5171"/>
                    </a:lnTo>
                    <a:cubicBezTo>
                      <a:pt x="10342" y="2846"/>
                      <a:pt x="8812" y="826"/>
                      <a:pt x="6578" y="215"/>
                    </a:cubicBezTo>
                    <a:cubicBezTo>
                      <a:pt x="6119" y="62"/>
                      <a:pt x="5660" y="0"/>
                      <a:pt x="5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>
                <a:off x="8686767" y="4523227"/>
                <a:ext cx="258200" cy="624046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8267" extrusionOk="0">
                    <a:moveTo>
                      <a:pt x="3764" y="1"/>
                    </a:moveTo>
                    <a:cubicBezTo>
                      <a:pt x="1530" y="643"/>
                      <a:pt x="0" y="2663"/>
                      <a:pt x="0" y="4988"/>
                    </a:cubicBezTo>
                    <a:lnTo>
                      <a:pt x="0" y="18267"/>
                    </a:lnTo>
                    <a:lnTo>
                      <a:pt x="7558" y="18267"/>
                    </a:lnTo>
                    <a:lnTo>
                      <a:pt x="7558" y="4988"/>
                    </a:lnTo>
                    <a:cubicBezTo>
                      <a:pt x="7558" y="2663"/>
                      <a:pt x="5997" y="643"/>
                      <a:pt x="3764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31"/>
            <p:cNvGrpSpPr/>
            <p:nvPr/>
          </p:nvGrpSpPr>
          <p:grpSpPr>
            <a:xfrm>
              <a:off x="488071" y="2623792"/>
              <a:ext cx="2070629" cy="2523497"/>
              <a:chOff x="9552200" y="2623792"/>
              <a:chExt cx="2070629" cy="2523497"/>
            </a:xfrm>
          </p:grpSpPr>
          <p:sp>
            <p:nvSpPr>
              <p:cNvPr id="535" name="Google Shape;535;p31"/>
              <p:cNvSpPr/>
              <p:nvPr/>
            </p:nvSpPr>
            <p:spPr>
              <a:xfrm>
                <a:off x="9552206" y="2623792"/>
                <a:ext cx="2070623" cy="117382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3436" extrusionOk="0">
                    <a:moveTo>
                      <a:pt x="9485" y="1"/>
                    </a:moveTo>
                    <a:cubicBezTo>
                      <a:pt x="8537" y="1"/>
                      <a:pt x="7588" y="636"/>
                      <a:pt x="7588" y="1905"/>
                    </a:cubicBezTo>
                    <a:cubicBezTo>
                      <a:pt x="7435" y="789"/>
                      <a:pt x="6563" y="230"/>
                      <a:pt x="5691" y="230"/>
                    </a:cubicBezTo>
                    <a:cubicBezTo>
                      <a:pt x="4819" y="230"/>
                      <a:pt x="3948" y="789"/>
                      <a:pt x="3795" y="1905"/>
                    </a:cubicBezTo>
                    <a:cubicBezTo>
                      <a:pt x="3642" y="789"/>
                      <a:pt x="2770" y="230"/>
                      <a:pt x="1898" y="230"/>
                    </a:cubicBezTo>
                    <a:cubicBezTo>
                      <a:pt x="1026" y="230"/>
                      <a:pt x="154" y="789"/>
                      <a:pt x="1" y="1905"/>
                    </a:cubicBezTo>
                    <a:lnTo>
                      <a:pt x="1" y="3435"/>
                    </a:lnTo>
                    <a:lnTo>
                      <a:pt x="60611" y="3435"/>
                    </a:lnTo>
                    <a:lnTo>
                      <a:pt x="60611" y="1905"/>
                    </a:lnTo>
                    <a:cubicBezTo>
                      <a:pt x="60611" y="835"/>
                      <a:pt x="59785" y="9"/>
                      <a:pt x="58744" y="9"/>
                    </a:cubicBezTo>
                    <a:cubicBezTo>
                      <a:pt x="57674" y="9"/>
                      <a:pt x="56847" y="835"/>
                      <a:pt x="56847" y="1905"/>
                    </a:cubicBezTo>
                    <a:cubicBezTo>
                      <a:pt x="56694" y="789"/>
                      <a:pt x="55815" y="230"/>
                      <a:pt x="54939" y="230"/>
                    </a:cubicBezTo>
                    <a:cubicBezTo>
                      <a:pt x="54063" y="230"/>
                      <a:pt x="53191" y="789"/>
                      <a:pt x="53054" y="1905"/>
                    </a:cubicBezTo>
                    <a:cubicBezTo>
                      <a:pt x="53054" y="636"/>
                      <a:pt x="52105" y="1"/>
                      <a:pt x="51157" y="1"/>
                    </a:cubicBezTo>
                    <a:cubicBezTo>
                      <a:pt x="50208" y="1"/>
                      <a:pt x="49260" y="636"/>
                      <a:pt x="49260" y="1905"/>
                    </a:cubicBezTo>
                    <a:cubicBezTo>
                      <a:pt x="49107" y="789"/>
                      <a:pt x="48235" y="230"/>
                      <a:pt x="47363" y="230"/>
                    </a:cubicBezTo>
                    <a:cubicBezTo>
                      <a:pt x="46491" y="230"/>
                      <a:pt x="45619" y="789"/>
                      <a:pt x="45466" y="1905"/>
                    </a:cubicBezTo>
                    <a:cubicBezTo>
                      <a:pt x="45313" y="789"/>
                      <a:pt x="44441" y="230"/>
                      <a:pt x="43569" y="230"/>
                    </a:cubicBezTo>
                    <a:cubicBezTo>
                      <a:pt x="42697" y="230"/>
                      <a:pt x="41825" y="789"/>
                      <a:pt x="41672" y="1905"/>
                    </a:cubicBezTo>
                    <a:cubicBezTo>
                      <a:pt x="41672" y="636"/>
                      <a:pt x="40724" y="1"/>
                      <a:pt x="39779" y="1"/>
                    </a:cubicBezTo>
                    <a:cubicBezTo>
                      <a:pt x="38834" y="1"/>
                      <a:pt x="37893" y="636"/>
                      <a:pt x="37909" y="1905"/>
                    </a:cubicBezTo>
                    <a:cubicBezTo>
                      <a:pt x="37756" y="789"/>
                      <a:pt x="36876" y="230"/>
                      <a:pt x="36000" y="230"/>
                    </a:cubicBezTo>
                    <a:cubicBezTo>
                      <a:pt x="35125" y="230"/>
                      <a:pt x="34253" y="789"/>
                      <a:pt x="34115" y="1905"/>
                    </a:cubicBezTo>
                    <a:cubicBezTo>
                      <a:pt x="33962" y="789"/>
                      <a:pt x="33082" y="230"/>
                      <a:pt x="32206" y="230"/>
                    </a:cubicBezTo>
                    <a:cubicBezTo>
                      <a:pt x="31331" y="230"/>
                      <a:pt x="30459" y="789"/>
                      <a:pt x="30321" y="1905"/>
                    </a:cubicBezTo>
                    <a:cubicBezTo>
                      <a:pt x="30321" y="636"/>
                      <a:pt x="29373" y="1"/>
                      <a:pt x="28424" y="1"/>
                    </a:cubicBezTo>
                    <a:cubicBezTo>
                      <a:pt x="27476" y="1"/>
                      <a:pt x="26527" y="636"/>
                      <a:pt x="26527" y="1905"/>
                    </a:cubicBezTo>
                    <a:cubicBezTo>
                      <a:pt x="26374" y="789"/>
                      <a:pt x="25502" y="230"/>
                      <a:pt x="24630" y="230"/>
                    </a:cubicBezTo>
                    <a:cubicBezTo>
                      <a:pt x="23758" y="230"/>
                      <a:pt x="22886" y="789"/>
                      <a:pt x="22733" y="1905"/>
                    </a:cubicBezTo>
                    <a:cubicBezTo>
                      <a:pt x="22733" y="636"/>
                      <a:pt x="21785" y="1"/>
                      <a:pt x="20836" y="1"/>
                    </a:cubicBezTo>
                    <a:cubicBezTo>
                      <a:pt x="19888" y="1"/>
                      <a:pt x="18939" y="636"/>
                      <a:pt x="18939" y="1905"/>
                    </a:cubicBezTo>
                    <a:cubicBezTo>
                      <a:pt x="18802" y="789"/>
                      <a:pt x="17930" y="230"/>
                      <a:pt x="17054" y="230"/>
                    </a:cubicBezTo>
                    <a:cubicBezTo>
                      <a:pt x="16178" y="230"/>
                      <a:pt x="15299" y="789"/>
                      <a:pt x="15146" y="1905"/>
                    </a:cubicBezTo>
                    <a:cubicBezTo>
                      <a:pt x="15008" y="789"/>
                      <a:pt x="14136" y="230"/>
                      <a:pt x="13264" y="230"/>
                    </a:cubicBezTo>
                    <a:cubicBezTo>
                      <a:pt x="12392" y="230"/>
                      <a:pt x="11520" y="789"/>
                      <a:pt x="11382" y="1905"/>
                    </a:cubicBezTo>
                    <a:cubicBezTo>
                      <a:pt x="11382" y="636"/>
                      <a:pt x="10434" y="1"/>
                      <a:pt x="94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>
                <a:off x="9552206" y="2823711"/>
                <a:ext cx="259259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7588" y="12361"/>
                    </a:lnTo>
                    <a:lnTo>
                      <a:pt x="7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1"/>
              <p:cNvSpPr/>
              <p:nvPr/>
            </p:nvSpPr>
            <p:spPr>
              <a:xfrm>
                <a:off x="9601331" y="2976315"/>
                <a:ext cx="140818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510" extrusionOk="0">
                    <a:moveTo>
                      <a:pt x="2357" y="0"/>
                    </a:moveTo>
                    <a:cubicBezTo>
                      <a:pt x="796" y="0"/>
                      <a:pt x="1" y="1897"/>
                      <a:pt x="1133" y="2999"/>
                    </a:cubicBezTo>
                    <a:cubicBezTo>
                      <a:pt x="1485" y="3351"/>
                      <a:pt x="1919" y="3509"/>
                      <a:pt x="2345" y="3509"/>
                    </a:cubicBezTo>
                    <a:cubicBezTo>
                      <a:pt x="3251" y="3509"/>
                      <a:pt x="4121" y="2795"/>
                      <a:pt x="4100" y="1714"/>
                    </a:cubicBezTo>
                    <a:cubicBezTo>
                      <a:pt x="4100" y="765"/>
                      <a:pt x="3305" y="0"/>
                      <a:pt x="23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1"/>
              <p:cNvSpPr/>
              <p:nvPr/>
            </p:nvSpPr>
            <p:spPr>
              <a:xfrm>
                <a:off x="9811431" y="2823711"/>
                <a:ext cx="259259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7588" y="12361"/>
                    </a:lnTo>
                    <a:lnTo>
                      <a:pt x="7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1"/>
              <p:cNvSpPr/>
              <p:nvPr/>
            </p:nvSpPr>
            <p:spPr>
              <a:xfrm>
                <a:off x="9860556" y="2976315"/>
                <a:ext cx="140818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510" extrusionOk="0">
                    <a:moveTo>
                      <a:pt x="2356" y="0"/>
                    </a:moveTo>
                    <a:cubicBezTo>
                      <a:pt x="765" y="0"/>
                      <a:pt x="0" y="1897"/>
                      <a:pt x="1102" y="2999"/>
                    </a:cubicBezTo>
                    <a:cubicBezTo>
                      <a:pt x="1464" y="3351"/>
                      <a:pt x="1905" y="3509"/>
                      <a:pt x="2336" y="3509"/>
                    </a:cubicBezTo>
                    <a:cubicBezTo>
                      <a:pt x="3251" y="3509"/>
                      <a:pt x="4121" y="2795"/>
                      <a:pt x="4100" y="1714"/>
                    </a:cubicBezTo>
                    <a:cubicBezTo>
                      <a:pt x="4100" y="765"/>
                      <a:pt x="330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1"/>
              <p:cNvSpPr/>
              <p:nvPr/>
            </p:nvSpPr>
            <p:spPr>
              <a:xfrm>
                <a:off x="10070656" y="2823711"/>
                <a:ext cx="258200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7557" y="12361"/>
                    </a:lnTo>
                    <a:lnTo>
                      <a:pt x="75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1"/>
              <p:cNvSpPr/>
              <p:nvPr/>
            </p:nvSpPr>
            <p:spPr>
              <a:xfrm>
                <a:off x="10118722" y="2976315"/>
                <a:ext cx="141843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3510" extrusionOk="0">
                    <a:moveTo>
                      <a:pt x="2356" y="0"/>
                    </a:moveTo>
                    <a:cubicBezTo>
                      <a:pt x="796" y="0"/>
                      <a:pt x="1" y="1897"/>
                      <a:pt x="1133" y="2999"/>
                    </a:cubicBezTo>
                    <a:cubicBezTo>
                      <a:pt x="1485" y="3351"/>
                      <a:pt x="1922" y="3509"/>
                      <a:pt x="2353" y="3509"/>
                    </a:cubicBezTo>
                    <a:cubicBezTo>
                      <a:pt x="3267" y="3509"/>
                      <a:pt x="4152" y="2795"/>
                      <a:pt x="4131" y="1714"/>
                    </a:cubicBezTo>
                    <a:cubicBezTo>
                      <a:pt x="4131" y="765"/>
                      <a:pt x="333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>
                <a:off x="10328822" y="2823711"/>
                <a:ext cx="259225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88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7588" y="12361"/>
                    </a:lnTo>
                    <a:lnTo>
                      <a:pt x="7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>
                <a:off x="10377947" y="2976315"/>
                <a:ext cx="140784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3510" extrusionOk="0">
                    <a:moveTo>
                      <a:pt x="2356" y="0"/>
                    </a:moveTo>
                    <a:cubicBezTo>
                      <a:pt x="796" y="0"/>
                      <a:pt x="0" y="1897"/>
                      <a:pt x="1132" y="2999"/>
                    </a:cubicBezTo>
                    <a:cubicBezTo>
                      <a:pt x="1485" y="3351"/>
                      <a:pt x="1919" y="3509"/>
                      <a:pt x="2345" y="3509"/>
                    </a:cubicBezTo>
                    <a:cubicBezTo>
                      <a:pt x="3251" y="3509"/>
                      <a:pt x="4121" y="2795"/>
                      <a:pt x="4100" y="1714"/>
                    </a:cubicBezTo>
                    <a:cubicBezTo>
                      <a:pt x="4100" y="765"/>
                      <a:pt x="330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>
                <a:off x="10588047" y="2823711"/>
                <a:ext cx="258200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7557" y="12361"/>
                    </a:lnTo>
                    <a:lnTo>
                      <a:pt x="75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10637172" y="2976315"/>
                <a:ext cx="140784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3510" extrusionOk="0">
                    <a:moveTo>
                      <a:pt x="2356" y="0"/>
                    </a:moveTo>
                    <a:cubicBezTo>
                      <a:pt x="765" y="0"/>
                      <a:pt x="0" y="1897"/>
                      <a:pt x="1101" y="2999"/>
                    </a:cubicBezTo>
                    <a:cubicBezTo>
                      <a:pt x="1464" y="3351"/>
                      <a:pt x="1904" y="3509"/>
                      <a:pt x="2335" y="3509"/>
                    </a:cubicBezTo>
                    <a:cubicBezTo>
                      <a:pt x="3250" y="3509"/>
                      <a:pt x="4121" y="2795"/>
                      <a:pt x="4100" y="1714"/>
                    </a:cubicBezTo>
                    <a:cubicBezTo>
                      <a:pt x="4100" y="765"/>
                      <a:pt x="3304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1"/>
              <p:cNvSpPr/>
              <p:nvPr/>
            </p:nvSpPr>
            <p:spPr>
              <a:xfrm>
                <a:off x="10847238" y="2823711"/>
                <a:ext cx="258200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7558" y="12361"/>
                    </a:lnTo>
                    <a:lnTo>
                      <a:pt x="75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>
                <a:off x="10895339" y="2976315"/>
                <a:ext cx="141125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3510" extrusionOk="0">
                    <a:moveTo>
                      <a:pt x="2356" y="0"/>
                    </a:moveTo>
                    <a:cubicBezTo>
                      <a:pt x="796" y="0"/>
                      <a:pt x="0" y="1897"/>
                      <a:pt x="1132" y="2999"/>
                    </a:cubicBezTo>
                    <a:cubicBezTo>
                      <a:pt x="1485" y="3351"/>
                      <a:pt x="1919" y="3509"/>
                      <a:pt x="2346" y="3509"/>
                    </a:cubicBezTo>
                    <a:cubicBezTo>
                      <a:pt x="3254" y="3509"/>
                      <a:pt x="4131" y="2795"/>
                      <a:pt x="4131" y="1714"/>
                    </a:cubicBezTo>
                    <a:cubicBezTo>
                      <a:pt x="4100" y="765"/>
                      <a:pt x="333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>
                <a:off x="11105404" y="2823711"/>
                <a:ext cx="259259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7589" y="12361"/>
                    </a:lnTo>
                    <a:lnTo>
                      <a:pt x="75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1"/>
              <p:cNvSpPr/>
              <p:nvPr/>
            </p:nvSpPr>
            <p:spPr>
              <a:xfrm>
                <a:off x="11154529" y="2976315"/>
                <a:ext cx="140818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510" extrusionOk="0">
                    <a:moveTo>
                      <a:pt x="2357" y="0"/>
                    </a:moveTo>
                    <a:cubicBezTo>
                      <a:pt x="796" y="0"/>
                      <a:pt x="1" y="1897"/>
                      <a:pt x="1102" y="2999"/>
                    </a:cubicBezTo>
                    <a:cubicBezTo>
                      <a:pt x="1465" y="3351"/>
                      <a:pt x="1905" y="3509"/>
                      <a:pt x="2336" y="3509"/>
                    </a:cubicBezTo>
                    <a:cubicBezTo>
                      <a:pt x="3251" y="3509"/>
                      <a:pt x="4122" y="2795"/>
                      <a:pt x="4101" y="1714"/>
                    </a:cubicBezTo>
                    <a:cubicBezTo>
                      <a:pt x="4101" y="765"/>
                      <a:pt x="3305" y="0"/>
                      <a:pt x="23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>
                <a:off x="11364629" y="2823711"/>
                <a:ext cx="258200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7558" y="12361"/>
                    </a:lnTo>
                    <a:lnTo>
                      <a:pt x="75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1"/>
              <p:cNvSpPr/>
              <p:nvPr/>
            </p:nvSpPr>
            <p:spPr>
              <a:xfrm>
                <a:off x="11413754" y="2976315"/>
                <a:ext cx="140818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510" extrusionOk="0">
                    <a:moveTo>
                      <a:pt x="2356" y="0"/>
                    </a:moveTo>
                    <a:cubicBezTo>
                      <a:pt x="765" y="0"/>
                      <a:pt x="1" y="1897"/>
                      <a:pt x="1102" y="2999"/>
                    </a:cubicBezTo>
                    <a:cubicBezTo>
                      <a:pt x="1464" y="3351"/>
                      <a:pt x="1905" y="3509"/>
                      <a:pt x="2336" y="3509"/>
                    </a:cubicBezTo>
                    <a:cubicBezTo>
                      <a:pt x="3251" y="3509"/>
                      <a:pt x="4121" y="2795"/>
                      <a:pt x="4100" y="1714"/>
                    </a:cubicBezTo>
                    <a:cubicBezTo>
                      <a:pt x="4100" y="765"/>
                      <a:pt x="330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1"/>
              <p:cNvSpPr/>
              <p:nvPr/>
            </p:nvSpPr>
            <p:spPr>
              <a:xfrm>
                <a:off x="9553265" y="3627486"/>
                <a:ext cx="2069564" cy="1519787"/>
              </a:xfrm>
              <a:custGeom>
                <a:avLst/>
                <a:gdLst/>
                <a:ahLst/>
                <a:cxnLst/>
                <a:rect l="l" t="t" r="r" b="b"/>
                <a:pathLst>
                  <a:path w="60580" h="44487" extrusionOk="0">
                    <a:moveTo>
                      <a:pt x="0" y="0"/>
                    </a:moveTo>
                    <a:lnTo>
                      <a:pt x="0" y="44487"/>
                    </a:lnTo>
                    <a:lnTo>
                      <a:pt x="19734" y="44487"/>
                    </a:lnTo>
                    <a:lnTo>
                      <a:pt x="19734" y="21020"/>
                    </a:lnTo>
                    <a:cubicBezTo>
                      <a:pt x="19612" y="15115"/>
                      <a:pt x="24385" y="10281"/>
                      <a:pt x="30290" y="10281"/>
                    </a:cubicBezTo>
                    <a:cubicBezTo>
                      <a:pt x="36195" y="10281"/>
                      <a:pt x="40937" y="15115"/>
                      <a:pt x="40846" y="21020"/>
                    </a:cubicBezTo>
                    <a:lnTo>
                      <a:pt x="40846" y="44487"/>
                    </a:lnTo>
                    <a:lnTo>
                      <a:pt x="60580" y="44487"/>
                    </a:lnTo>
                    <a:lnTo>
                      <a:pt x="605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1"/>
              <p:cNvSpPr/>
              <p:nvPr/>
            </p:nvSpPr>
            <p:spPr>
              <a:xfrm>
                <a:off x="9552206" y="4378993"/>
                <a:ext cx="675256" cy="36622"/>
              </a:xfrm>
              <a:custGeom>
                <a:avLst/>
                <a:gdLst/>
                <a:ahLst/>
                <a:cxnLst/>
                <a:rect l="l" t="t" r="r" b="b"/>
                <a:pathLst>
                  <a:path w="19766" h="1072" extrusionOk="0">
                    <a:moveTo>
                      <a:pt x="1" y="1"/>
                    </a:moveTo>
                    <a:lnTo>
                      <a:pt x="1" y="1072"/>
                    </a:lnTo>
                    <a:lnTo>
                      <a:pt x="19765" y="1072"/>
                    </a:lnTo>
                    <a:lnTo>
                      <a:pt x="197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1"/>
              <p:cNvSpPr/>
              <p:nvPr/>
            </p:nvSpPr>
            <p:spPr>
              <a:xfrm>
                <a:off x="10947573" y="4378993"/>
                <a:ext cx="675256" cy="36622"/>
              </a:xfrm>
              <a:custGeom>
                <a:avLst/>
                <a:gdLst/>
                <a:ahLst/>
                <a:cxnLst/>
                <a:rect l="l" t="t" r="r" b="b"/>
                <a:pathLst>
                  <a:path w="19766" h="1072" extrusionOk="0">
                    <a:moveTo>
                      <a:pt x="1" y="1"/>
                    </a:moveTo>
                    <a:lnTo>
                      <a:pt x="1" y="1072"/>
                    </a:lnTo>
                    <a:lnTo>
                      <a:pt x="19766" y="1072"/>
                    </a:lnTo>
                    <a:lnTo>
                      <a:pt x="197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1"/>
              <p:cNvSpPr/>
              <p:nvPr/>
            </p:nvSpPr>
            <p:spPr>
              <a:xfrm>
                <a:off x="10227425" y="3974175"/>
                <a:ext cx="441106" cy="1173113"/>
              </a:xfrm>
              <a:custGeom>
                <a:avLst/>
                <a:gdLst/>
                <a:ahLst/>
                <a:cxnLst/>
                <a:rect l="l" t="t" r="r" b="b"/>
                <a:pathLst>
                  <a:path w="12912" h="34023" extrusionOk="0">
                    <a:moveTo>
                      <a:pt x="10556" y="0"/>
                    </a:moveTo>
                    <a:cubicBezTo>
                      <a:pt x="4712" y="0"/>
                      <a:pt x="0" y="4743"/>
                      <a:pt x="0" y="10556"/>
                    </a:cubicBezTo>
                    <a:lnTo>
                      <a:pt x="0" y="34023"/>
                    </a:lnTo>
                    <a:lnTo>
                      <a:pt x="4743" y="34023"/>
                    </a:lnTo>
                    <a:lnTo>
                      <a:pt x="4743" y="10556"/>
                    </a:lnTo>
                    <a:cubicBezTo>
                      <a:pt x="4712" y="5660"/>
                      <a:pt x="8108" y="1377"/>
                      <a:pt x="12912" y="276"/>
                    </a:cubicBezTo>
                    <a:cubicBezTo>
                      <a:pt x="12147" y="92"/>
                      <a:pt x="11351" y="0"/>
                      <a:pt x="105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1"/>
              <p:cNvSpPr/>
              <p:nvPr/>
            </p:nvSpPr>
            <p:spPr>
              <a:xfrm>
                <a:off x="9627466" y="4461563"/>
                <a:ext cx="526820" cy="613593"/>
              </a:xfrm>
              <a:custGeom>
                <a:avLst/>
                <a:gdLst/>
                <a:ahLst/>
                <a:cxnLst/>
                <a:rect l="l" t="t" r="r" b="b"/>
                <a:pathLst>
                  <a:path w="15421" h="17961" extrusionOk="0">
                    <a:moveTo>
                      <a:pt x="1" y="1"/>
                    </a:moveTo>
                    <a:lnTo>
                      <a:pt x="1" y="17960"/>
                    </a:lnTo>
                    <a:lnTo>
                      <a:pt x="15421" y="17960"/>
                    </a:lnTo>
                    <a:lnTo>
                      <a:pt x="154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1"/>
              <p:cNvSpPr/>
              <p:nvPr/>
            </p:nvSpPr>
            <p:spPr>
              <a:xfrm>
                <a:off x="9679734" y="4513832"/>
                <a:ext cx="422283" cy="509055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14901" extrusionOk="0">
                    <a:moveTo>
                      <a:pt x="0" y="1"/>
                    </a:moveTo>
                    <a:lnTo>
                      <a:pt x="0" y="14901"/>
                    </a:lnTo>
                    <a:lnTo>
                      <a:pt x="12361" y="14901"/>
                    </a:lnTo>
                    <a:lnTo>
                      <a:pt x="123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1"/>
              <p:cNvSpPr/>
              <p:nvPr/>
            </p:nvSpPr>
            <p:spPr>
              <a:xfrm>
                <a:off x="9627466" y="3794711"/>
                <a:ext cx="526820" cy="444249"/>
              </a:xfrm>
              <a:custGeom>
                <a:avLst/>
                <a:gdLst/>
                <a:ahLst/>
                <a:cxnLst/>
                <a:rect l="l" t="t" r="r" b="b"/>
                <a:pathLst>
                  <a:path w="15421" h="13004" extrusionOk="0">
                    <a:moveTo>
                      <a:pt x="1" y="1"/>
                    </a:moveTo>
                    <a:lnTo>
                      <a:pt x="1" y="13004"/>
                    </a:lnTo>
                    <a:lnTo>
                      <a:pt x="15421" y="13004"/>
                    </a:lnTo>
                    <a:lnTo>
                      <a:pt x="154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1"/>
              <p:cNvSpPr/>
              <p:nvPr/>
            </p:nvSpPr>
            <p:spPr>
              <a:xfrm>
                <a:off x="9679734" y="3846980"/>
                <a:ext cx="422283" cy="339746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9945" extrusionOk="0">
                    <a:moveTo>
                      <a:pt x="0" y="1"/>
                    </a:moveTo>
                    <a:lnTo>
                      <a:pt x="0" y="9944"/>
                    </a:lnTo>
                    <a:lnTo>
                      <a:pt x="12361" y="9944"/>
                    </a:lnTo>
                    <a:lnTo>
                      <a:pt x="123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1"/>
              <p:cNvSpPr/>
              <p:nvPr/>
            </p:nvSpPr>
            <p:spPr>
              <a:xfrm>
                <a:off x="11020749" y="4461563"/>
                <a:ext cx="527879" cy="613593"/>
              </a:xfrm>
              <a:custGeom>
                <a:avLst/>
                <a:gdLst/>
                <a:ahLst/>
                <a:cxnLst/>
                <a:rect l="l" t="t" r="r" b="b"/>
                <a:pathLst>
                  <a:path w="15452" h="17961" extrusionOk="0">
                    <a:moveTo>
                      <a:pt x="1" y="1"/>
                    </a:moveTo>
                    <a:lnTo>
                      <a:pt x="1" y="17960"/>
                    </a:lnTo>
                    <a:lnTo>
                      <a:pt x="15451" y="17960"/>
                    </a:lnTo>
                    <a:lnTo>
                      <a:pt x="154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1"/>
              <p:cNvSpPr/>
              <p:nvPr/>
            </p:nvSpPr>
            <p:spPr>
              <a:xfrm>
                <a:off x="11073018" y="4513832"/>
                <a:ext cx="423342" cy="509055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14901" extrusionOk="0">
                    <a:moveTo>
                      <a:pt x="0" y="1"/>
                    </a:moveTo>
                    <a:lnTo>
                      <a:pt x="0" y="14901"/>
                    </a:lnTo>
                    <a:lnTo>
                      <a:pt x="12392" y="14901"/>
                    </a:lnTo>
                    <a:lnTo>
                      <a:pt x="12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1"/>
              <p:cNvSpPr/>
              <p:nvPr/>
            </p:nvSpPr>
            <p:spPr>
              <a:xfrm>
                <a:off x="11073018" y="4513832"/>
                <a:ext cx="423342" cy="509055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14901" extrusionOk="0">
                    <a:moveTo>
                      <a:pt x="0" y="1"/>
                    </a:moveTo>
                    <a:lnTo>
                      <a:pt x="0" y="14901"/>
                    </a:lnTo>
                    <a:lnTo>
                      <a:pt x="123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1"/>
              <p:cNvSpPr/>
              <p:nvPr/>
            </p:nvSpPr>
            <p:spPr>
              <a:xfrm>
                <a:off x="11020749" y="3794711"/>
                <a:ext cx="527879" cy="444249"/>
              </a:xfrm>
              <a:custGeom>
                <a:avLst/>
                <a:gdLst/>
                <a:ahLst/>
                <a:cxnLst/>
                <a:rect l="l" t="t" r="r" b="b"/>
                <a:pathLst>
                  <a:path w="15452" h="13004" extrusionOk="0">
                    <a:moveTo>
                      <a:pt x="1" y="1"/>
                    </a:moveTo>
                    <a:lnTo>
                      <a:pt x="1" y="13004"/>
                    </a:lnTo>
                    <a:lnTo>
                      <a:pt x="15451" y="13004"/>
                    </a:lnTo>
                    <a:lnTo>
                      <a:pt x="154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1"/>
              <p:cNvSpPr/>
              <p:nvPr/>
            </p:nvSpPr>
            <p:spPr>
              <a:xfrm>
                <a:off x="11073018" y="3846980"/>
                <a:ext cx="423342" cy="339746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9945" extrusionOk="0">
                    <a:moveTo>
                      <a:pt x="0" y="1"/>
                    </a:moveTo>
                    <a:lnTo>
                      <a:pt x="0" y="9944"/>
                    </a:lnTo>
                    <a:lnTo>
                      <a:pt x="12392" y="9944"/>
                    </a:lnTo>
                    <a:lnTo>
                      <a:pt x="12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1"/>
              <p:cNvSpPr/>
              <p:nvPr/>
            </p:nvSpPr>
            <p:spPr>
              <a:xfrm>
                <a:off x="9552206" y="4304792"/>
                <a:ext cx="675256" cy="89916"/>
              </a:xfrm>
              <a:custGeom>
                <a:avLst/>
                <a:gdLst/>
                <a:ahLst/>
                <a:cxnLst/>
                <a:rect l="l" t="t" r="r" b="b"/>
                <a:pathLst>
                  <a:path w="19766" h="2632" extrusionOk="0">
                    <a:moveTo>
                      <a:pt x="1" y="0"/>
                    </a:moveTo>
                    <a:lnTo>
                      <a:pt x="1" y="2632"/>
                    </a:lnTo>
                    <a:lnTo>
                      <a:pt x="19765" y="2632"/>
                    </a:lnTo>
                    <a:lnTo>
                      <a:pt x="197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1"/>
              <p:cNvSpPr/>
              <p:nvPr/>
            </p:nvSpPr>
            <p:spPr>
              <a:xfrm>
                <a:off x="10947573" y="4304792"/>
                <a:ext cx="674231" cy="89916"/>
              </a:xfrm>
              <a:custGeom>
                <a:avLst/>
                <a:gdLst/>
                <a:ahLst/>
                <a:cxnLst/>
                <a:rect l="l" t="t" r="r" b="b"/>
                <a:pathLst>
                  <a:path w="19736" h="2632" extrusionOk="0">
                    <a:moveTo>
                      <a:pt x="1" y="0"/>
                    </a:moveTo>
                    <a:lnTo>
                      <a:pt x="1" y="2632"/>
                    </a:lnTo>
                    <a:lnTo>
                      <a:pt x="19735" y="2632"/>
                    </a:lnTo>
                    <a:lnTo>
                      <a:pt x="197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1"/>
              <p:cNvSpPr/>
              <p:nvPr/>
            </p:nvSpPr>
            <p:spPr>
              <a:xfrm>
                <a:off x="9552206" y="3390227"/>
                <a:ext cx="2070623" cy="275965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8078" extrusionOk="0">
                    <a:moveTo>
                      <a:pt x="1" y="0"/>
                    </a:moveTo>
                    <a:lnTo>
                      <a:pt x="1" y="8077"/>
                    </a:lnTo>
                    <a:lnTo>
                      <a:pt x="60611" y="8077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1"/>
              <p:cNvSpPr/>
              <p:nvPr/>
            </p:nvSpPr>
            <p:spPr>
              <a:xfrm>
                <a:off x="9552206" y="3611805"/>
                <a:ext cx="2070623" cy="54387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1592" extrusionOk="0">
                    <a:moveTo>
                      <a:pt x="1" y="1"/>
                    </a:moveTo>
                    <a:lnTo>
                      <a:pt x="1" y="1591"/>
                    </a:lnTo>
                    <a:lnTo>
                      <a:pt x="60611" y="1591"/>
                    </a:lnTo>
                    <a:lnTo>
                      <a:pt x="606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1"/>
              <p:cNvSpPr/>
              <p:nvPr/>
            </p:nvSpPr>
            <p:spPr>
              <a:xfrm>
                <a:off x="9552206" y="3390227"/>
                <a:ext cx="2070623" cy="54387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1592" extrusionOk="0">
                    <a:moveTo>
                      <a:pt x="1" y="0"/>
                    </a:moveTo>
                    <a:lnTo>
                      <a:pt x="1" y="1591"/>
                    </a:lnTo>
                    <a:lnTo>
                      <a:pt x="60611" y="1591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1"/>
              <p:cNvSpPr/>
              <p:nvPr/>
            </p:nvSpPr>
            <p:spPr>
              <a:xfrm>
                <a:off x="9552206" y="3216716"/>
                <a:ext cx="2070623" cy="32420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949" extrusionOk="0">
                    <a:moveTo>
                      <a:pt x="1" y="0"/>
                    </a:moveTo>
                    <a:lnTo>
                      <a:pt x="1" y="949"/>
                    </a:lnTo>
                    <a:lnTo>
                      <a:pt x="60611" y="949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1"/>
              <p:cNvSpPr/>
              <p:nvPr/>
            </p:nvSpPr>
            <p:spPr>
              <a:xfrm>
                <a:off x="9552206" y="2741140"/>
                <a:ext cx="2070623" cy="82605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2418" extrusionOk="0">
                    <a:moveTo>
                      <a:pt x="1" y="0"/>
                    </a:moveTo>
                    <a:lnTo>
                      <a:pt x="1" y="2417"/>
                    </a:lnTo>
                    <a:lnTo>
                      <a:pt x="60611" y="2417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1"/>
              <p:cNvSpPr/>
              <p:nvPr/>
            </p:nvSpPr>
            <p:spPr>
              <a:xfrm>
                <a:off x="9552206" y="2795492"/>
                <a:ext cx="2070623" cy="28252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827" extrusionOk="0">
                    <a:moveTo>
                      <a:pt x="1" y="0"/>
                    </a:moveTo>
                    <a:lnTo>
                      <a:pt x="1" y="826"/>
                    </a:lnTo>
                    <a:lnTo>
                      <a:pt x="60611" y="826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1"/>
              <p:cNvSpPr/>
              <p:nvPr/>
            </p:nvSpPr>
            <p:spPr>
              <a:xfrm>
                <a:off x="9552206" y="3247018"/>
                <a:ext cx="2070623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60611" y="4192"/>
                    </a:lnTo>
                    <a:lnTo>
                      <a:pt x="606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1"/>
              <p:cNvSpPr/>
              <p:nvPr/>
            </p:nvSpPr>
            <p:spPr>
              <a:xfrm>
                <a:off x="11494241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1"/>
              <p:cNvSpPr/>
              <p:nvPr/>
            </p:nvSpPr>
            <p:spPr>
              <a:xfrm>
                <a:off x="11364629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1"/>
              <p:cNvSpPr/>
              <p:nvPr/>
            </p:nvSpPr>
            <p:spPr>
              <a:xfrm>
                <a:off x="11235016" y="3247018"/>
                <a:ext cx="25144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6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1"/>
              <p:cNvSpPr/>
              <p:nvPr/>
            </p:nvSpPr>
            <p:spPr>
              <a:xfrm>
                <a:off x="11105404" y="3247018"/>
                <a:ext cx="25144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6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1"/>
              <p:cNvSpPr/>
              <p:nvPr/>
            </p:nvSpPr>
            <p:spPr>
              <a:xfrm>
                <a:off x="10975825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34" y="4192"/>
                    </a:lnTo>
                    <a:lnTo>
                      <a:pt x="7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1"/>
              <p:cNvSpPr/>
              <p:nvPr/>
            </p:nvSpPr>
            <p:spPr>
              <a:xfrm>
                <a:off x="10847238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1"/>
              <p:cNvSpPr/>
              <p:nvPr/>
            </p:nvSpPr>
            <p:spPr>
              <a:xfrm>
                <a:off x="10717625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05" y="4192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1"/>
              <p:cNvSpPr/>
              <p:nvPr/>
            </p:nvSpPr>
            <p:spPr>
              <a:xfrm>
                <a:off x="10588047" y="3247018"/>
                <a:ext cx="24050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1"/>
              <p:cNvSpPr/>
              <p:nvPr/>
            </p:nvSpPr>
            <p:spPr>
              <a:xfrm>
                <a:off x="10458434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34" y="4192"/>
                    </a:lnTo>
                    <a:lnTo>
                      <a:pt x="7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1"/>
              <p:cNvSpPr/>
              <p:nvPr/>
            </p:nvSpPr>
            <p:spPr>
              <a:xfrm>
                <a:off x="10328822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1"/>
              <p:cNvSpPr/>
              <p:nvPr/>
            </p:nvSpPr>
            <p:spPr>
              <a:xfrm>
                <a:off x="10199209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1"/>
              <p:cNvSpPr/>
              <p:nvPr/>
            </p:nvSpPr>
            <p:spPr>
              <a:xfrm>
                <a:off x="10070656" y="3247018"/>
                <a:ext cx="24050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1"/>
              <p:cNvSpPr/>
              <p:nvPr/>
            </p:nvSpPr>
            <p:spPr>
              <a:xfrm>
                <a:off x="9941043" y="3247018"/>
                <a:ext cx="24050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1"/>
              <p:cNvSpPr/>
              <p:nvPr/>
            </p:nvSpPr>
            <p:spPr>
              <a:xfrm>
                <a:off x="9811431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1"/>
              <p:cNvSpPr/>
              <p:nvPr/>
            </p:nvSpPr>
            <p:spPr>
              <a:xfrm>
                <a:off x="9681818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>
                <a:off x="11073018" y="3846980"/>
                <a:ext cx="423342" cy="339746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9945" extrusionOk="0">
                    <a:moveTo>
                      <a:pt x="0" y="1"/>
                    </a:moveTo>
                    <a:lnTo>
                      <a:pt x="0" y="9944"/>
                    </a:lnTo>
                    <a:lnTo>
                      <a:pt x="4131" y="9944"/>
                    </a:lnTo>
                    <a:lnTo>
                      <a:pt x="123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1"/>
              <p:cNvSpPr/>
              <p:nvPr/>
            </p:nvSpPr>
            <p:spPr>
              <a:xfrm>
                <a:off x="9679734" y="4513832"/>
                <a:ext cx="422283" cy="509055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14901" extrusionOk="0">
                    <a:moveTo>
                      <a:pt x="0" y="1"/>
                    </a:moveTo>
                    <a:lnTo>
                      <a:pt x="0" y="14901"/>
                    </a:lnTo>
                    <a:lnTo>
                      <a:pt x="123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1"/>
              <p:cNvSpPr/>
              <p:nvPr/>
            </p:nvSpPr>
            <p:spPr>
              <a:xfrm>
                <a:off x="9679734" y="3846980"/>
                <a:ext cx="422283" cy="339746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9945" extrusionOk="0">
                    <a:moveTo>
                      <a:pt x="0" y="1"/>
                    </a:moveTo>
                    <a:lnTo>
                      <a:pt x="0" y="9944"/>
                    </a:lnTo>
                    <a:lnTo>
                      <a:pt x="4131" y="9944"/>
                    </a:lnTo>
                    <a:lnTo>
                      <a:pt x="123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1"/>
              <p:cNvSpPr/>
              <p:nvPr/>
            </p:nvSpPr>
            <p:spPr>
              <a:xfrm>
                <a:off x="11364638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1592" y="12361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1"/>
              <p:cNvSpPr/>
              <p:nvPr/>
            </p:nvSpPr>
            <p:spPr>
              <a:xfrm>
                <a:off x="11105411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1592" y="12361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1"/>
              <p:cNvSpPr/>
              <p:nvPr/>
            </p:nvSpPr>
            <p:spPr>
              <a:xfrm>
                <a:off x="10847243" y="2823701"/>
                <a:ext cx="53362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1561" y="12361"/>
                    </a:lnTo>
                    <a:lnTo>
                      <a:pt x="15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1"/>
              <p:cNvSpPr/>
              <p:nvPr/>
            </p:nvSpPr>
            <p:spPr>
              <a:xfrm>
                <a:off x="10588050" y="2823701"/>
                <a:ext cx="54353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1591" y="12361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1"/>
              <p:cNvSpPr/>
              <p:nvPr/>
            </p:nvSpPr>
            <p:spPr>
              <a:xfrm>
                <a:off x="10328822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1591" y="12361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1"/>
              <p:cNvSpPr/>
              <p:nvPr/>
            </p:nvSpPr>
            <p:spPr>
              <a:xfrm>
                <a:off x="10070654" y="2823701"/>
                <a:ext cx="53328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1561" y="12361"/>
                    </a:lnTo>
                    <a:lnTo>
                      <a:pt x="15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1"/>
              <p:cNvSpPr/>
              <p:nvPr/>
            </p:nvSpPr>
            <p:spPr>
              <a:xfrm>
                <a:off x="9811427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1591" y="12361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1"/>
              <p:cNvSpPr/>
              <p:nvPr/>
            </p:nvSpPr>
            <p:spPr>
              <a:xfrm>
                <a:off x="9552200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1592" y="12361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31"/>
            <p:cNvGrpSpPr/>
            <p:nvPr/>
          </p:nvGrpSpPr>
          <p:grpSpPr>
            <a:xfrm>
              <a:off x="-1405858" y="2132808"/>
              <a:ext cx="1436157" cy="2172018"/>
              <a:chOff x="7658271" y="2132808"/>
              <a:chExt cx="1436157" cy="2172018"/>
            </a:xfrm>
          </p:grpSpPr>
          <p:grpSp>
            <p:nvGrpSpPr>
              <p:cNvPr id="601" name="Google Shape;601;p31"/>
              <p:cNvGrpSpPr/>
              <p:nvPr/>
            </p:nvGrpSpPr>
            <p:grpSpPr>
              <a:xfrm>
                <a:off x="7658271" y="2132808"/>
                <a:ext cx="1436157" cy="2172018"/>
                <a:chOff x="7658271" y="2132808"/>
                <a:chExt cx="1436157" cy="2172018"/>
              </a:xfrm>
            </p:grpSpPr>
            <p:sp>
              <p:nvSpPr>
                <p:cNvPr id="602" name="Google Shape;602;p31"/>
                <p:cNvSpPr/>
                <p:nvPr/>
              </p:nvSpPr>
              <p:spPr>
                <a:xfrm>
                  <a:off x="8725439" y="2132808"/>
                  <a:ext cx="368989" cy="2172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" h="63579" extrusionOk="0">
                      <a:moveTo>
                        <a:pt x="5385" y="1"/>
                      </a:moveTo>
                      <a:lnTo>
                        <a:pt x="0" y="8935"/>
                      </a:lnTo>
                      <a:lnTo>
                        <a:pt x="0" y="63578"/>
                      </a:lnTo>
                      <a:lnTo>
                        <a:pt x="10801" y="63578"/>
                      </a:lnTo>
                      <a:lnTo>
                        <a:pt x="10801" y="8935"/>
                      </a:lnTo>
                      <a:lnTo>
                        <a:pt x="53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1"/>
                <p:cNvSpPr/>
                <p:nvPr/>
              </p:nvSpPr>
              <p:spPr>
                <a:xfrm>
                  <a:off x="7658271" y="2132808"/>
                  <a:ext cx="1251167" cy="305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24" h="8935" extrusionOk="0">
                      <a:moveTo>
                        <a:pt x="5385" y="1"/>
                      </a:moveTo>
                      <a:lnTo>
                        <a:pt x="0" y="8935"/>
                      </a:lnTo>
                      <a:lnTo>
                        <a:pt x="31238" y="8935"/>
                      </a:lnTo>
                      <a:lnTo>
                        <a:pt x="366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1"/>
                <p:cNvSpPr/>
                <p:nvPr/>
              </p:nvSpPr>
              <p:spPr>
                <a:xfrm>
                  <a:off x="7658271" y="2438016"/>
                  <a:ext cx="1067202" cy="1866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54645" extrusionOk="0">
                      <a:moveTo>
                        <a:pt x="0" y="1"/>
                      </a:moveTo>
                      <a:lnTo>
                        <a:pt x="0" y="54644"/>
                      </a:lnTo>
                      <a:lnTo>
                        <a:pt x="31238" y="54644"/>
                      </a:lnTo>
                      <a:lnTo>
                        <a:pt x="312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1"/>
                <p:cNvSpPr/>
                <p:nvPr/>
              </p:nvSpPr>
              <p:spPr>
                <a:xfrm>
                  <a:off x="8071125" y="3921181"/>
                  <a:ext cx="241495" cy="383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" h="11230" extrusionOk="0">
                      <a:moveTo>
                        <a:pt x="1" y="1"/>
                      </a:moveTo>
                      <a:lnTo>
                        <a:pt x="1" y="11229"/>
                      </a:lnTo>
                      <a:lnTo>
                        <a:pt x="7068" y="11229"/>
                      </a:lnTo>
                      <a:lnTo>
                        <a:pt x="706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1"/>
                <p:cNvSpPr/>
                <p:nvPr/>
              </p:nvSpPr>
              <p:spPr>
                <a:xfrm>
                  <a:off x="7658271" y="3800997"/>
                  <a:ext cx="1067202" cy="3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919" extrusionOk="0">
                      <a:moveTo>
                        <a:pt x="0" y="0"/>
                      </a:moveTo>
                      <a:lnTo>
                        <a:pt x="0" y="918"/>
                      </a:lnTo>
                      <a:lnTo>
                        <a:pt x="31238" y="918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1"/>
                <p:cNvSpPr/>
                <p:nvPr/>
              </p:nvSpPr>
              <p:spPr>
                <a:xfrm>
                  <a:off x="7824437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1"/>
                <p:cNvSpPr/>
                <p:nvPr/>
              </p:nvSpPr>
              <p:spPr>
                <a:xfrm>
                  <a:off x="7824437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1"/>
                <p:cNvSpPr/>
                <p:nvPr/>
              </p:nvSpPr>
              <p:spPr>
                <a:xfrm>
                  <a:off x="8119191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1"/>
                <p:cNvSpPr/>
                <p:nvPr/>
              </p:nvSpPr>
              <p:spPr>
                <a:xfrm>
                  <a:off x="8119191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1"/>
                <p:cNvSpPr/>
                <p:nvPr/>
              </p:nvSpPr>
              <p:spPr>
                <a:xfrm>
                  <a:off x="8413945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1"/>
                <p:cNvSpPr/>
                <p:nvPr/>
              </p:nvSpPr>
              <p:spPr>
                <a:xfrm>
                  <a:off x="8413945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1"/>
                <p:cNvSpPr/>
                <p:nvPr/>
              </p:nvSpPr>
              <p:spPr>
                <a:xfrm>
                  <a:off x="7658271" y="3302430"/>
                  <a:ext cx="1067202" cy="3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888" extrusionOk="0">
                      <a:moveTo>
                        <a:pt x="0" y="0"/>
                      </a:moveTo>
                      <a:lnTo>
                        <a:pt x="0" y="887"/>
                      </a:lnTo>
                      <a:lnTo>
                        <a:pt x="31238" y="887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1"/>
                <p:cNvSpPr/>
                <p:nvPr/>
              </p:nvSpPr>
              <p:spPr>
                <a:xfrm>
                  <a:off x="7824437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1"/>
                <p:cNvSpPr/>
                <p:nvPr/>
              </p:nvSpPr>
              <p:spPr>
                <a:xfrm>
                  <a:off x="7824437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1"/>
                <p:cNvSpPr/>
                <p:nvPr/>
              </p:nvSpPr>
              <p:spPr>
                <a:xfrm>
                  <a:off x="8119191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1"/>
                <p:cNvSpPr/>
                <p:nvPr/>
              </p:nvSpPr>
              <p:spPr>
                <a:xfrm>
                  <a:off x="8119191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1"/>
                <p:cNvSpPr/>
                <p:nvPr/>
              </p:nvSpPr>
              <p:spPr>
                <a:xfrm>
                  <a:off x="8413945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1"/>
                <p:cNvSpPr/>
                <p:nvPr/>
              </p:nvSpPr>
              <p:spPr>
                <a:xfrm>
                  <a:off x="8413945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1"/>
                <p:cNvSpPr/>
                <p:nvPr/>
              </p:nvSpPr>
              <p:spPr>
                <a:xfrm>
                  <a:off x="7658271" y="2802803"/>
                  <a:ext cx="1067202" cy="3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888" extrusionOk="0">
                      <a:moveTo>
                        <a:pt x="0" y="0"/>
                      </a:moveTo>
                      <a:lnTo>
                        <a:pt x="0" y="888"/>
                      </a:lnTo>
                      <a:lnTo>
                        <a:pt x="31238" y="888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1"/>
                <p:cNvSpPr/>
                <p:nvPr/>
              </p:nvSpPr>
              <p:spPr>
                <a:xfrm>
                  <a:off x="7824437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1"/>
                <p:cNvSpPr/>
                <p:nvPr/>
              </p:nvSpPr>
              <p:spPr>
                <a:xfrm>
                  <a:off x="7824437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1"/>
                <p:cNvSpPr/>
                <p:nvPr/>
              </p:nvSpPr>
              <p:spPr>
                <a:xfrm>
                  <a:off x="8119191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1"/>
                <p:cNvSpPr/>
                <p:nvPr/>
              </p:nvSpPr>
              <p:spPr>
                <a:xfrm>
                  <a:off x="8119191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1"/>
                <p:cNvSpPr/>
                <p:nvPr/>
              </p:nvSpPr>
              <p:spPr>
                <a:xfrm>
                  <a:off x="8413945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1"/>
                <p:cNvSpPr/>
                <p:nvPr/>
              </p:nvSpPr>
              <p:spPr>
                <a:xfrm>
                  <a:off x="8413945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1"/>
                <p:cNvSpPr/>
                <p:nvPr/>
              </p:nvSpPr>
              <p:spPr>
                <a:xfrm>
                  <a:off x="8398299" y="2277042"/>
                  <a:ext cx="154722" cy="1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9" h="4713" extrusionOk="0">
                      <a:moveTo>
                        <a:pt x="0" y="1"/>
                      </a:moveTo>
                      <a:lnTo>
                        <a:pt x="0" y="4713"/>
                      </a:lnTo>
                      <a:lnTo>
                        <a:pt x="4528" y="4713"/>
                      </a:lnTo>
                      <a:lnTo>
                        <a:pt x="3916" y="2295"/>
                      </a:lnTo>
                      <a:cubicBezTo>
                        <a:pt x="3580" y="949"/>
                        <a:pt x="2356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1"/>
                <p:cNvSpPr/>
                <p:nvPr/>
              </p:nvSpPr>
              <p:spPr>
                <a:xfrm>
                  <a:off x="7935260" y="2277042"/>
                  <a:ext cx="153663" cy="1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8" h="4713" extrusionOk="0">
                      <a:moveTo>
                        <a:pt x="0" y="1"/>
                      </a:moveTo>
                      <a:lnTo>
                        <a:pt x="0" y="4713"/>
                      </a:lnTo>
                      <a:lnTo>
                        <a:pt x="4498" y="4713"/>
                      </a:lnTo>
                      <a:lnTo>
                        <a:pt x="3886" y="2295"/>
                      </a:lnTo>
                      <a:cubicBezTo>
                        <a:pt x="3549" y="949"/>
                        <a:pt x="2356" y="1"/>
                        <a:pt x="9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9" name="Google Shape;629;p31"/>
              <p:cNvSpPr/>
              <p:nvPr/>
            </p:nvSpPr>
            <p:spPr>
              <a:xfrm>
                <a:off x="8329291" y="2277042"/>
                <a:ext cx="138016" cy="159949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4682" extrusionOk="0">
                    <a:moveTo>
                      <a:pt x="2020" y="1"/>
                    </a:moveTo>
                    <a:cubicBezTo>
                      <a:pt x="919" y="1"/>
                      <a:pt x="1" y="919"/>
                      <a:pt x="1" y="2020"/>
                    </a:cubicBezTo>
                    <a:lnTo>
                      <a:pt x="1" y="4682"/>
                    </a:lnTo>
                    <a:lnTo>
                      <a:pt x="4039" y="4682"/>
                    </a:lnTo>
                    <a:lnTo>
                      <a:pt x="4039" y="2020"/>
                    </a:lnTo>
                    <a:cubicBezTo>
                      <a:pt x="4039" y="919"/>
                      <a:pt x="3152" y="1"/>
                      <a:pt x="20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7866252" y="2277042"/>
                <a:ext cx="138016" cy="161008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4713" extrusionOk="0">
                    <a:moveTo>
                      <a:pt x="2020" y="1"/>
                    </a:moveTo>
                    <a:cubicBezTo>
                      <a:pt x="888" y="1"/>
                      <a:pt x="1" y="919"/>
                      <a:pt x="1" y="2020"/>
                    </a:cubicBezTo>
                    <a:lnTo>
                      <a:pt x="1" y="4713"/>
                    </a:lnTo>
                    <a:lnTo>
                      <a:pt x="4039" y="4713"/>
                    </a:lnTo>
                    <a:lnTo>
                      <a:pt x="4039" y="2020"/>
                    </a:lnTo>
                    <a:cubicBezTo>
                      <a:pt x="4039" y="919"/>
                      <a:pt x="3122" y="1"/>
                      <a:pt x="20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" name="Google Shape;631;p31"/>
            <p:cNvGrpSpPr/>
            <p:nvPr/>
          </p:nvGrpSpPr>
          <p:grpSpPr>
            <a:xfrm>
              <a:off x="-2479312" y="3907618"/>
              <a:ext cx="2639224" cy="1239655"/>
              <a:chOff x="6584817" y="3907618"/>
              <a:chExt cx="2639224" cy="1239655"/>
            </a:xfrm>
          </p:grpSpPr>
          <p:sp>
            <p:nvSpPr>
              <p:cNvPr id="632" name="Google Shape;632;p31"/>
              <p:cNvSpPr/>
              <p:nvPr/>
            </p:nvSpPr>
            <p:spPr>
              <a:xfrm>
                <a:off x="6584817" y="3907618"/>
                <a:ext cx="2639224" cy="1239655"/>
              </a:xfrm>
              <a:custGeom>
                <a:avLst/>
                <a:gdLst/>
                <a:ahLst/>
                <a:cxnLst/>
                <a:rect l="l" t="t" r="r" b="b"/>
                <a:pathLst>
                  <a:path w="77255" h="36287" extrusionOk="0">
                    <a:moveTo>
                      <a:pt x="36287" y="0"/>
                    </a:moveTo>
                    <a:lnTo>
                      <a:pt x="0" y="36287"/>
                    </a:lnTo>
                    <a:lnTo>
                      <a:pt x="77255" y="36287"/>
                    </a:lnTo>
                    <a:lnTo>
                      <a:pt x="362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1"/>
              <p:cNvSpPr/>
              <p:nvPr/>
            </p:nvSpPr>
            <p:spPr>
              <a:xfrm>
                <a:off x="6584817" y="3907618"/>
                <a:ext cx="2479309" cy="1239655"/>
              </a:xfrm>
              <a:custGeom>
                <a:avLst/>
                <a:gdLst/>
                <a:ahLst/>
                <a:cxnLst/>
                <a:rect l="l" t="t" r="r" b="b"/>
                <a:pathLst>
                  <a:path w="72574" h="36287" extrusionOk="0">
                    <a:moveTo>
                      <a:pt x="36287" y="0"/>
                    </a:moveTo>
                    <a:lnTo>
                      <a:pt x="35828" y="490"/>
                    </a:lnTo>
                    <a:lnTo>
                      <a:pt x="0" y="36287"/>
                    </a:lnTo>
                    <a:lnTo>
                      <a:pt x="72573" y="36287"/>
                    </a:lnTo>
                    <a:lnTo>
                      <a:pt x="362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6584817" y="3924324"/>
                <a:ext cx="1309688" cy="1222949"/>
              </a:xfrm>
              <a:custGeom>
                <a:avLst/>
                <a:gdLst/>
                <a:ahLst/>
                <a:cxnLst/>
                <a:rect l="l" t="t" r="r" b="b"/>
                <a:pathLst>
                  <a:path w="38337" h="35798" extrusionOk="0">
                    <a:moveTo>
                      <a:pt x="35828" y="1"/>
                    </a:moveTo>
                    <a:lnTo>
                      <a:pt x="0" y="35798"/>
                    </a:lnTo>
                    <a:lnTo>
                      <a:pt x="38337" y="35798"/>
                    </a:lnTo>
                    <a:cubicBezTo>
                      <a:pt x="38214" y="35522"/>
                      <a:pt x="38062" y="35277"/>
                      <a:pt x="37939" y="35002"/>
                    </a:cubicBezTo>
                    <a:cubicBezTo>
                      <a:pt x="32524" y="24294"/>
                      <a:pt x="31820" y="11321"/>
                      <a:pt x="358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6756244" y="3993298"/>
                <a:ext cx="2136454" cy="1153975"/>
              </a:xfrm>
              <a:custGeom>
                <a:avLst/>
                <a:gdLst/>
                <a:ahLst/>
                <a:cxnLst/>
                <a:rect l="l" t="t" r="r" b="b"/>
                <a:pathLst>
                  <a:path w="62538" h="33779" extrusionOk="0">
                    <a:moveTo>
                      <a:pt x="31269" y="3030"/>
                    </a:moveTo>
                    <a:lnTo>
                      <a:pt x="33564" y="5325"/>
                    </a:lnTo>
                    <a:lnTo>
                      <a:pt x="31269" y="7619"/>
                    </a:lnTo>
                    <a:lnTo>
                      <a:pt x="28974" y="5325"/>
                    </a:lnTo>
                    <a:lnTo>
                      <a:pt x="31269" y="3030"/>
                    </a:lnTo>
                    <a:close/>
                    <a:moveTo>
                      <a:pt x="28699" y="5600"/>
                    </a:moveTo>
                    <a:lnTo>
                      <a:pt x="30994" y="7895"/>
                    </a:lnTo>
                    <a:lnTo>
                      <a:pt x="28699" y="10189"/>
                    </a:lnTo>
                    <a:lnTo>
                      <a:pt x="26404" y="7895"/>
                    </a:lnTo>
                    <a:lnTo>
                      <a:pt x="28699" y="5600"/>
                    </a:lnTo>
                    <a:close/>
                    <a:moveTo>
                      <a:pt x="33870" y="5631"/>
                    </a:moveTo>
                    <a:lnTo>
                      <a:pt x="36164" y="7925"/>
                    </a:lnTo>
                    <a:lnTo>
                      <a:pt x="33870" y="10220"/>
                    </a:lnTo>
                    <a:lnTo>
                      <a:pt x="31575" y="7925"/>
                    </a:lnTo>
                    <a:lnTo>
                      <a:pt x="33870" y="5631"/>
                    </a:lnTo>
                    <a:close/>
                    <a:moveTo>
                      <a:pt x="26129" y="8201"/>
                    </a:moveTo>
                    <a:lnTo>
                      <a:pt x="28424" y="10495"/>
                    </a:lnTo>
                    <a:lnTo>
                      <a:pt x="26129" y="12790"/>
                    </a:lnTo>
                    <a:lnTo>
                      <a:pt x="23834" y="10495"/>
                    </a:lnTo>
                    <a:lnTo>
                      <a:pt x="26129" y="8201"/>
                    </a:lnTo>
                    <a:close/>
                    <a:moveTo>
                      <a:pt x="31269" y="8231"/>
                    </a:moveTo>
                    <a:lnTo>
                      <a:pt x="33564" y="10526"/>
                    </a:lnTo>
                    <a:lnTo>
                      <a:pt x="31269" y="12821"/>
                    </a:lnTo>
                    <a:lnTo>
                      <a:pt x="28974" y="10526"/>
                    </a:lnTo>
                    <a:lnTo>
                      <a:pt x="31269" y="8231"/>
                    </a:lnTo>
                    <a:close/>
                    <a:moveTo>
                      <a:pt x="36440" y="8231"/>
                    </a:moveTo>
                    <a:lnTo>
                      <a:pt x="38734" y="10526"/>
                    </a:lnTo>
                    <a:lnTo>
                      <a:pt x="36440" y="12821"/>
                    </a:lnTo>
                    <a:lnTo>
                      <a:pt x="34145" y="10526"/>
                    </a:lnTo>
                    <a:lnTo>
                      <a:pt x="36440" y="8231"/>
                    </a:lnTo>
                    <a:close/>
                    <a:moveTo>
                      <a:pt x="23528" y="10771"/>
                    </a:moveTo>
                    <a:lnTo>
                      <a:pt x="25823" y="13096"/>
                    </a:lnTo>
                    <a:lnTo>
                      <a:pt x="23528" y="15391"/>
                    </a:lnTo>
                    <a:lnTo>
                      <a:pt x="21234" y="13096"/>
                    </a:lnTo>
                    <a:lnTo>
                      <a:pt x="23528" y="10771"/>
                    </a:lnTo>
                    <a:close/>
                    <a:moveTo>
                      <a:pt x="28699" y="10771"/>
                    </a:moveTo>
                    <a:lnTo>
                      <a:pt x="30994" y="13096"/>
                    </a:lnTo>
                    <a:lnTo>
                      <a:pt x="28699" y="15391"/>
                    </a:lnTo>
                    <a:lnTo>
                      <a:pt x="26404" y="13096"/>
                    </a:lnTo>
                    <a:lnTo>
                      <a:pt x="28699" y="10771"/>
                    </a:lnTo>
                    <a:close/>
                    <a:moveTo>
                      <a:pt x="33839" y="10771"/>
                    </a:moveTo>
                    <a:lnTo>
                      <a:pt x="36134" y="13096"/>
                    </a:lnTo>
                    <a:lnTo>
                      <a:pt x="33839" y="15391"/>
                    </a:lnTo>
                    <a:lnTo>
                      <a:pt x="31544" y="13096"/>
                    </a:lnTo>
                    <a:lnTo>
                      <a:pt x="33839" y="10771"/>
                    </a:lnTo>
                    <a:close/>
                    <a:moveTo>
                      <a:pt x="39040" y="10771"/>
                    </a:moveTo>
                    <a:lnTo>
                      <a:pt x="41335" y="13096"/>
                    </a:lnTo>
                    <a:lnTo>
                      <a:pt x="39040" y="15391"/>
                    </a:lnTo>
                    <a:lnTo>
                      <a:pt x="36746" y="13096"/>
                    </a:lnTo>
                    <a:lnTo>
                      <a:pt x="39040" y="10771"/>
                    </a:lnTo>
                    <a:close/>
                    <a:moveTo>
                      <a:pt x="20958" y="13341"/>
                    </a:moveTo>
                    <a:lnTo>
                      <a:pt x="23253" y="15666"/>
                    </a:lnTo>
                    <a:lnTo>
                      <a:pt x="20958" y="17961"/>
                    </a:lnTo>
                    <a:lnTo>
                      <a:pt x="18664" y="15666"/>
                    </a:lnTo>
                    <a:lnTo>
                      <a:pt x="20958" y="13341"/>
                    </a:lnTo>
                    <a:close/>
                    <a:moveTo>
                      <a:pt x="26129" y="13371"/>
                    </a:moveTo>
                    <a:lnTo>
                      <a:pt x="28424" y="15666"/>
                    </a:lnTo>
                    <a:lnTo>
                      <a:pt x="26129" y="17961"/>
                    </a:lnTo>
                    <a:lnTo>
                      <a:pt x="23834" y="15666"/>
                    </a:lnTo>
                    <a:lnTo>
                      <a:pt x="26129" y="13371"/>
                    </a:lnTo>
                    <a:close/>
                    <a:moveTo>
                      <a:pt x="31238" y="13371"/>
                    </a:moveTo>
                    <a:lnTo>
                      <a:pt x="33533" y="15666"/>
                    </a:lnTo>
                    <a:lnTo>
                      <a:pt x="31238" y="17961"/>
                    </a:lnTo>
                    <a:lnTo>
                      <a:pt x="28944" y="15666"/>
                    </a:lnTo>
                    <a:lnTo>
                      <a:pt x="31238" y="13371"/>
                    </a:lnTo>
                    <a:close/>
                    <a:moveTo>
                      <a:pt x="41610" y="13371"/>
                    </a:moveTo>
                    <a:lnTo>
                      <a:pt x="43905" y="15666"/>
                    </a:lnTo>
                    <a:lnTo>
                      <a:pt x="41610" y="17961"/>
                    </a:lnTo>
                    <a:lnTo>
                      <a:pt x="39316" y="15666"/>
                    </a:lnTo>
                    <a:lnTo>
                      <a:pt x="41610" y="13371"/>
                    </a:lnTo>
                    <a:close/>
                    <a:moveTo>
                      <a:pt x="36409" y="13371"/>
                    </a:moveTo>
                    <a:lnTo>
                      <a:pt x="38704" y="15697"/>
                    </a:lnTo>
                    <a:lnTo>
                      <a:pt x="36409" y="17991"/>
                    </a:lnTo>
                    <a:lnTo>
                      <a:pt x="34114" y="15697"/>
                    </a:lnTo>
                    <a:lnTo>
                      <a:pt x="36409" y="13371"/>
                    </a:lnTo>
                    <a:close/>
                    <a:moveTo>
                      <a:pt x="18388" y="15941"/>
                    </a:moveTo>
                    <a:lnTo>
                      <a:pt x="20683" y="18236"/>
                    </a:lnTo>
                    <a:lnTo>
                      <a:pt x="18388" y="20531"/>
                    </a:lnTo>
                    <a:lnTo>
                      <a:pt x="16094" y="18236"/>
                    </a:lnTo>
                    <a:lnTo>
                      <a:pt x="18388" y="15941"/>
                    </a:lnTo>
                    <a:close/>
                    <a:moveTo>
                      <a:pt x="23528" y="15941"/>
                    </a:moveTo>
                    <a:lnTo>
                      <a:pt x="25823" y="18267"/>
                    </a:lnTo>
                    <a:lnTo>
                      <a:pt x="23528" y="20561"/>
                    </a:lnTo>
                    <a:lnTo>
                      <a:pt x="21234" y="18267"/>
                    </a:lnTo>
                    <a:lnTo>
                      <a:pt x="23528" y="15941"/>
                    </a:lnTo>
                    <a:close/>
                    <a:moveTo>
                      <a:pt x="28668" y="15941"/>
                    </a:moveTo>
                    <a:lnTo>
                      <a:pt x="30963" y="18267"/>
                    </a:lnTo>
                    <a:lnTo>
                      <a:pt x="28668" y="20561"/>
                    </a:lnTo>
                    <a:lnTo>
                      <a:pt x="26374" y="18267"/>
                    </a:lnTo>
                    <a:lnTo>
                      <a:pt x="28668" y="15941"/>
                    </a:lnTo>
                    <a:close/>
                    <a:moveTo>
                      <a:pt x="33808" y="15941"/>
                    </a:moveTo>
                    <a:lnTo>
                      <a:pt x="36103" y="18267"/>
                    </a:lnTo>
                    <a:lnTo>
                      <a:pt x="33808" y="20561"/>
                    </a:lnTo>
                    <a:lnTo>
                      <a:pt x="31514" y="18267"/>
                    </a:lnTo>
                    <a:lnTo>
                      <a:pt x="33808" y="15941"/>
                    </a:lnTo>
                    <a:close/>
                    <a:moveTo>
                      <a:pt x="39010" y="15972"/>
                    </a:moveTo>
                    <a:lnTo>
                      <a:pt x="41304" y="18267"/>
                    </a:lnTo>
                    <a:lnTo>
                      <a:pt x="39010" y="20561"/>
                    </a:lnTo>
                    <a:lnTo>
                      <a:pt x="36715" y="18267"/>
                    </a:lnTo>
                    <a:lnTo>
                      <a:pt x="39010" y="15972"/>
                    </a:lnTo>
                    <a:close/>
                    <a:moveTo>
                      <a:pt x="44180" y="15941"/>
                    </a:moveTo>
                    <a:lnTo>
                      <a:pt x="46475" y="18267"/>
                    </a:lnTo>
                    <a:lnTo>
                      <a:pt x="44180" y="20561"/>
                    </a:lnTo>
                    <a:lnTo>
                      <a:pt x="41886" y="18267"/>
                    </a:lnTo>
                    <a:lnTo>
                      <a:pt x="44180" y="15941"/>
                    </a:lnTo>
                    <a:close/>
                    <a:moveTo>
                      <a:pt x="15788" y="18511"/>
                    </a:moveTo>
                    <a:lnTo>
                      <a:pt x="18113" y="20837"/>
                    </a:lnTo>
                    <a:lnTo>
                      <a:pt x="15788" y="23131"/>
                    </a:lnTo>
                    <a:lnTo>
                      <a:pt x="13493" y="20837"/>
                    </a:lnTo>
                    <a:lnTo>
                      <a:pt x="15788" y="18511"/>
                    </a:lnTo>
                    <a:close/>
                    <a:moveTo>
                      <a:pt x="20958" y="18542"/>
                    </a:moveTo>
                    <a:lnTo>
                      <a:pt x="23253" y="20837"/>
                    </a:lnTo>
                    <a:lnTo>
                      <a:pt x="20958" y="23131"/>
                    </a:lnTo>
                    <a:lnTo>
                      <a:pt x="18664" y="20837"/>
                    </a:lnTo>
                    <a:lnTo>
                      <a:pt x="20958" y="18542"/>
                    </a:lnTo>
                    <a:close/>
                    <a:moveTo>
                      <a:pt x="26129" y="18542"/>
                    </a:moveTo>
                    <a:lnTo>
                      <a:pt x="28424" y="20837"/>
                    </a:lnTo>
                    <a:lnTo>
                      <a:pt x="26129" y="23131"/>
                    </a:lnTo>
                    <a:lnTo>
                      <a:pt x="23834" y="20837"/>
                    </a:lnTo>
                    <a:lnTo>
                      <a:pt x="26129" y="18542"/>
                    </a:lnTo>
                    <a:close/>
                    <a:moveTo>
                      <a:pt x="31238" y="18542"/>
                    </a:moveTo>
                    <a:lnTo>
                      <a:pt x="33533" y="20837"/>
                    </a:lnTo>
                    <a:lnTo>
                      <a:pt x="31238" y="23131"/>
                    </a:lnTo>
                    <a:lnTo>
                      <a:pt x="28944" y="20837"/>
                    </a:lnTo>
                    <a:lnTo>
                      <a:pt x="31238" y="18542"/>
                    </a:lnTo>
                    <a:close/>
                    <a:moveTo>
                      <a:pt x="36409" y="18542"/>
                    </a:moveTo>
                    <a:lnTo>
                      <a:pt x="38704" y="20837"/>
                    </a:lnTo>
                    <a:lnTo>
                      <a:pt x="36409" y="23131"/>
                    </a:lnTo>
                    <a:lnTo>
                      <a:pt x="34114" y="20837"/>
                    </a:lnTo>
                    <a:lnTo>
                      <a:pt x="36409" y="18542"/>
                    </a:lnTo>
                    <a:close/>
                    <a:moveTo>
                      <a:pt x="41580" y="18542"/>
                    </a:moveTo>
                    <a:lnTo>
                      <a:pt x="43874" y="20837"/>
                    </a:lnTo>
                    <a:lnTo>
                      <a:pt x="41580" y="23131"/>
                    </a:lnTo>
                    <a:lnTo>
                      <a:pt x="39285" y="20837"/>
                    </a:lnTo>
                    <a:lnTo>
                      <a:pt x="41580" y="18542"/>
                    </a:lnTo>
                    <a:close/>
                    <a:moveTo>
                      <a:pt x="46781" y="18542"/>
                    </a:moveTo>
                    <a:lnTo>
                      <a:pt x="49076" y="20837"/>
                    </a:lnTo>
                    <a:lnTo>
                      <a:pt x="46781" y="23131"/>
                    </a:lnTo>
                    <a:lnTo>
                      <a:pt x="44456" y="20837"/>
                    </a:lnTo>
                    <a:lnTo>
                      <a:pt x="46781" y="18542"/>
                    </a:lnTo>
                    <a:close/>
                    <a:moveTo>
                      <a:pt x="13218" y="21112"/>
                    </a:moveTo>
                    <a:lnTo>
                      <a:pt x="15512" y="23407"/>
                    </a:lnTo>
                    <a:lnTo>
                      <a:pt x="13218" y="25701"/>
                    </a:lnTo>
                    <a:lnTo>
                      <a:pt x="10923" y="23407"/>
                    </a:lnTo>
                    <a:lnTo>
                      <a:pt x="13218" y="21112"/>
                    </a:lnTo>
                    <a:close/>
                    <a:moveTo>
                      <a:pt x="18358" y="21112"/>
                    </a:moveTo>
                    <a:lnTo>
                      <a:pt x="20652" y="23437"/>
                    </a:lnTo>
                    <a:lnTo>
                      <a:pt x="18358" y="25732"/>
                    </a:lnTo>
                    <a:lnTo>
                      <a:pt x="16063" y="23437"/>
                    </a:lnTo>
                    <a:lnTo>
                      <a:pt x="18358" y="21112"/>
                    </a:lnTo>
                    <a:close/>
                    <a:moveTo>
                      <a:pt x="23528" y="21112"/>
                    </a:moveTo>
                    <a:lnTo>
                      <a:pt x="25823" y="23437"/>
                    </a:lnTo>
                    <a:lnTo>
                      <a:pt x="23528" y="25732"/>
                    </a:lnTo>
                    <a:lnTo>
                      <a:pt x="21234" y="23437"/>
                    </a:lnTo>
                    <a:lnTo>
                      <a:pt x="23528" y="21112"/>
                    </a:lnTo>
                    <a:close/>
                    <a:moveTo>
                      <a:pt x="28699" y="21112"/>
                    </a:moveTo>
                    <a:lnTo>
                      <a:pt x="30994" y="23437"/>
                    </a:lnTo>
                    <a:lnTo>
                      <a:pt x="28699" y="25732"/>
                    </a:lnTo>
                    <a:lnTo>
                      <a:pt x="26404" y="23437"/>
                    </a:lnTo>
                    <a:lnTo>
                      <a:pt x="28699" y="21112"/>
                    </a:lnTo>
                    <a:close/>
                    <a:moveTo>
                      <a:pt x="33839" y="21112"/>
                    </a:moveTo>
                    <a:lnTo>
                      <a:pt x="36134" y="23437"/>
                    </a:lnTo>
                    <a:lnTo>
                      <a:pt x="33839" y="25732"/>
                    </a:lnTo>
                    <a:lnTo>
                      <a:pt x="31544" y="23437"/>
                    </a:lnTo>
                    <a:lnTo>
                      <a:pt x="33839" y="21112"/>
                    </a:lnTo>
                    <a:close/>
                    <a:moveTo>
                      <a:pt x="39010" y="21112"/>
                    </a:moveTo>
                    <a:lnTo>
                      <a:pt x="41304" y="23437"/>
                    </a:lnTo>
                    <a:lnTo>
                      <a:pt x="39010" y="25732"/>
                    </a:lnTo>
                    <a:lnTo>
                      <a:pt x="36715" y="23437"/>
                    </a:lnTo>
                    <a:lnTo>
                      <a:pt x="39010" y="21112"/>
                    </a:lnTo>
                    <a:close/>
                    <a:moveTo>
                      <a:pt x="44180" y="21112"/>
                    </a:moveTo>
                    <a:lnTo>
                      <a:pt x="46475" y="23437"/>
                    </a:lnTo>
                    <a:lnTo>
                      <a:pt x="44180" y="25732"/>
                    </a:lnTo>
                    <a:lnTo>
                      <a:pt x="41886" y="23437"/>
                    </a:lnTo>
                    <a:lnTo>
                      <a:pt x="44180" y="21112"/>
                    </a:lnTo>
                    <a:close/>
                    <a:moveTo>
                      <a:pt x="49351" y="21112"/>
                    </a:moveTo>
                    <a:lnTo>
                      <a:pt x="51646" y="23437"/>
                    </a:lnTo>
                    <a:lnTo>
                      <a:pt x="49351" y="25732"/>
                    </a:lnTo>
                    <a:lnTo>
                      <a:pt x="47026" y="23437"/>
                    </a:lnTo>
                    <a:lnTo>
                      <a:pt x="49351" y="21112"/>
                    </a:lnTo>
                    <a:close/>
                    <a:moveTo>
                      <a:pt x="10617" y="23682"/>
                    </a:moveTo>
                    <a:lnTo>
                      <a:pt x="12942" y="26007"/>
                    </a:lnTo>
                    <a:lnTo>
                      <a:pt x="10617" y="28302"/>
                    </a:lnTo>
                    <a:lnTo>
                      <a:pt x="8322" y="26007"/>
                    </a:lnTo>
                    <a:lnTo>
                      <a:pt x="10617" y="23682"/>
                    </a:lnTo>
                    <a:close/>
                    <a:moveTo>
                      <a:pt x="15788" y="23713"/>
                    </a:moveTo>
                    <a:lnTo>
                      <a:pt x="18082" y="26007"/>
                    </a:lnTo>
                    <a:lnTo>
                      <a:pt x="15788" y="28302"/>
                    </a:lnTo>
                    <a:lnTo>
                      <a:pt x="13493" y="26007"/>
                    </a:lnTo>
                    <a:lnTo>
                      <a:pt x="15788" y="23713"/>
                    </a:lnTo>
                    <a:close/>
                    <a:moveTo>
                      <a:pt x="20958" y="23682"/>
                    </a:moveTo>
                    <a:lnTo>
                      <a:pt x="23253" y="25977"/>
                    </a:lnTo>
                    <a:lnTo>
                      <a:pt x="20958" y="28302"/>
                    </a:lnTo>
                    <a:lnTo>
                      <a:pt x="18664" y="25977"/>
                    </a:lnTo>
                    <a:lnTo>
                      <a:pt x="20958" y="23682"/>
                    </a:lnTo>
                    <a:close/>
                    <a:moveTo>
                      <a:pt x="26129" y="23682"/>
                    </a:moveTo>
                    <a:lnTo>
                      <a:pt x="28424" y="25977"/>
                    </a:lnTo>
                    <a:lnTo>
                      <a:pt x="26129" y="28302"/>
                    </a:lnTo>
                    <a:lnTo>
                      <a:pt x="23834" y="25977"/>
                    </a:lnTo>
                    <a:lnTo>
                      <a:pt x="26129" y="23682"/>
                    </a:lnTo>
                    <a:close/>
                    <a:moveTo>
                      <a:pt x="31269" y="23682"/>
                    </a:moveTo>
                    <a:lnTo>
                      <a:pt x="33564" y="25977"/>
                    </a:lnTo>
                    <a:lnTo>
                      <a:pt x="31269" y="28302"/>
                    </a:lnTo>
                    <a:lnTo>
                      <a:pt x="28974" y="25977"/>
                    </a:lnTo>
                    <a:lnTo>
                      <a:pt x="31269" y="23682"/>
                    </a:lnTo>
                    <a:close/>
                    <a:moveTo>
                      <a:pt x="36440" y="23682"/>
                    </a:moveTo>
                    <a:lnTo>
                      <a:pt x="38734" y="25977"/>
                    </a:lnTo>
                    <a:lnTo>
                      <a:pt x="36440" y="28302"/>
                    </a:lnTo>
                    <a:lnTo>
                      <a:pt x="34145" y="25977"/>
                    </a:lnTo>
                    <a:lnTo>
                      <a:pt x="36440" y="23682"/>
                    </a:lnTo>
                    <a:close/>
                    <a:moveTo>
                      <a:pt x="41610" y="23682"/>
                    </a:moveTo>
                    <a:lnTo>
                      <a:pt x="43905" y="25977"/>
                    </a:lnTo>
                    <a:lnTo>
                      <a:pt x="41610" y="28302"/>
                    </a:lnTo>
                    <a:lnTo>
                      <a:pt x="39316" y="25977"/>
                    </a:lnTo>
                    <a:lnTo>
                      <a:pt x="41610" y="23682"/>
                    </a:lnTo>
                    <a:close/>
                    <a:moveTo>
                      <a:pt x="46781" y="23682"/>
                    </a:moveTo>
                    <a:lnTo>
                      <a:pt x="49076" y="26007"/>
                    </a:lnTo>
                    <a:lnTo>
                      <a:pt x="46781" y="28302"/>
                    </a:lnTo>
                    <a:lnTo>
                      <a:pt x="44456" y="25977"/>
                    </a:lnTo>
                    <a:lnTo>
                      <a:pt x="46781" y="23682"/>
                    </a:lnTo>
                    <a:close/>
                    <a:moveTo>
                      <a:pt x="51952" y="23682"/>
                    </a:moveTo>
                    <a:lnTo>
                      <a:pt x="54246" y="26007"/>
                    </a:lnTo>
                    <a:lnTo>
                      <a:pt x="51952" y="28302"/>
                    </a:lnTo>
                    <a:lnTo>
                      <a:pt x="49626" y="26007"/>
                    </a:lnTo>
                    <a:lnTo>
                      <a:pt x="51952" y="23682"/>
                    </a:lnTo>
                    <a:close/>
                    <a:moveTo>
                      <a:pt x="8016" y="26283"/>
                    </a:moveTo>
                    <a:lnTo>
                      <a:pt x="10342" y="28577"/>
                    </a:lnTo>
                    <a:lnTo>
                      <a:pt x="8047" y="30872"/>
                    </a:lnTo>
                    <a:lnTo>
                      <a:pt x="5722" y="28577"/>
                    </a:lnTo>
                    <a:lnTo>
                      <a:pt x="8016" y="26283"/>
                    </a:lnTo>
                    <a:close/>
                    <a:moveTo>
                      <a:pt x="13187" y="26283"/>
                    </a:moveTo>
                    <a:lnTo>
                      <a:pt x="15512" y="28577"/>
                    </a:lnTo>
                    <a:lnTo>
                      <a:pt x="13187" y="30872"/>
                    </a:lnTo>
                    <a:lnTo>
                      <a:pt x="10892" y="28577"/>
                    </a:lnTo>
                    <a:lnTo>
                      <a:pt x="13187" y="26283"/>
                    </a:lnTo>
                    <a:close/>
                    <a:moveTo>
                      <a:pt x="18358" y="26283"/>
                    </a:moveTo>
                    <a:lnTo>
                      <a:pt x="20652" y="28577"/>
                    </a:lnTo>
                    <a:lnTo>
                      <a:pt x="18358" y="30872"/>
                    </a:lnTo>
                    <a:lnTo>
                      <a:pt x="16063" y="28577"/>
                    </a:lnTo>
                    <a:lnTo>
                      <a:pt x="18358" y="26283"/>
                    </a:lnTo>
                    <a:close/>
                    <a:moveTo>
                      <a:pt x="23528" y="26283"/>
                    </a:moveTo>
                    <a:lnTo>
                      <a:pt x="25823" y="28577"/>
                    </a:lnTo>
                    <a:lnTo>
                      <a:pt x="23528" y="30872"/>
                    </a:lnTo>
                    <a:lnTo>
                      <a:pt x="21234" y="28577"/>
                    </a:lnTo>
                    <a:lnTo>
                      <a:pt x="23528" y="26283"/>
                    </a:lnTo>
                    <a:close/>
                    <a:moveTo>
                      <a:pt x="28668" y="26283"/>
                    </a:moveTo>
                    <a:lnTo>
                      <a:pt x="30963" y="28577"/>
                    </a:lnTo>
                    <a:lnTo>
                      <a:pt x="28668" y="30872"/>
                    </a:lnTo>
                    <a:lnTo>
                      <a:pt x="26374" y="28577"/>
                    </a:lnTo>
                    <a:lnTo>
                      <a:pt x="28668" y="26283"/>
                    </a:lnTo>
                    <a:close/>
                    <a:moveTo>
                      <a:pt x="33839" y="26283"/>
                    </a:moveTo>
                    <a:lnTo>
                      <a:pt x="36134" y="28577"/>
                    </a:lnTo>
                    <a:lnTo>
                      <a:pt x="33839" y="30872"/>
                    </a:lnTo>
                    <a:lnTo>
                      <a:pt x="31544" y="28577"/>
                    </a:lnTo>
                    <a:lnTo>
                      <a:pt x="33839" y="26283"/>
                    </a:lnTo>
                    <a:close/>
                    <a:moveTo>
                      <a:pt x="39010" y="26283"/>
                    </a:moveTo>
                    <a:lnTo>
                      <a:pt x="41304" y="28577"/>
                    </a:lnTo>
                    <a:lnTo>
                      <a:pt x="39010" y="30872"/>
                    </a:lnTo>
                    <a:lnTo>
                      <a:pt x="36715" y="28577"/>
                    </a:lnTo>
                    <a:lnTo>
                      <a:pt x="39010" y="26283"/>
                    </a:lnTo>
                    <a:close/>
                    <a:moveTo>
                      <a:pt x="44180" y="26283"/>
                    </a:moveTo>
                    <a:lnTo>
                      <a:pt x="46475" y="28577"/>
                    </a:lnTo>
                    <a:lnTo>
                      <a:pt x="44180" y="30872"/>
                    </a:lnTo>
                    <a:lnTo>
                      <a:pt x="41886" y="28577"/>
                    </a:lnTo>
                    <a:lnTo>
                      <a:pt x="44180" y="26283"/>
                    </a:lnTo>
                    <a:close/>
                    <a:moveTo>
                      <a:pt x="49351" y="26283"/>
                    </a:moveTo>
                    <a:lnTo>
                      <a:pt x="51646" y="28577"/>
                    </a:lnTo>
                    <a:lnTo>
                      <a:pt x="49351" y="30872"/>
                    </a:lnTo>
                    <a:lnTo>
                      <a:pt x="47026" y="28577"/>
                    </a:lnTo>
                    <a:lnTo>
                      <a:pt x="49351" y="26283"/>
                    </a:lnTo>
                    <a:close/>
                    <a:moveTo>
                      <a:pt x="54522" y="26283"/>
                    </a:moveTo>
                    <a:lnTo>
                      <a:pt x="56816" y="28577"/>
                    </a:lnTo>
                    <a:lnTo>
                      <a:pt x="54522" y="30872"/>
                    </a:lnTo>
                    <a:lnTo>
                      <a:pt x="52196" y="28577"/>
                    </a:lnTo>
                    <a:lnTo>
                      <a:pt x="54522" y="26283"/>
                    </a:lnTo>
                    <a:close/>
                    <a:moveTo>
                      <a:pt x="5477" y="28883"/>
                    </a:moveTo>
                    <a:lnTo>
                      <a:pt x="7771" y="31178"/>
                    </a:lnTo>
                    <a:lnTo>
                      <a:pt x="5477" y="33473"/>
                    </a:lnTo>
                    <a:lnTo>
                      <a:pt x="3182" y="31178"/>
                    </a:lnTo>
                    <a:lnTo>
                      <a:pt x="5477" y="28883"/>
                    </a:lnTo>
                    <a:close/>
                    <a:moveTo>
                      <a:pt x="10617" y="28883"/>
                    </a:moveTo>
                    <a:lnTo>
                      <a:pt x="12942" y="31178"/>
                    </a:lnTo>
                    <a:lnTo>
                      <a:pt x="10617" y="33473"/>
                    </a:lnTo>
                    <a:lnTo>
                      <a:pt x="8322" y="31178"/>
                    </a:lnTo>
                    <a:lnTo>
                      <a:pt x="10617" y="28883"/>
                    </a:lnTo>
                    <a:close/>
                    <a:moveTo>
                      <a:pt x="15788" y="28883"/>
                    </a:moveTo>
                    <a:lnTo>
                      <a:pt x="18113" y="31178"/>
                    </a:lnTo>
                    <a:lnTo>
                      <a:pt x="15788" y="33473"/>
                    </a:lnTo>
                    <a:lnTo>
                      <a:pt x="13493" y="31178"/>
                    </a:lnTo>
                    <a:lnTo>
                      <a:pt x="15788" y="28883"/>
                    </a:lnTo>
                    <a:close/>
                    <a:moveTo>
                      <a:pt x="20958" y="28883"/>
                    </a:moveTo>
                    <a:lnTo>
                      <a:pt x="23253" y="31178"/>
                    </a:lnTo>
                    <a:lnTo>
                      <a:pt x="20958" y="33473"/>
                    </a:lnTo>
                    <a:lnTo>
                      <a:pt x="18664" y="31178"/>
                    </a:lnTo>
                    <a:lnTo>
                      <a:pt x="20958" y="28883"/>
                    </a:lnTo>
                    <a:close/>
                    <a:moveTo>
                      <a:pt x="26129" y="28883"/>
                    </a:moveTo>
                    <a:lnTo>
                      <a:pt x="28424" y="31178"/>
                    </a:lnTo>
                    <a:lnTo>
                      <a:pt x="26129" y="33473"/>
                    </a:lnTo>
                    <a:lnTo>
                      <a:pt x="23834" y="31178"/>
                    </a:lnTo>
                    <a:lnTo>
                      <a:pt x="26129" y="28883"/>
                    </a:lnTo>
                    <a:close/>
                    <a:moveTo>
                      <a:pt x="31269" y="28883"/>
                    </a:moveTo>
                    <a:lnTo>
                      <a:pt x="33564" y="31178"/>
                    </a:lnTo>
                    <a:lnTo>
                      <a:pt x="31269" y="33473"/>
                    </a:lnTo>
                    <a:lnTo>
                      <a:pt x="28974" y="31178"/>
                    </a:lnTo>
                    <a:lnTo>
                      <a:pt x="31269" y="28883"/>
                    </a:lnTo>
                    <a:close/>
                    <a:moveTo>
                      <a:pt x="36440" y="28883"/>
                    </a:moveTo>
                    <a:lnTo>
                      <a:pt x="38734" y="31178"/>
                    </a:lnTo>
                    <a:lnTo>
                      <a:pt x="36440" y="33473"/>
                    </a:lnTo>
                    <a:lnTo>
                      <a:pt x="34145" y="31178"/>
                    </a:lnTo>
                    <a:lnTo>
                      <a:pt x="36440" y="28883"/>
                    </a:lnTo>
                    <a:close/>
                    <a:moveTo>
                      <a:pt x="41610" y="28883"/>
                    </a:moveTo>
                    <a:lnTo>
                      <a:pt x="43905" y="31178"/>
                    </a:lnTo>
                    <a:lnTo>
                      <a:pt x="41610" y="33473"/>
                    </a:lnTo>
                    <a:lnTo>
                      <a:pt x="39316" y="31178"/>
                    </a:lnTo>
                    <a:lnTo>
                      <a:pt x="41610" y="28883"/>
                    </a:lnTo>
                    <a:close/>
                    <a:moveTo>
                      <a:pt x="46781" y="28883"/>
                    </a:moveTo>
                    <a:lnTo>
                      <a:pt x="49076" y="31178"/>
                    </a:lnTo>
                    <a:lnTo>
                      <a:pt x="46781" y="33473"/>
                    </a:lnTo>
                    <a:lnTo>
                      <a:pt x="44456" y="31178"/>
                    </a:lnTo>
                    <a:lnTo>
                      <a:pt x="46781" y="28883"/>
                    </a:lnTo>
                    <a:close/>
                    <a:moveTo>
                      <a:pt x="51921" y="28883"/>
                    </a:moveTo>
                    <a:lnTo>
                      <a:pt x="54216" y="31178"/>
                    </a:lnTo>
                    <a:lnTo>
                      <a:pt x="51921" y="33473"/>
                    </a:lnTo>
                    <a:lnTo>
                      <a:pt x="49626" y="31178"/>
                    </a:lnTo>
                    <a:lnTo>
                      <a:pt x="51921" y="28883"/>
                    </a:lnTo>
                    <a:close/>
                    <a:moveTo>
                      <a:pt x="57092" y="28883"/>
                    </a:moveTo>
                    <a:lnTo>
                      <a:pt x="59417" y="31178"/>
                    </a:lnTo>
                    <a:lnTo>
                      <a:pt x="57092" y="33473"/>
                    </a:lnTo>
                    <a:lnTo>
                      <a:pt x="54797" y="31178"/>
                    </a:lnTo>
                    <a:lnTo>
                      <a:pt x="57092" y="28883"/>
                    </a:lnTo>
                    <a:close/>
                    <a:moveTo>
                      <a:pt x="28791" y="1"/>
                    </a:moveTo>
                    <a:lnTo>
                      <a:pt x="28515" y="276"/>
                    </a:lnTo>
                    <a:lnTo>
                      <a:pt x="30994" y="2785"/>
                    </a:lnTo>
                    <a:lnTo>
                      <a:pt x="28699" y="5080"/>
                    </a:lnTo>
                    <a:lnTo>
                      <a:pt x="26221" y="2571"/>
                    </a:lnTo>
                    <a:lnTo>
                      <a:pt x="25945" y="2846"/>
                    </a:lnTo>
                    <a:lnTo>
                      <a:pt x="28424" y="5325"/>
                    </a:lnTo>
                    <a:lnTo>
                      <a:pt x="26129" y="7619"/>
                    </a:lnTo>
                    <a:lnTo>
                      <a:pt x="23651" y="5141"/>
                    </a:lnTo>
                    <a:lnTo>
                      <a:pt x="23345" y="5447"/>
                    </a:lnTo>
                    <a:lnTo>
                      <a:pt x="25854" y="7956"/>
                    </a:lnTo>
                    <a:lnTo>
                      <a:pt x="23559" y="10250"/>
                    </a:lnTo>
                    <a:lnTo>
                      <a:pt x="21050" y="7742"/>
                    </a:lnTo>
                    <a:lnTo>
                      <a:pt x="20775" y="8017"/>
                    </a:lnTo>
                    <a:lnTo>
                      <a:pt x="23283" y="10495"/>
                    </a:lnTo>
                    <a:lnTo>
                      <a:pt x="20989" y="12790"/>
                    </a:lnTo>
                    <a:lnTo>
                      <a:pt x="18480" y="10312"/>
                    </a:lnTo>
                    <a:lnTo>
                      <a:pt x="18205" y="10587"/>
                    </a:lnTo>
                    <a:lnTo>
                      <a:pt x="20683" y="13096"/>
                    </a:lnTo>
                    <a:lnTo>
                      <a:pt x="18388" y="15391"/>
                    </a:lnTo>
                    <a:lnTo>
                      <a:pt x="15879" y="12912"/>
                    </a:lnTo>
                    <a:lnTo>
                      <a:pt x="15604" y="13157"/>
                    </a:lnTo>
                    <a:lnTo>
                      <a:pt x="18113" y="15666"/>
                    </a:lnTo>
                    <a:lnTo>
                      <a:pt x="15788" y="17961"/>
                    </a:lnTo>
                    <a:lnTo>
                      <a:pt x="13309" y="15452"/>
                    </a:lnTo>
                    <a:lnTo>
                      <a:pt x="13034" y="15727"/>
                    </a:lnTo>
                    <a:lnTo>
                      <a:pt x="15512" y="18236"/>
                    </a:lnTo>
                    <a:lnTo>
                      <a:pt x="13218" y="20531"/>
                    </a:lnTo>
                    <a:lnTo>
                      <a:pt x="10739" y="18083"/>
                    </a:lnTo>
                    <a:lnTo>
                      <a:pt x="10464" y="18328"/>
                    </a:lnTo>
                    <a:lnTo>
                      <a:pt x="12942" y="20837"/>
                    </a:lnTo>
                    <a:lnTo>
                      <a:pt x="10647" y="23131"/>
                    </a:lnTo>
                    <a:lnTo>
                      <a:pt x="8139" y="20622"/>
                    </a:lnTo>
                    <a:lnTo>
                      <a:pt x="7863" y="20898"/>
                    </a:lnTo>
                    <a:lnTo>
                      <a:pt x="10342" y="23437"/>
                    </a:lnTo>
                    <a:lnTo>
                      <a:pt x="8047" y="25732"/>
                    </a:lnTo>
                    <a:lnTo>
                      <a:pt x="5538" y="23223"/>
                    </a:lnTo>
                    <a:lnTo>
                      <a:pt x="5293" y="23498"/>
                    </a:lnTo>
                    <a:lnTo>
                      <a:pt x="7771" y="25977"/>
                    </a:lnTo>
                    <a:lnTo>
                      <a:pt x="5477" y="28271"/>
                    </a:lnTo>
                    <a:lnTo>
                      <a:pt x="2999" y="25793"/>
                    </a:lnTo>
                    <a:lnTo>
                      <a:pt x="2723" y="26068"/>
                    </a:lnTo>
                    <a:lnTo>
                      <a:pt x="5201" y="28547"/>
                    </a:lnTo>
                    <a:lnTo>
                      <a:pt x="2907" y="30872"/>
                    </a:lnTo>
                    <a:lnTo>
                      <a:pt x="398" y="28394"/>
                    </a:lnTo>
                    <a:lnTo>
                      <a:pt x="123" y="28669"/>
                    </a:lnTo>
                    <a:lnTo>
                      <a:pt x="2631" y="31147"/>
                    </a:lnTo>
                    <a:lnTo>
                      <a:pt x="0" y="33779"/>
                    </a:lnTo>
                    <a:lnTo>
                      <a:pt x="551" y="33779"/>
                    </a:lnTo>
                    <a:lnTo>
                      <a:pt x="2876" y="31423"/>
                    </a:lnTo>
                    <a:lnTo>
                      <a:pt x="5171" y="33717"/>
                    </a:lnTo>
                    <a:lnTo>
                      <a:pt x="5140" y="33779"/>
                    </a:lnTo>
                    <a:lnTo>
                      <a:pt x="5752" y="33779"/>
                    </a:lnTo>
                    <a:lnTo>
                      <a:pt x="5722" y="33717"/>
                    </a:lnTo>
                    <a:lnTo>
                      <a:pt x="8016" y="31423"/>
                    </a:lnTo>
                    <a:lnTo>
                      <a:pt x="10311" y="33717"/>
                    </a:lnTo>
                    <a:lnTo>
                      <a:pt x="10280" y="33779"/>
                    </a:lnTo>
                    <a:lnTo>
                      <a:pt x="10892" y="33779"/>
                    </a:lnTo>
                    <a:lnTo>
                      <a:pt x="10862" y="33717"/>
                    </a:lnTo>
                    <a:lnTo>
                      <a:pt x="13156" y="31423"/>
                    </a:lnTo>
                    <a:lnTo>
                      <a:pt x="15451" y="33717"/>
                    </a:lnTo>
                    <a:lnTo>
                      <a:pt x="15420" y="33779"/>
                    </a:lnTo>
                    <a:lnTo>
                      <a:pt x="16094" y="33779"/>
                    </a:lnTo>
                    <a:lnTo>
                      <a:pt x="16032" y="33717"/>
                    </a:lnTo>
                    <a:lnTo>
                      <a:pt x="18327" y="31423"/>
                    </a:lnTo>
                    <a:lnTo>
                      <a:pt x="20622" y="33717"/>
                    </a:lnTo>
                    <a:lnTo>
                      <a:pt x="20591" y="33779"/>
                    </a:lnTo>
                    <a:lnTo>
                      <a:pt x="21203" y="33779"/>
                    </a:lnTo>
                    <a:lnTo>
                      <a:pt x="21172" y="33717"/>
                    </a:lnTo>
                    <a:lnTo>
                      <a:pt x="23467" y="31423"/>
                    </a:lnTo>
                    <a:lnTo>
                      <a:pt x="25762" y="33717"/>
                    </a:lnTo>
                    <a:lnTo>
                      <a:pt x="25701" y="33779"/>
                    </a:lnTo>
                    <a:lnTo>
                      <a:pt x="26404" y="33779"/>
                    </a:lnTo>
                    <a:lnTo>
                      <a:pt x="26374" y="33717"/>
                    </a:lnTo>
                    <a:lnTo>
                      <a:pt x="28668" y="31423"/>
                    </a:lnTo>
                    <a:lnTo>
                      <a:pt x="30963" y="33717"/>
                    </a:lnTo>
                    <a:lnTo>
                      <a:pt x="30902" y="33779"/>
                    </a:lnTo>
                    <a:lnTo>
                      <a:pt x="31544" y="33779"/>
                    </a:lnTo>
                    <a:lnTo>
                      <a:pt x="31483" y="33717"/>
                    </a:lnTo>
                    <a:lnTo>
                      <a:pt x="33778" y="31423"/>
                    </a:lnTo>
                    <a:lnTo>
                      <a:pt x="36072" y="33717"/>
                    </a:lnTo>
                    <a:lnTo>
                      <a:pt x="36042" y="33779"/>
                    </a:lnTo>
                    <a:lnTo>
                      <a:pt x="36746" y="33779"/>
                    </a:lnTo>
                    <a:lnTo>
                      <a:pt x="36684" y="33717"/>
                    </a:lnTo>
                    <a:lnTo>
                      <a:pt x="38979" y="31423"/>
                    </a:lnTo>
                    <a:lnTo>
                      <a:pt x="41274" y="33717"/>
                    </a:lnTo>
                    <a:lnTo>
                      <a:pt x="41243" y="33779"/>
                    </a:lnTo>
                    <a:lnTo>
                      <a:pt x="41855" y="33779"/>
                    </a:lnTo>
                    <a:lnTo>
                      <a:pt x="41824" y="33717"/>
                    </a:lnTo>
                    <a:lnTo>
                      <a:pt x="44119" y="31423"/>
                    </a:lnTo>
                    <a:lnTo>
                      <a:pt x="46414" y="33717"/>
                    </a:lnTo>
                    <a:lnTo>
                      <a:pt x="46353" y="33779"/>
                    </a:lnTo>
                    <a:lnTo>
                      <a:pt x="47056" y="33779"/>
                    </a:lnTo>
                    <a:lnTo>
                      <a:pt x="47026" y="33717"/>
                    </a:lnTo>
                    <a:lnTo>
                      <a:pt x="49320" y="31423"/>
                    </a:lnTo>
                    <a:lnTo>
                      <a:pt x="51615" y="33717"/>
                    </a:lnTo>
                    <a:lnTo>
                      <a:pt x="51585" y="33779"/>
                    </a:lnTo>
                    <a:lnTo>
                      <a:pt x="52196" y="33779"/>
                    </a:lnTo>
                    <a:lnTo>
                      <a:pt x="52166" y="33717"/>
                    </a:lnTo>
                    <a:lnTo>
                      <a:pt x="54461" y="31423"/>
                    </a:lnTo>
                    <a:lnTo>
                      <a:pt x="56755" y="33717"/>
                    </a:lnTo>
                    <a:lnTo>
                      <a:pt x="56725" y="33779"/>
                    </a:lnTo>
                    <a:lnTo>
                      <a:pt x="57398" y="33779"/>
                    </a:lnTo>
                    <a:lnTo>
                      <a:pt x="57337" y="33717"/>
                    </a:lnTo>
                    <a:lnTo>
                      <a:pt x="59631" y="31423"/>
                    </a:lnTo>
                    <a:lnTo>
                      <a:pt x="61987" y="33779"/>
                    </a:lnTo>
                    <a:lnTo>
                      <a:pt x="62538" y="33779"/>
                    </a:lnTo>
                    <a:lnTo>
                      <a:pt x="59937" y="31147"/>
                    </a:lnTo>
                    <a:lnTo>
                      <a:pt x="62415" y="28669"/>
                    </a:lnTo>
                    <a:lnTo>
                      <a:pt x="62171" y="28394"/>
                    </a:lnTo>
                    <a:lnTo>
                      <a:pt x="59692" y="30872"/>
                    </a:lnTo>
                    <a:lnTo>
                      <a:pt x="57398" y="28577"/>
                    </a:lnTo>
                    <a:lnTo>
                      <a:pt x="59876" y="26068"/>
                    </a:lnTo>
                    <a:lnTo>
                      <a:pt x="59601" y="25824"/>
                    </a:lnTo>
                    <a:lnTo>
                      <a:pt x="57122" y="28302"/>
                    </a:lnTo>
                    <a:lnTo>
                      <a:pt x="54828" y="26007"/>
                    </a:lnTo>
                    <a:lnTo>
                      <a:pt x="57306" y="23529"/>
                    </a:lnTo>
                    <a:lnTo>
                      <a:pt x="57031" y="23254"/>
                    </a:lnTo>
                    <a:lnTo>
                      <a:pt x="54491" y="25732"/>
                    </a:lnTo>
                    <a:lnTo>
                      <a:pt x="52196" y="23437"/>
                    </a:lnTo>
                    <a:lnTo>
                      <a:pt x="54675" y="20928"/>
                    </a:lnTo>
                    <a:lnTo>
                      <a:pt x="54430" y="20653"/>
                    </a:lnTo>
                    <a:lnTo>
                      <a:pt x="51921" y="23162"/>
                    </a:lnTo>
                    <a:lnTo>
                      <a:pt x="49596" y="20867"/>
                    </a:lnTo>
                    <a:lnTo>
                      <a:pt x="52105" y="18358"/>
                    </a:lnTo>
                    <a:lnTo>
                      <a:pt x="51829" y="18083"/>
                    </a:lnTo>
                    <a:lnTo>
                      <a:pt x="49351" y="20561"/>
                    </a:lnTo>
                    <a:lnTo>
                      <a:pt x="47026" y="18267"/>
                    </a:lnTo>
                    <a:lnTo>
                      <a:pt x="49535" y="15758"/>
                    </a:lnTo>
                    <a:lnTo>
                      <a:pt x="49259" y="15513"/>
                    </a:lnTo>
                    <a:lnTo>
                      <a:pt x="46781" y="17991"/>
                    </a:lnTo>
                    <a:lnTo>
                      <a:pt x="44456" y="15697"/>
                    </a:lnTo>
                    <a:lnTo>
                      <a:pt x="46965" y="13218"/>
                    </a:lnTo>
                    <a:lnTo>
                      <a:pt x="46689" y="12943"/>
                    </a:lnTo>
                    <a:lnTo>
                      <a:pt x="44180" y="15391"/>
                    </a:lnTo>
                    <a:lnTo>
                      <a:pt x="41855" y="13096"/>
                    </a:lnTo>
                    <a:lnTo>
                      <a:pt x="44364" y="10618"/>
                    </a:lnTo>
                    <a:lnTo>
                      <a:pt x="44089" y="10342"/>
                    </a:lnTo>
                    <a:lnTo>
                      <a:pt x="41580" y="12821"/>
                    </a:lnTo>
                    <a:lnTo>
                      <a:pt x="39285" y="10526"/>
                    </a:lnTo>
                    <a:lnTo>
                      <a:pt x="41794" y="8048"/>
                    </a:lnTo>
                    <a:lnTo>
                      <a:pt x="41519" y="7772"/>
                    </a:lnTo>
                    <a:lnTo>
                      <a:pt x="39040" y="10220"/>
                    </a:lnTo>
                    <a:lnTo>
                      <a:pt x="36746" y="7925"/>
                    </a:lnTo>
                    <a:lnTo>
                      <a:pt x="39224" y="5447"/>
                    </a:lnTo>
                    <a:lnTo>
                      <a:pt x="38948" y="5172"/>
                    </a:lnTo>
                    <a:lnTo>
                      <a:pt x="36470" y="7680"/>
                    </a:lnTo>
                    <a:lnTo>
                      <a:pt x="34176" y="5386"/>
                    </a:lnTo>
                    <a:lnTo>
                      <a:pt x="36654" y="2877"/>
                    </a:lnTo>
                    <a:lnTo>
                      <a:pt x="36378" y="2602"/>
                    </a:lnTo>
                    <a:lnTo>
                      <a:pt x="33839" y="5080"/>
                    </a:lnTo>
                    <a:lnTo>
                      <a:pt x="31544" y="2785"/>
                    </a:lnTo>
                    <a:lnTo>
                      <a:pt x="34053" y="276"/>
                    </a:lnTo>
                    <a:lnTo>
                      <a:pt x="33778" y="1"/>
                    </a:lnTo>
                    <a:lnTo>
                      <a:pt x="31300" y="2510"/>
                    </a:lnTo>
                    <a:lnTo>
                      <a:pt x="28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副标题 2">
            <a:extLst>
              <a:ext uri="{FF2B5EF4-FFF2-40B4-BE49-F238E27FC236}">
                <a16:creationId xmlns:a16="http://schemas.microsoft.com/office/drawing/2014/main" id="{52137408-A201-6573-ED3D-7C76227C1FF8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2" name="Google Shape;1532;p49"/>
          <p:cNvGrpSpPr/>
          <p:nvPr/>
        </p:nvGrpSpPr>
        <p:grpSpPr>
          <a:xfrm>
            <a:off x="2737306" y="2115850"/>
            <a:ext cx="1786500" cy="1889775"/>
            <a:chOff x="2737306" y="2115850"/>
            <a:chExt cx="1786500" cy="1889775"/>
          </a:xfrm>
        </p:grpSpPr>
        <p:cxnSp>
          <p:nvCxnSpPr>
            <p:cNvPr id="1533" name="Google Shape;1533;p49"/>
            <p:cNvCxnSpPr/>
            <p:nvPr/>
          </p:nvCxnSpPr>
          <p:spPr>
            <a:xfrm>
              <a:off x="2737306" y="2115850"/>
              <a:ext cx="1786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4" name="Google Shape;1534;p49"/>
            <p:cNvCxnSpPr/>
            <p:nvPr/>
          </p:nvCxnSpPr>
          <p:spPr>
            <a:xfrm>
              <a:off x="2737306" y="3060738"/>
              <a:ext cx="1786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5" name="Google Shape;1535;p49"/>
            <p:cNvCxnSpPr/>
            <p:nvPr/>
          </p:nvCxnSpPr>
          <p:spPr>
            <a:xfrm>
              <a:off x="2737306" y="4005625"/>
              <a:ext cx="1786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36" name="Google Shape;1536;p49"/>
          <p:cNvSpPr txBox="1">
            <a:spLocks noGrp="1"/>
          </p:cNvSpPr>
          <p:nvPr>
            <p:ph type="title"/>
          </p:nvPr>
        </p:nvSpPr>
        <p:spPr>
          <a:xfrm>
            <a:off x="4572000" y="539500"/>
            <a:ext cx="384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Celebration</a:t>
            </a:r>
            <a:endParaRPr/>
          </a:p>
        </p:txBody>
      </p:sp>
      <p:sp>
        <p:nvSpPr>
          <p:cNvPr id="1537" name="Google Shape;1537;p49"/>
          <p:cNvSpPr txBox="1">
            <a:spLocks noGrp="1"/>
          </p:cNvSpPr>
          <p:nvPr>
            <p:ph type="title" idx="2"/>
          </p:nvPr>
        </p:nvSpPr>
        <p:spPr>
          <a:xfrm>
            <a:off x="4572000" y="1743000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Mars</a:t>
            </a:r>
            <a:endParaRPr sz="2000"/>
          </a:p>
        </p:txBody>
      </p:sp>
      <p:sp>
        <p:nvSpPr>
          <p:cNvPr id="1538" name="Google Shape;1538;p49"/>
          <p:cNvSpPr txBox="1">
            <a:spLocks noGrp="1"/>
          </p:cNvSpPr>
          <p:nvPr>
            <p:ph type="subTitle" idx="1"/>
          </p:nvPr>
        </p:nvSpPr>
        <p:spPr>
          <a:xfrm>
            <a:off x="4572000" y="2066099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1539" name="Google Shape;1539;p49"/>
          <p:cNvSpPr txBox="1">
            <a:spLocks noGrp="1"/>
          </p:cNvSpPr>
          <p:nvPr>
            <p:ph type="title" idx="3"/>
          </p:nvPr>
        </p:nvSpPr>
        <p:spPr>
          <a:xfrm>
            <a:off x="4572000" y="2688070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Jupiter</a:t>
            </a:r>
            <a:endParaRPr sz="2000"/>
          </a:p>
        </p:txBody>
      </p:sp>
      <p:sp>
        <p:nvSpPr>
          <p:cNvPr id="1540" name="Google Shape;1540;p49"/>
          <p:cNvSpPr txBox="1">
            <a:spLocks noGrp="1"/>
          </p:cNvSpPr>
          <p:nvPr>
            <p:ph type="subTitle" idx="4"/>
          </p:nvPr>
        </p:nvSpPr>
        <p:spPr>
          <a:xfrm>
            <a:off x="4572000" y="3011170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gas giant and the biggest planet </a:t>
            </a:r>
            <a:endParaRPr/>
          </a:p>
        </p:txBody>
      </p:sp>
      <p:sp>
        <p:nvSpPr>
          <p:cNvPr id="1541" name="Google Shape;1541;p49"/>
          <p:cNvSpPr txBox="1">
            <a:spLocks noGrp="1"/>
          </p:cNvSpPr>
          <p:nvPr>
            <p:ph type="title" idx="5"/>
          </p:nvPr>
        </p:nvSpPr>
        <p:spPr>
          <a:xfrm>
            <a:off x="4572000" y="3631701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Venus</a:t>
            </a:r>
            <a:endParaRPr sz="2000"/>
          </a:p>
        </p:txBody>
      </p:sp>
      <p:sp>
        <p:nvSpPr>
          <p:cNvPr id="1542" name="Google Shape;1542;p49"/>
          <p:cNvSpPr txBox="1">
            <a:spLocks noGrp="1"/>
          </p:cNvSpPr>
          <p:nvPr>
            <p:ph type="subTitle" idx="6"/>
          </p:nvPr>
        </p:nvSpPr>
        <p:spPr>
          <a:xfrm>
            <a:off x="4572000" y="3954800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nice name and is the second </a:t>
            </a:r>
            <a:endParaRPr/>
          </a:p>
        </p:txBody>
      </p:sp>
      <p:grpSp>
        <p:nvGrpSpPr>
          <p:cNvPr id="1543" name="Google Shape;1543;p49"/>
          <p:cNvGrpSpPr/>
          <p:nvPr/>
        </p:nvGrpSpPr>
        <p:grpSpPr>
          <a:xfrm>
            <a:off x="596610" y="539495"/>
            <a:ext cx="3155171" cy="4068994"/>
            <a:chOff x="596610" y="539495"/>
            <a:chExt cx="3155171" cy="4068994"/>
          </a:xfrm>
        </p:grpSpPr>
        <p:sp>
          <p:nvSpPr>
            <p:cNvPr id="1544" name="Google Shape;1544;p49"/>
            <p:cNvSpPr/>
            <p:nvPr/>
          </p:nvSpPr>
          <p:spPr>
            <a:xfrm>
              <a:off x="932588" y="674456"/>
              <a:ext cx="1246323" cy="340914"/>
            </a:xfrm>
            <a:custGeom>
              <a:avLst/>
              <a:gdLst/>
              <a:ahLst/>
              <a:cxnLst/>
              <a:rect l="l" t="t" r="r" b="b"/>
              <a:pathLst>
                <a:path w="44188" h="12087" extrusionOk="0">
                  <a:moveTo>
                    <a:pt x="14846" y="1"/>
                  </a:moveTo>
                  <a:cubicBezTo>
                    <a:pt x="14252" y="1"/>
                    <a:pt x="13763" y="490"/>
                    <a:pt x="13763" y="1083"/>
                  </a:cubicBezTo>
                  <a:lnTo>
                    <a:pt x="13763" y="1258"/>
                  </a:lnTo>
                  <a:cubicBezTo>
                    <a:pt x="13763" y="1363"/>
                    <a:pt x="13763" y="1468"/>
                    <a:pt x="13798" y="1572"/>
                  </a:cubicBezTo>
                  <a:lnTo>
                    <a:pt x="8908" y="1572"/>
                  </a:lnTo>
                  <a:cubicBezTo>
                    <a:pt x="8034" y="1572"/>
                    <a:pt x="7301" y="2271"/>
                    <a:pt x="7301" y="3179"/>
                  </a:cubicBezTo>
                  <a:lnTo>
                    <a:pt x="7301" y="3284"/>
                  </a:lnTo>
                  <a:lnTo>
                    <a:pt x="3109" y="3284"/>
                  </a:lnTo>
                  <a:cubicBezTo>
                    <a:pt x="1363" y="3354"/>
                    <a:pt x="0" y="4786"/>
                    <a:pt x="0" y="6498"/>
                  </a:cubicBezTo>
                  <a:cubicBezTo>
                    <a:pt x="0" y="8244"/>
                    <a:pt x="1363" y="9641"/>
                    <a:pt x="3109" y="9711"/>
                  </a:cubicBezTo>
                  <a:lnTo>
                    <a:pt x="7406" y="9711"/>
                  </a:lnTo>
                  <a:cubicBezTo>
                    <a:pt x="7336" y="9886"/>
                    <a:pt x="7301" y="10061"/>
                    <a:pt x="7301" y="10235"/>
                  </a:cubicBezTo>
                  <a:lnTo>
                    <a:pt x="7301" y="10480"/>
                  </a:lnTo>
                  <a:cubicBezTo>
                    <a:pt x="7301" y="11353"/>
                    <a:pt x="8034" y="12087"/>
                    <a:pt x="8908" y="12087"/>
                  </a:cubicBezTo>
                  <a:lnTo>
                    <a:pt x="20609" y="12087"/>
                  </a:lnTo>
                  <a:cubicBezTo>
                    <a:pt x="21483" y="12087"/>
                    <a:pt x="22216" y="11353"/>
                    <a:pt x="22216" y="10480"/>
                  </a:cubicBezTo>
                  <a:lnTo>
                    <a:pt x="22216" y="10235"/>
                  </a:lnTo>
                  <a:cubicBezTo>
                    <a:pt x="22216" y="10061"/>
                    <a:pt x="22181" y="9886"/>
                    <a:pt x="22111" y="9711"/>
                  </a:cubicBezTo>
                  <a:lnTo>
                    <a:pt x="42127" y="9711"/>
                  </a:lnTo>
                  <a:cubicBezTo>
                    <a:pt x="43245" y="9711"/>
                    <a:pt x="44188" y="8803"/>
                    <a:pt x="44188" y="7650"/>
                  </a:cubicBezTo>
                  <a:lnTo>
                    <a:pt x="44188" y="7371"/>
                  </a:lnTo>
                  <a:cubicBezTo>
                    <a:pt x="44188" y="6218"/>
                    <a:pt x="43245" y="5310"/>
                    <a:pt x="42127" y="5310"/>
                  </a:cubicBezTo>
                  <a:lnTo>
                    <a:pt x="31543" y="5310"/>
                  </a:lnTo>
                  <a:cubicBezTo>
                    <a:pt x="31054" y="4087"/>
                    <a:pt x="29866" y="3284"/>
                    <a:pt x="28574" y="3284"/>
                  </a:cubicBezTo>
                  <a:lnTo>
                    <a:pt x="22216" y="3284"/>
                  </a:lnTo>
                  <a:lnTo>
                    <a:pt x="22216" y="3179"/>
                  </a:lnTo>
                  <a:cubicBezTo>
                    <a:pt x="22216" y="2865"/>
                    <a:pt x="22146" y="2585"/>
                    <a:pt x="21972" y="2341"/>
                  </a:cubicBezTo>
                  <a:lnTo>
                    <a:pt x="22880" y="2341"/>
                  </a:lnTo>
                  <a:cubicBezTo>
                    <a:pt x="23474" y="2341"/>
                    <a:pt x="23998" y="1852"/>
                    <a:pt x="23998" y="1258"/>
                  </a:cubicBezTo>
                  <a:lnTo>
                    <a:pt x="23998" y="1083"/>
                  </a:lnTo>
                  <a:cubicBezTo>
                    <a:pt x="23998" y="490"/>
                    <a:pt x="23509" y="1"/>
                    <a:pt x="228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596610" y="1847868"/>
              <a:ext cx="1288715" cy="380316"/>
            </a:xfrm>
            <a:custGeom>
              <a:avLst/>
              <a:gdLst/>
              <a:ahLst/>
              <a:cxnLst/>
              <a:rect l="l" t="t" r="r" b="b"/>
              <a:pathLst>
                <a:path w="45691" h="13484" extrusionOk="0">
                  <a:moveTo>
                    <a:pt x="24383" y="0"/>
                  </a:moveTo>
                  <a:cubicBezTo>
                    <a:pt x="23439" y="0"/>
                    <a:pt x="22671" y="769"/>
                    <a:pt x="22671" y="1712"/>
                  </a:cubicBezTo>
                  <a:lnTo>
                    <a:pt x="22671" y="2096"/>
                  </a:lnTo>
                  <a:cubicBezTo>
                    <a:pt x="22671" y="2271"/>
                    <a:pt x="22671" y="2445"/>
                    <a:pt x="22741" y="2620"/>
                  </a:cubicBezTo>
                  <a:lnTo>
                    <a:pt x="2202" y="2620"/>
                  </a:lnTo>
                  <a:cubicBezTo>
                    <a:pt x="1014" y="2620"/>
                    <a:pt x="1" y="3598"/>
                    <a:pt x="1" y="4821"/>
                  </a:cubicBezTo>
                  <a:lnTo>
                    <a:pt x="1" y="5345"/>
                  </a:lnTo>
                  <a:cubicBezTo>
                    <a:pt x="1" y="6567"/>
                    <a:pt x="1014" y="7545"/>
                    <a:pt x="2202" y="7545"/>
                  </a:cubicBezTo>
                  <a:lnTo>
                    <a:pt x="13030" y="7545"/>
                  </a:lnTo>
                  <a:cubicBezTo>
                    <a:pt x="13519" y="8907"/>
                    <a:pt x="14812" y="9781"/>
                    <a:pt x="16244" y="9781"/>
                  </a:cubicBezTo>
                  <a:lnTo>
                    <a:pt x="22671" y="9781"/>
                  </a:lnTo>
                  <a:lnTo>
                    <a:pt x="22671" y="9990"/>
                  </a:lnTo>
                  <a:cubicBezTo>
                    <a:pt x="22671" y="10270"/>
                    <a:pt x="22741" y="10584"/>
                    <a:pt x="22915" y="10829"/>
                  </a:cubicBezTo>
                  <a:lnTo>
                    <a:pt x="22042" y="10829"/>
                  </a:lnTo>
                  <a:cubicBezTo>
                    <a:pt x="21379" y="10829"/>
                    <a:pt x="20855" y="11353"/>
                    <a:pt x="20855" y="12016"/>
                  </a:cubicBezTo>
                  <a:lnTo>
                    <a:pt x="20855" y="12296"/>
                  </a:lnTo>
                  <a:cubicBezTo>
                    <a:pt x="20855" y="12925"/>
                    <a:pt x="21379" y="13449"/>
                    <a:pt x="22042" y="13483"/>
                  </a:cubicBezTo>
                  <a:lnTo>
                    <a:pt x="30216" y="13483"/>
                  </a:lnTo>
                  <a:cubicBezTo>
                    <a:pt x="30880" y="13449"/>
                    <a:pt x="31404" y="12925"/>
                    <a:pt x="31404" y="12296"/>
                  </a:cubicBezTo>
                  <a:lnTo>
                    <a:pt x="31404" y="12016"/>
                  </a:lnTo>
                  <a:cubicBezTo>
                    <a:pt x="31404" y="11912"/>
                    <a:pt x="31369" y="11807"/>
                    <a:pt x="31334" y="11702"/>
                  </a:cubicBezTo>
                  <a:lnTo>
                    <a:pt x="36294" y="11702"/>
                  </a:lnTo>
                  <a:cubicBezTo>
                    <a:pt x="37237" y="11702"/>
                    <a:pt x="38006" y="10933"/>
                    <a:pt x="38041" y="9990"/>
                  </a:cubicBezTo>
                  <a:lnTo>
                    <a:pt x="38041" y="9781"/>
                  </a:lnTo>
                  <a:lnTo>
                    <a:pt x="42232" y="9781"/>
                  </a:lnTo>
                  <a:cubicBezTo>
                    <a:pt x="44153" y="9781"/>
                    <a:pt x="45690" y="8244"/>
                    <a:pt x="45690" y="6358"/>
                  </a:cubicBezTo>
                  <a:lnTo>
                    <a:pt x="45690" y="6078"/>
                  </a:lnTo>
                  <a:cubicBezTo>
                    <a:pt x="45690" y="4157"/>
                    <a:pt x="44118" y="2620"/>
                    <a:pt x="42232" y="2620"/>
                  </a:cubicBezTo>
                  <a:lnTo>
                    <a:pt x="37936" y="2620"/>
                  </a:lnTo>
                  <a:cubicBezTo>
                    <a:pt x="37971" y="2445"/>
                    <a:pt x="38006" y="2271"/>
                    <a:pt x="38006" y="2096"/>
                  </a:cubicBezTo>
                  <a:lnTo>
                    <a:pt x="38006" y="1712"/>
                  </a:lnTo>
                  <a:cubicBezTo>
                    <a:pt x="38006" y="769"/>
                    <a:pt x="37237" y="0"/>
                    <a:pt x="362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6" name="Google Shape;1546;p49"/>
            <p:cNvGrpSpPr/>
            <p:nvPr/>
          </p:nvGrpSpPr>
          <p:grpSpPr>
            <a:xfrm>
              <a:off x="1541919" y="539495"/>
              <a:ext cx="2209862" cy="4068994"/>
              <a:chOff x="1502047" y="539495"/>
              <a:chExt cx="2209862" cy="4068994"/>
            </a:xfrm>
          </p:grpSpPr>
          <p:sp>
            <p:nvSpPr>
              <p:cNvPr id="1547" name="Google Shape;1547;p49"/>
              <p:cNvSpPr/>
              <p:nvPr/>
            </p:nvSpPr>
            <p:spPr>
              <a:xfrm>
                <a:off x="2845874" y="3604109"/>
                <a:ext cx="75900" cy="51672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1832" extrusionOk="0">
                    <a:moveTo>
                      <a:pt x="1342" y="1"/>
                    </a:moveTo>
                    <a:cubicBezTo>
                      <a:pt x="625" y="1"/>
                      <a:pt x="1" y="1342"/>
                      <a:pt x="1" y="1342"/>
                    </a:cubicBezTo>
                    <a:lnTo>
                      <a:pt x="1049" y="1831"/>
                    </a:lnTo>
                    <a:cubicBezTo>
                      <a:pt x="2691" y="1168"/>
                      <a:pt x="2271" y="224"/>
                      <a:pt x="1468" y="15"/>
                    </a:cubicBezTo>
                    <a:cubicBezTo>
                      <a:pt x="1426" y="5"/>
                      <a:pt x="1384" y="1"/>
                      <a:pt x="13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9"/>
              <p:cNvSpPr/>
              <p:nvPr/>
            </p:nvSpPr>
            <p:spPr>
              <a:xfrm>
                <a:off x="2488235" y="3641960"/>
                <a:ext cx="387226" cy="395096"/>
              </a:xfrm>
              <a:custGeom>
                <a:avLst/>
                <a:gdLst/>
                <a:ahLst/>
                <a:cxnLst/>
                <a:rect l="l" t="t" r="r" b="b"/>
                <a:pathLst>
                  <a:path w="13729" h="14008" extrusionOk="0">
                    <a:moveTo>
                      <a:pt x="12681" y="0"/>
                    </a:moveTo>
                    <a:lnTo>
                      <a:pt x="9397" y="3493"/>
                    </a:lnTo>
                    <a:lnTo>
                      <a:pt x="6778" y="4297"/>
                    </a:lnTo>
                    <a:lnTo>
                      <a:pt x="5171" y="4471"/>
                    </a:lnTo>
                    <a:cubicBezTo>
                      <a:pt x="4355" y="2904"/>
                      <a:pt x="5217" y="452"/>
                      <a:pt x="3251" y="452"/>
                    </a:cubicBezTo>
                    <a:cubicBezTo>
                      <a:pt x="3113" y="452"/>
                      <a:pt x="2962" y="464"/>
                      <a:pt x="2795" y="489"/>
                    </a:cubicBezTo>
                    <a:cubicBezTo>
                      <a:pt x="1189" y="769"/>
                      <a:pt x="1538" y="2271"/>
                      <a:pt x="1678" y="3284"/>
                    </a:cubicBezTo>
                    <a:cubicBezTo>
                      <a:pt x="1647" y="3890"/>
                      <a:pt x="2144" y="4365"/>
                      <a:pt x="2710" y="4365"/>
                    </a:cubicBezTo>
                    <a:cubicBezTo>
                      <a:pt x="2796" y="4365"/>
                      <a:pt x="2883" y="4355"/>
                      <a:pt x="2970" y="4332"/>
                    </a:cubicBezTo>
                    <a:lnTo>
                      <a:pt x="3075" y="5030"/>
                    </a:lnTo>
                    <a:lnTo>
                      <a:pt x="2656" y="5100"/>
                    </a:lnTo>
                    <a:cubicBezTo>
                      <a:pt x="2062" y="5205"/>
                      <a:pt x="1608" y="5624"/>
                      <a:pt x="1398" y="6183"/>
                    </a:cubicBezTo>
                    <a:lnTo>
                      <a:pt x="315" y="9117"/>
                    </a:lnTo>
                    <a:cubicBezTo>
                      <a:pt x="71" y="9886"/>
                      <a:pt x="1" y="10689"/>
                      <a:pt x="176" y="11492"/>
                    </a:cubicBezTo>
                    <a:lnTo>
                      <a:pt x="700" y="14007"/>
                    </a:lnTo>
                    <a:lnTo>
                      <a:pt x="2027" y="13728"/>
                    </a:lnTo>
                    <a:lnTo>
                      <a:pt x="1748" y="10549"/>
                    </a:lnTo>
                    <a:lnTo>
                      <a:pt x="2132" y="9921"/>
                    </a:lnTo>
                    <a:lnTo>
                      <a:pt x="2341" y="12401"/>
                    </a:lnTo>
                    <a:lnTo>
                      <a:pt x="8000" y="11981"/>
                    </a:lnTo>
                    <a:lnTo>
                      <a:pt x="7267" y="7091"/>
                    </a:lnTo>
                    <a:lnTo>
                      <a:pt x="10271" y="5624"/>
                    </a:lnTo>
                    <a:cubicBezTo>
                      <a:pt x="10690" y="5414"/>
                      <a:pt x="11039" y="5100"/>
                      <a:pt x="11284" y="4681"/>
                    </a:cubicBezTo>
                    <a:lnTo>
                      <a:pt x="13729" y="489"/>
                    </a:lnTo>
                    <a:lnTo>
                      <a:pt x="126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9"/>
              <p:cNvSpPr/>
              <p:nvPr/>
            </p:nvSpPr>
            <p:spPr>
              <a:xfrm>
                <a:off x="1502047" y="539495"/>
                <a:ext cx="2209862" cy="2717270"/>
              </a:xfrm>
              <a:custGeom>
                <a:avLst/>
                <a:gdLst/>
                <a:ahLst/>
                <a:cxnLst/>
                <a:rect l="l" t="t" r="r" b="b"/>
                <a:pathLst>
                  <a:path w="78350" h="96340" extrusionOk="0">
                    <a:moveTo>
                      <a:pt x="39193" y="0"/>
                    </a:moveTo>
                    <a:cubicBezTo>
                      <a:pt x="17536" y="0"/>
                      <a:pt x="0" y="17465"/>
                      <a:pt x="0" y="38983"/>
                    </a:cubicBezTo>
                    <a:lnTo>
                      <a:pt x="0" y="40101"/>
                    </a:lnTo>
                    <a:cubicBezTo>
                      <a:pt x="769" y="70560"/>
                      <a:pt x="31578" y="78524"/>
                      <a:pt x="32591" y="96339"/>
                    </a:cubicBezTo>
                    <a:lnTo>
                      <a:pt x="45725" y="96339"/>
                    </a:lnTo>
                    <a:cubicBezTo>
                      <a:pt x="46738" y="78524"/>
                      <a:pt x="77547" y="70560"/>
                      <a:pt x="78315" y="40101"/>
                    </a:cubicBezTo>
                    <a:cubicBezTo>
                      <a:pt x="78350" y="39751"/>
                      <a:pt x="78350" y="39367"/>
                      <a:pt x="78350" y="38983"/>
                    </a:cubicBezTo>
                    <a:cubicBezTo>
                      <a:pt x="78350" y="17465"/>
                      <a:pt x="60815" y="0"/>
                      <a:pt x="39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9"/>
              <p:cNvSpPr/>
              <p:nvPr/>
            </p:nvSpPr>
            <p:spPr>
              <a:xfrm>
                <a:off x="2563119" y="539495"/>
                <a:ext cx="1148790" cy="2717270"/>
              </a:xfrm>
              <a:custGeom>
                <a:avLst/>
                <a:gdLst/>
                <a:ahLst/>
                <a:cxnLst/>
                <a:rect l="l" t="t" r="r" b="b"/>
                <a:pathLst>
                  <a:path w="40730" h="96340" extrusionOk="0">
                    <a:moveTo>
                      <a:pt x="1573" y="0"/>
                    </a:moveTo>
                    <a:lnTo>
                      <a:pt x="1" y="96339"/>
                    </a:lnTo>
                    <a:lnTo>
                      <a:pt x="8140" y="96339"/>
                    </a:lnTo>
                    <a:cubicBezTo>
                      <a:pt x="9153" y="78524"/>
                      <a:pt x="39962" y="70560"/>
                      <a:pt x="40730" y="40101"/>
                    </a:cubicBezTo>
                    <a:lnTo>
                      <a:pt x="40730" y="38983"/>
                    </a:lnTo>
                    <a:cubicBezTo>
                      <a:pt x="40730" y="17465"/>
                      <a:pt x="23195" y="0"/>
                      <a:pt x="15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9"/>
              <p:cNvSpPr/>
              <p:nvPr/>
            </p:nvSpPr>
            <p:spPr>
              <a:xfrm>
                <a:off x="1630126" y="539495"/>
                <a:ext cx="977360" cy="2717270"/>
              </a:xfrm>
              <a:custGeom>
                <a:avLst/>
                <a:gdLst/>
                <a:ahLst/>
                <a:cxnLst/>
                <a:rect l="l" t="t" r="r" b="b"/>
                <a:pathLst>
                  <a:path w="34652" h="96340" extrusionOk="0">
                    <a:moveTo>
                      <a:pt x="34652" y="0"/>
                    </a:moveTo>
                    <a:cubicBezTo>
                      <a:pt x="15510" y="0"/>
                      <a:pt x="0" y="17465"/>
                      <a:pt x="0" y="38983"/>
                    </a:cubicBezTo>
                    <a:lnTo>
                      <a:pt x="0" y="40101"/>
                    </a:lnTo>
                    <a:cubicBezTo>
                      <a:pt x="664" y="70560"/>
                      <a:pt x="27945" y="78524"/>
                      <a:pt x="28818" y="96339"/>
                    </a:cubicBezTo>
                    <a:lnTo>
                      <a:pt x="30320" y="96339"/>
                    </a:lnTo>
                    <a:cubicBezTo>
                      <a:pt x="29691" y="78524"/>
                      <a:pt x="9501" y="70560"/>
                      <a:pt x="9012" y="40101"/>
                    </a:cubicBezTo>
                    <a:cubicBezTo>
                      <a:pt x="9012" y="39751"/>
                      <a:pt x="9012" y="39367"/>
                      <a:pt x="9012" y="38983"/>
                    </a:cubicBezTo>
                    <a:cubicBezTo>
                      <a:pt x="9012" y="17465"/>
                      <a:pt x="20505" y="0"/>
                      <a:pt x="346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9"/>
              <p:cNvSpPr/>
              <p:nvPr/>
            </p:nvSpPr>
            <p:spPr>
              <a:xfrm>
                <a:off x="2607458" y="539495"/>
                <a:ext cx="976372" cy="2717270"/>
              </a:xfrm>
              <a:custGeom>
                <a:avLst/>
                <a:gdLst/>
                <a:ahLst/>
                <a:cxnLst/>
                <a:rect l="l" t="t" r="r" b="b"/>
                <a:pathLst>
                  <a:path w="34617" h="96340" extrusionOk="0">
                    <a:moveTo>
                      <a:pt x="1" y="0"/>
                    </a:moveTo>
                    <a:cubicBezTo>
                      <a:pt x="14148" y="0"/>
                      <a:pt x="25605" y="17465"/>
                      <a:pt x="25605" y="38983"/>
                    </a:cubicBezTo>
                    <a:lnTo>
                      <a:pt x="25605" y="40101"/>
                    </a:lnTo>
                    <a:cubicBezTo>
                      <a:pt x="25116" y="70560"/>
                      <a:pt x="4961" y="78524"/>
                      <a:pt x="4297" y="96339"/>
                    </a:cubicBezTo>
                    <a:lnTo>
                      <a:pt x="5799" y="96339"/>
                    </a:lnTo>
                    <a:cubicBezTo>
                      <a:pt x="6672" y="78524"/>
                      <a:pt x="33953" y="70560"/>
                      <a:pt x="34617" y="40101"/>
                    </a:cubicBezTo>
                    <a:lnTo>
                      <a:pt x="34617" y="38983"/>
                    </a:lnTo>
                    <a:cubicBezTo>
                      <a:pt x="34617" y="17465"/>
                      <a:pt x="19108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2141455" y="539495"/>
                <a:ext cx="932034" cy="2717270"/>
              </a:xfrm>
              <a:custGeom>
                <a:avLst/>
                <a:gdLst/>
                <a:ahLst/>
                <a:cxnLst/>
                <a:rect l="l" t="t" r="r" b="b"/>
                <a:pathLst>
                  <a:path w="33045" h="96340" extrusionOk="0">
                    <a:moveTo>
                      <a:pt x="16523" y="0"/>
                    </a:moveTo>
                    <a:cubicBezTo>
                      <a:pt x="7371" y="0"/>
                      <a:pt x="0" y="17465"/>
                      <a:pt x="0" y="38983"/>
                    </a:cubicBezTo>
                    <a:lnTo>
                      <a:pt x="0" y="40101"/>
                    </a:lnTo>
                    <a:cubicBezTo>
                      <a:pt x="315" y="70560"/>
                      <a:pt x="13309" y="78524"/>
                      <a:pt x="13728" y="96339"/>
                    </a:cubicBezTo>
                    <a:lnTo>
                      <a:pt x="19282" y="96339"/>
                    </a:lnTo>
                    <a:cubicBezTo>
                      <a:pt x="19701" y="78524"/>
                      <a:pt x="32696" y="70560"/>
                      <a:pt x="33010" y="40101"/>
                    </a:cubicBezTo>
                    <a:cubicBezTo>
                      <a:pt x="33045" y="39751"/>
                      <a:pt x="33045" y="39367"/>
                      <a:pt x="33045" y="38983"/>
                    </a:cubicBezTo>
                    <a:cubicBezTo>
                      <a:pt x="33045" y="17465"/>
                      <a:pt x="25640" y="0"/>
                      <a:pt x="165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9"/>
              <p:cNvSpPr/>
              <p:nvPr/>
            </p:nvSpPr>
            <p:spPr>
              <a:xfrm>
                <a:off x="2426184" y="539495"/>
                <a:ext cx="362575" cy="2717270"/>
              </a:xfrm>
              <a:custGeom>
                <a:avLst/>
                <a:gdLst/>
                <a:ahLst/>
                <a:cxnLst/>
                <a:rect l="l" t="t" r="r" b="b"/>
                <a:pathLst>
                  <a:path w="12855" h="96340" extrusionOk="0">
                    <a:moveTo>
                      <a:pt x="6428" y="0"/>
                    </a:moveTo>
                    <a:cubicBezTo>
                      <a:pt x="2865" y="0"/>
                      <a:pt x="0" y="17465"/>
                      <a:pt x="0" y="38983"/>
                    </a:cubicBezTo>
                    <a:lnTo>
                      <a:pt x="0" y="40101"/>
                    </a:lnTo>
                    <a:cubicBezTo>
                      <a:pt x="105" y="70560"/>
                      <a:pt x="5170" y="78524"/>
                      <a:pt x="5345" y="96339"/>
                    </a:cubicBezTo>
                    <a:lnTo>
                      <a:pt x="7476" y="96339"/>
                    </a:lnTo>
                    <a:cubicBezTo>
                      <a:pt x="7650" y="78524"/>
                      <a:pt x="12715" y="70560"/>
                      <a:pt x="12820" y="40101"/>
                    </a:cubicBezTo>
                    <a:cubicBezTo>
                      <a:pt x="12855" y="39751"/>
                      <a:pt x="12855" y="39367"/>
                      <a:pt x="12855" y="38983"/>
                    </a:cubicBezTo>
                    <a:cubicBezTo>
                      <a:pt x="12855" y="17465"/>
                      <a:pt x="9956" y="0"/>
                      <a:pt x="6428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9"/>
              <p:cNvSpPr/>
              <p:nvPr/>
            </p:nvSpPr>
            <p:spPr>
              <a:xfrm>
                <a:off x="2316833" y="3237021"/>
                <a:ext cx="21690" cy="82070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29098" extrusionOk="0">
                    <a:moveTo>
                      <a:pt x="0" y="1"/>
                    </a:moveTo>
                    <a:cubicBezTo>
                      <a:pt x="0" y="2"/>
                      <a:pt x="0" y="1818"/>
                      <a:pt x="35" y="4542"/>
                    </a:cubicBezTo>
                    <a:cubicBezTo>
                      <a:pt x="70" y="5904"/>
                      <a:pt x="70" y="7476"/>
                      <a:pt x="140" y="9187"/>
                    </a:cubicBezTo>
                    <a:cubicBezTo>
                      <a:pt x="175" y="10899"/>
                      <a:pt x="210" y="12715"/>
                      <a:pt x="245" y="14532"/>
                    </a:cubicBezTo>
                    <a:cubicBezTo>
                      <a:pt x="314" y="16348"/>
                      <a:pt x="349" y="18165"/>
                      <a:pt x="419" y="19876"/>
                    </a:cubicBezTo>
                    <a:cubicBezTo>
                      <a:pt x="489" y="21588"/>
                      <a:pt x="524" y="23195"/>
                      <a:pt x="594" y="24557"/>
                    </a:cubicBezTo>
                    <a:cubicBezTo>
                      <a:pt x="699" y="27282"/>
                      <a:pt x="768" y="29098"/>
                      <a:pt x="768" y="29098"/>
                    </a:cubicBezTo>
                    <a:cubicBezTo>
                      <a:pt x="768" y="29098"/>
                      <a:pt x="768" y="27282"/>
                      <a:pt x="734" y="24557"/>
                    </a:cubicBezTo>
                    <a:cubicBezTo>
                      <a:pt x="699" y="23195"/>
                      <a:pt x="664" y="21588"/>
                      <a:pt x="629" y="19876"/>
                    </a:cubicBezTo>
                    <a:cubicBezTo>
                      <a:pt x="594" y="18165"/>
                      <a:pt x="559" y="16348"/>
                      <a:pt x="489" y="14532"/>
                    </a:cubicBezTo>
                    <a:cubicBezTo>
                      <a:pt x="454" y="12715"/>
                      <a:pt x="384" y="10899"/>
                      <a:pt x="349" y="9187"/>
                    </a:cubicBezTo>
                    <a:cubicBezTo>
                      <a:pt x="279" y="7476"/>
                      <a:pt x="245" y="5904"/>
                      <a:pt x="175" y="454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9"/>
              <p:cNvSpPr/>
              <p:nvPr/>
            </p:nvSpPr>
            <p:spPr>
              <a:xfrm>
                <a:off x="2870526" y="3237021"/>
                <a:ext cx="21690" cy="82070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29098" extrusionOk="0">
                    <a:moveTo>
                      <a:pt x="769" y="1"/>
                    </a:moveTo>
                    <a:lnTo>
                      <a:pt x="769" y="1"/>
                    </a:lnTo>
                    <a:cubicBezTo>
                      <a:pt x="769" y="2"/>
                      <a:pt x="699" y="1818"/>
                      <a:pt x="594" y="4542"/>
                    </a:cubicBezTo>
                    <a:cubicBezTo>
                      <a:pt x="524" y="5904"/>
                      <a:pt x="454" y="7476"/>
                      <a:pt x="419" y="9187"/>
                    </a:cubicBezTo>
                    <a:cubicBezTo>
                      <a:pt x="384" y="10899"/>
                      <a:pt x="314" y="12715"/>
                      <a:pt x="280" y="14532"/>
                    </a:cubicBezTo>
                    <a:cubicBezTo>
                      <a:pt x="210" y="16348"/>
                      <a:pt x="175" y="18165"/>
                      <a:pt x="140" y="19876"/>
                    </a:cubicBezTo>
                    <a:cubicBezTo>
                      <a:pt x="105" y="21588"/>
                      <a:pt x="70" y="23195"/>
                      <a:pt x="35" y="24557"/>
                    </a:cubicBezTo>
                    <a:cubicBezTo>
                      <a:pt x="0" y="27282"/>
                      <a:pt x="0" y="29098"/>
                      <a:pt x="0" y="29098"/>
                    </a:cubicBezTo>
                    <a:cubicBezTo>
                      <a:pt x="0" y="29098"/>
                      <a:pt x="70" y="27282"/>
                      <a:pt x="175" y="24557"/>
                    </a:cubicBezTo>
                    <a:cubicBezTo>
                      <a:pt x="245" y="23195"/>
                      <a:pt x="314" y="21588"/>
                      <a:pt x="349" y="19876"/>
                    </a:cubicBezTo>
                    <a:cubicBezTo>
                      <a:pt x="384" y="18165"/>
                      <a:pt x="454" y="16348"/>
                      <a:pt x="524" y="14532"/>
                    </a:cubicBezTo>
                    <a:cubicBezTo>
                      <a:pt x="559" y="12715"/>
                      <a:pt x="594" y="10899"/>
                      <a:pt x="629" y="9187"/>
                    </a:cubicBezTo>
                    <a:cubicBezTo>
                      <a:pt x="664" y="7476"/>
                      <a:pt x="699" y="5904"/>
                      <a:pt x="734" y="4542"/>
                    </a:cubicBezTo>
                    <a:lnTo>
                      <a:pt x="7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2372989" y="3237021"/>
                <a:ext cx="17741" cy="820709"/>
              </a:xfrm>
              <a:custGeom>
                <a:avLst/>
                <a:gdLst/>
                <a:ahLst/>
                <a:cxnLst/>
                <a:rect l="l" t="t" r="r" b="b"/>
                <a:pathLst>
                  <a:path w="629" h="29098" extrusionOk="0">
                    <a:moveTo>
                      <a:pt x="0" y="1"/>
                    </a:moveTo>
                    <a:cubicBezTo>
                      <a:pt x="0" y="2"/>
                      <a:pt x="0" y="1818"/>
                      <a:pt x="35" y="4542"/>
                    </a:cubicBezTo>
                    <a:cubicBezTo>
                      <a:pt x="35" y="5904"/>
                      <a:pt x="70" y="7476"/>
                      <a:pt x="105" y="9187"/>
                    </a:cubicBezTo>
                    <a:cubicBezTo>
                      <a:pt x="140" y="10899"/>
                      <a:pt x="140" y="12715"/>
                      <a:pt x="210" y="14532"/>
                    </a:cubicBezTo>
                    <a:cubicBezTo>
                      <a:pt x="245" y="16348"/>
                      <a:pt x="280" y="18165"/>
                      <a:pt x="314" y="19876"/>
                    </a:cubicBezTo>
                    <a:lnTo>
                      <a:pt x="454" y="24557"/>
                    </a:lnTo>
                    <a:cubicBezTo>
                      <a:pt x="559" y="27282"/>
                      <a:pt x="629" y="29098"/>
                      <a:pt x="629" y="29098"/>
                    </a:cubicBezTo>
                    <a:cubicBezTo>
                      <a:pt x="629" y="29098"/>
                      <a:pt x="594" y="27282"/>
                      <a:pt x="594" y="24557"/>
                    </a:cubicBezTo>
                    <a:cubicBezTo>
                      <a:pt x="594" y="23195"/>
                      <a:pt x="594" y="21588"/>
                      <a:pt x="559" y="19876"/>
                    </a:cubicBezTo>
                    <a:cubicBezTo>
                      <a:pt x="524" y="18165"/>
                      <a:pt x="489" y="16348"/>
                      <a:pt x="454" y="14532"/>
                    </a:cubicBezTo>
                    <a:cubicBezTo>
                      <a:pt x="384" y="12715"/>
                      <a:pt x="349" y="10899"/>
                      <a:pt x="314" y="9187"/>
                    </a:cubicBezTo>
                    <a:cubicBezTo>
                      <a:pt x="245" y="7476"/>
                      <a:pt x="210" y="5904"/>
                      <a:pt x="175" y="4542"/>
                    </a:cubicBezTo>
                    <a:cubicBezTo>
                      <a:pt x="70" y="1818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9"/>
              <p:cNvSpPr/>
              <p:nvPr/>
            </p:nvSpPr>
            <p:spPr>
              <a:xfrm>
                <a:off x="2818290" y="3237021"/>
                <a:ext cx="17769" cy="820709"/>
              </a:xfrm>
              <a:custGeom>
                <a:avLst/>
                <a:gdLst/>
                <a:ahLst/>
                <a:cxnLst/>
                <a:rect l="l" t="t" r="r" b="b"/>
                <a:pathLst>
                  <a:path w="630" h="29098" extrusionOk="0">
                    <a:moveTo>
                      <a:pt x="630" y="1"/>
                    </a:moveTo>
                    <a:lnTo>
                      <a:pt x="630" y="1"/>
                    </a:lnTo>
                    <a:cubicBezTo>
                      <a:pt x="629" y="2"/>
                      <a:pt x="560" y="1818"/>
                      <a:pt x="455" y="4542"/>
                    </a:cubicBezTo>
                    <a:cubicBezTo>
                      <a:pt x="420" y="5904"/>
                      <a:pt x="385" y="7476"/>
                      <a:pt x="315" y="9187"/>
                    </a:cubicBezTo>
                    <a:cubicBezTo>
                      <a:pt x="280" y="10899"/>
                      <a:pt x="210" y="12715"/>
                      <a:pt x="175" y="14532"/>
                    </a:cubicBezTo>
                    <a:cubicBezTo>
                      <a:pt x="175" y="16348"/>
                      <a:pt x="106" y="18165"/>
                      <a:pt x="106" y="19876"/>
                    </a:cubicBezTo>
                    <a:cubicBezTo>
                      <a:pt x="71" y="21588"/>
                      <a:pt x="36" y="23195"/>
                      <a:pt x="36" y="24557"/>
                    </a:cubicBezTo>
                    <a:cubicBezTo>
                      <a:pt x="1" y="27282"/>
                      <a:pt x="1" y="29098"/>
                      <a:pt x="1" y="29098"/>
                    </a:cubicBezTo>
                    <a:cubicBezTo>
                      <a:pt x="1" y="29098"/>
                      <a:pt x="71" y="27282"/>
                      <a:pt x="175" y="24557"/>
                    </a:cubicBezTo>
                    <a:cubicBezTo>
                      <a:pt x="210" y="23195"/>
                      <a:pt x="280" y="21588"/>
                      <a:pt x="315" y="19876"/>
                    </a:cubicBezTo>
                    <a:cubicBezTo>
                      <a:pt x="350" y="18165"/>
                      <a:pt x="420" y="16348"/>
                      <a:pt x="455" y="14532"/>
                    </a:cubicBezTo>
                    <a:cubicBezTo>
                      <a:pt x="490" y="12715"/>
                      <a:pt x="525" y="10899"/>
                      <a:pt x="525" y="9187"/>
                    </a:cubicBezTo>
                    <a:cubicBezTo>
                      <a:pt x="560" y="7476"/>
                      <a:pt x="595" y="5904"/>
                      <a:pt x="595" y="4542"/>
                    </a:cubicBezTo>
                    <a:cubicBezTo>
                      <a:pt x="630" y="1818"/>
                      <a:pt x="630" y="2"/>
                      <a:pt x="6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9"/>
              <p:cNvSpPr/>
              <p:nvPr/>
            </p:nvSpPr>
            <p:spPr>
              <a:xfrm>
                <a:off x="2470522" y="3237021"/>
                <a:ext cx="11846" cy="820709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9098" extrusionOk="0">
                    <a:moveTo>
                      <a:pt x="35" y="1"/>
                    </a:moveTo>
                    <a:lnTo>
                      <a:pt x="0" y="4542"/>
                    </a:lnTo>
                    <a:cubicBezTo>
                      <a:pt x="35" y="5904"/>
                      <a:pt x="35" y="7511"/>
                      <a:pt x="35" y="9222"/>
                    </a:cubicBezTo>
                    <a:cubicBezTo>
                      <a:pt x="35" y="10899"/>
                      <a:pt x="70" y="12715"/>
                      <a:pt x="105" y="14532"/>
                    </a:cubicBezTo>
                    <a:cubicBezTo>
                      <a:pt x="140" y="16348"/>
                      <a:pt x="175" y="18165"/>
                      <a:pt x="210" y="19876"/>
                    </a:cubicBezTo>
                    <a:cubicBezTo>
                      <a:pt x="245" y="21588"/>
                      <a:pt x="245" y="23195"/>
                      <a:pt x="280" y="24557"/>
                    </a:cubicBezTo>
                    <a:lnTo>
                      <a:pt x="419" y="29098"/>
                    </a:lnTo>
                    <a:lnTo>
                      <a:pt x="419" y="24557"/>
                    </a:lnTo>
                    <a:cubicBezTo>
                      <a:pt x="384" y="23195"/>
                      <a:pt x="419" y="21588"/>
                      <a:pt x="384" y="19876"/>
                    </a:cubicBezTo>
                    <a:cubicBezTo>
                      <a:pt x="384" y="18165"/>
                      <a:pt x="384" y="16348"/>
                      <a:pt x="350" y="14532"/>
                    </a:cubicBezTo>
                    <a:cubicBezTo>
                      <a:pt x="315" y="12715"/>
                      <a:pt x="280" y="10899"/>
                      <a:pt x="245" y="9187"/>
                    </a:cubicBezTo>
                    <a:cubicBezTo>
                      <a:pt x="210" y="7476"/>
                      <a:pt x="175" y="5904"/>
                      <a:pt x="175" y="4542"/>
                    </a:cubicBezTo>
                    <a:cubicBezTo>
                      <a:pt x="105" y="1817"/>
                      <a:pt x="35" y="1"/>
                      <a:pt x="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9"/>
              <p:cNvSpPr/>
              <p:nvPr/>
            </p:nvSpPr>
            <p:spPr>
              <a:xfrm>
                <a:off x="2727667" y="3237021"/>
                <a:ext cx="9872" cy="820709"/>
              </a:xfrm>
              <a:custGeom>
                <a:avLst/>
                <a:gdLst/>
                <a:ahLst/>
                <a:cxnLst/>
                <a:rect l="l" t="t" r="r" b="b"/>
                <a:pathLst>
                  <a:path w="350" h="29098" extrusionOk="0">
                    <a:moveTo>
                      <a:pt x="349" y="1"/>
                    </a:moveTo>
                    <a:cubicBezTo>
                      <a:pt x="349" y="1"/>
                      <a:pt x="315" y="1817"/>
                      <a:pt x="245" y="4542"/>
                    </a:cubicBezTo>
                    <a:cubicBezTo>
                      <a:pt x="210" y="5904"/>
                      <a:pt x="175" y="7476"/>
                      <a:pt x="140" y="9187"/>
                    </a:cubicBezTo>
                    <a:cubicBezTo>
                      <a:pt x="105" y="10899"/>
                      <a:pt x="70" y="12715"/>
                      <a:pt x="70" y="14532"/>
                    </a:cubicBezTo>
                    <a:cubicBezTo>
                      <a:pt x="35" y="16348"/>
                      <a:pt x="35" y="18165"/>
                      <a:pt x="0" y="19876"/>
                    </a:cubicBezTo>
                    <a:cubicBezTo>
                      <a:pt x="0" y="21588"/>
                      <a:pt x="0" y="23195"/>
                      <a:pt x="0" y="24557"/>
                    </a:cubicBezTo>
                    <a:lnTo>
                      <a:pt x="0" y="29098"/>
                    </a:lnTo>
                    <a:cubicBezTo>
                      <a:pt x="0" y="29098"/>
                      <a:pt x="35" y="27282"/>
                      <a:pt x="105" y="24557"/>
                    </a:cubicBezTo>
                    <a:cubicBezTo>
                      <a:pt x="140" y="23195"/>
                      <a:pt x="175" y="21588"/>
                      <a:pt x="210" y="19876"/>
                    </a:cubicBezTo>
                    <a:cubicBezTo>
                      <a:pt x="245" y="18165"/>
                      <a:pt x="280" y="16348"/>
                      <a:pt x="315" y="14532"/>
                    </a:cubicBezTo>
                    <a:cubicBezTo>
                      <a:pt x="315" y="12715"/>
                      <a:pt x="349" y="10899"/>
                      <a:pt x="349" y="9187"/>
                    </a:cubicBezTo>
                    <a:lnTo>
                      <a:pt x="349" y="4542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2307949" y="4017312"/>
                <a:ext cx="592164" cy="429590"/>
              </a:xfrm>
              <a:custGeom>
                <a:avLst/>
                <a:gdLst/>
                <a:ahLst/>
                <a:cxnLst/>
                <a:rect l="l" t="t" r="r" b="b"/>
                <a:pathLst>
                  <a:path w="20995" h="15231" extrusionOk="0">
                    <a:moveTo>
                      <a:pt x="1" y="1"/>
                    </a:moveTo>
                    <a:lnTo>
                      <a:pt x="1" y="12646"/>
                    </a:lnTo>
                    <a:cubicBezTo>
                      <a:pt x="1" y="14078"/>
                      <a:pt x="1153" y="15231"/>
                      <a:pt x="2586" y="15231"/>
                    </a:cubicBezTo>
                    <a:lnTo>
                      <a:pt x="18409" y="15231"/>
                    </a:lnTo>
                    <a:cubicBezTo>
                      <a:pt x="19841" y="15231"/>
                      <a:pt x="20994" y="14078"/>
                      <a:pt x="20994" y="12646"/>
                    </a:cubicBezTo>
                    <a:lnTo>
                      <a:pt x="209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9"/>
              <p:cNvSpPr/>
              <p:nvPr/>
            </p:nvSpPr>
            <p:spPr>
              <a:xfrm>
                <a:off x="2273482" y="3962143"/>
                <a:ext cx="663071" cy="115302"/>
              </a:xfrm>
              <a:custGeom>
                <a:avLst/>
                <a:gdLst/>
                <a:ahLst/>
                <a:cxnLst/>
                <a:rect l="l" t="t" r="r" b="b"/>
                <a:pathLst>
                  <a:path w="23509" h="4088" extrusionOk="0">
                    <a:moveTo>
                      <a:pt x="2026" y="1"/>
                    </a:moveTo>
                    <a:cubicBezTo>
                      <a:pt x="908" y="1"/>
                      <a:pt x="0" y="909"/>
                      <a:pt x="0" y="2027"/>
                    </a:cubicBezTo>
                    <a:cubicBezTo>
                      <a:pt x="0" y="3144"/>
                      <a:pt x="908" y="4053"/>
                      <a:pt x="2026" y="4088"/>
                    </a:cubicBezTo>
                    <a:lnTo>
                      <a:pt x="21482" y="4088"/>
                    </a:lnTo>
                    <a:cubicBezTo>
                      <a:pt x="22600" y="4088"/>
                      <a:pt x="23508" y="3144"/>
                      <a:pt x="23508" y="2027"/>
                    </a:cubicBezTo>
                    <a:cubicBezTo>
                      <a:pt x="23508" y="909"/>
                      <a:pt x="22600" y="1"/>
                      <a:pt x="21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9"/>
              <p:cNvSpPr/>
              <p:nvPr/>
            </p:nvSpPr>
            <p:spPr>
              <a:xfrm>
                <a:off x="2241949" y="2893174"/>
                <a:ext cx="731045" cy="398057"/>
              </a:xfrm>
              <a:custGeom>
                <a:avLst/>
                <a:gdLst/>
                <a:ahLst/>
                <a:cxnLst/>
                <a:rect l="l" t="t" r="r" b="b"/>
                <a:pathLst>
                  <a:path w="25919" h="14113" extrusionOk="0">
                    <a:moveTo>
                      <a:pt x="0" y="1"/>
                    </a:moveTo>
                    <a:lnTo>
                      <a:pt x="2271" y="14113"/>
                    </a:lnTo>
                    <a:lnTo>
                      <a:pt x="23648" y="14113"/>
                    </a:lnTo>
                    <a:lnTo>
                      <a:pt x="259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9"/>
              <p:cNvSpPr/>
              <p:nvPr/>
            </p:nvSpPr>
            <p:spPr>
              <a:xfrm>
                <a:off x="2250805" y="2947356"/>
                <a:ext cx="713333" cy="289694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10271" extrusionOk="0">
                    <a:moveTo>
                      <a:pt x="1" y="1"/>
                    </a:moveTo>
                    <a:lnTo>
                      <a:pt x="1642" y="10271"/>
                    </a:lnTo>
                    <a:lnTo>
                      <a:pt x="23649" y="10271"/>
                    </a:lnTo>
                    <a:lnTo>
                      <a:pt x="25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9"/>
              <p:cNvSpPr/>
              <p:nvPr/>
            </p:nvSpPr>
            <p:spPr>
              <a:xfrm>
                <a:off x="2516807" y="3636686"/>
                <a:ext cx="118264" cy="114851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4072" extrusionOk="0">
                    <a:moveTo>
                      <a:pt x="2084" y="1"/>
                    </a:moveTo>
                    <a:cubicBezTo>
                      <a:pt x="1268" y="1"/>
                      <a:pt x="463" y="665"/>
                      <a:pt x="735" y="991"/>
                    </a:cubicBezTo>
                    <a:cubicBezTo>
                      <a:pt x="385" y="1060"/>
                      <a:pt x="1" y="1864"/>
                      <a:pt x="525" y="2493"/>
                    </a:cubicBezTo>
                    <a:lnTo>
                      <a:pt x="3494" y="3995"/>
                    </a:lnTo>
                    <a:cubicBezTo>
                      <a:pt x="3613" y="4042"/>
                      <a:pt x="3693" y="4072"/>
                      <a:pt x="3747" y="4072"/>
                    </a:cubicBezTo>
                    <a:cubicBezTo>
                      <a:pt x="3930" y="4072"/>
                      <a:pt x="3821" y="3731"/>
                      <a:pt x="3983" y="2597"/>
                    </a:cubicBezTo>
                    <a:cubicBezTo>
                      <a:pt x="4193" y="1165"/>
                      <a:pt x="3739" y="746"/>
                      <a:pt x="2760" y="187"/>
                    </a:cubicBezTo>
                    <a:cubicBezTo>
                      <a:pt x="2551" y="55"/>
                      <a:pt x="2317" y="1"/>
                      <a:pt x="20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9"/>
              <p:cNvSpPr/>
              <p:nvPr/>
            </p:nvSpPr>
            <p:spPr>
              <a:xfrm>
                <a:off x="2425197" y="3962143"/>
                <a:ext cx="121197" cy="646346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22916" extrusionOk="0">
                    <a:moveTo>
                      <a:pt x="0" y="1"/>
                    </a:moveTo>
                    <a:lnTo>
                      <a:pt x="0" y="22915"/>
                    </a:lnTo>
                    <a:lnTo>
                      <a:pt x="4297" y="22915"/>
                    </a:lnTo>
                    <a:lnTo>
                      <a:pt x="42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9"/>
              <p:cNvSpPr/>
              <p:nvPr/>
            </p:nvSpPr>
            <p:spPr>
              <a:xfrm>
                <a:off x="2546366" y="3962143"/>
                <a:ext cx="122212" cy="646346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22916" extrusionOk="0">
                    <a:moveTo>
                      <a:pt x="1" y="1"/>
                    </a:moveTo>
                    <a:lnTo>
                      <a:pt x="1" y="22915"/>
                    </a:lnTo>
                    <a:lnTo>
                      <a:pt x="4332" y="22915"/>
                    </a:lnTo>
                    <a:lnTo>
                      <a:pt x="433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9"/>
              <p:cNvSpPr/>
              <p:nvPr/>
            </p:nvSpPr>
            <p:spPr>
              <a:xfrm>
                <a:off x="2667562" y="3962143"/>
                <a:ext cx="122184" cy="646346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22916" extrusionOk="0">
                    <a:moveTo>
                      <a:pt x="0" y="1"/>
                    </a:moveTo>
                    <a:lnTo>
                      <a:pt x="0" y="22915"/>
                    </a:lnTo>
                    <a:lnTo>
                      <a:pt x="4332" y="22915"/>
                    </a:lnTo>
                    <a:lnTo>
                      <a:pt x="43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Uses Of This Subject</a:t>
            </a:r>
            <a:endParaRPr/>
          </a:p>
        </p:txBody>
      </p:sp>
      <p:sp>
        <p:nvSpPr>
          <p:cNvPr id="1574" name="Google Shape;1574;p50"/>
          <p:cNvSpPr txBox="1">
            <a:spLocks noGrp="1"/>
          </p:cNvSpPr>
          <p:nvPr>
            <p:ph type="title" idx="2"/>
          </p:nvPr>
        </p:nvSpPr>
        <p:spPr>
          <a:xfrm>
            <a:off x="713250" y="1920079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575" name="Google Shape;1575;p50"/>
          <p:cNvSpPr txBox="1">
            <a:spLocks noGrp="1"/>
          </p:cNvSpPr>
          <p:nvPr>
            <p:ph type="subTitle" idx="1"/>
          </p:nvPr>
        </p:nvSpPr>
        <p:spPr>
          <a:xfrm>
            <a:off x="713250" y="2269704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1576" name="Google Shape;1576;p50"/>
          <p:cNvSpPr txBox="1">
            <a:spLocks noGrp="1"/>
          </p:cNvSpPr>
          <p:nvPr>
            <p:ph type="title" idx="3"/>
          </p:nvPr>
        </p:nvSpPr>
        <p:spPr>
          <a:xfrm>
            <a:off x="3107820" y="19200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577" name="Google Shape;1577;p50"/>
          <p:cNvSpPr txBox="1">
            <a:spLocks noGrp="1"/>
          </p:cNvSpPr>
          <p:nvPr>
            <p:ph type="subTitle" idx="4"/>
          </p:nvPr>
        </p:nvSpPr>
        <p:spPr>
          <a:xfrm>
            <a:off x="3107846" y="22697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gas giant and the biggest planet</a:t>
            </a:r>
            <a:endParaRPr/>
          </a:p>
        </p:txBody>
      </p:sp>
      <p:sp>
        <p:nvSpPr>
          <p:cNvPr id="1578" name="Google Shape;1578;p50"/>
          <p:cNvSpPr txBox="1">
            <a:spLocks noGrp="1"/>
          </p:cNvSpPr>
          <p:nvPr>
            <p:ph type="title" idx="5"/>
          </p:nvPr>
        </p:nvSpPr>
        <p:spPr>
          <a:xfrm>
            <a:off x="713250" y="3128779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579" name="Google Shape;1579;p50"/>
          <p:cNvSpPr txBox="1">
            <a:spLocks noGrp="1"/>
          </p:cNvSpPr>
          <p:nvPr>
            <p:ph type="subTitle" idx="6"/>
          </p:nvPr>
        </p:nvSpPr>
        <p:spPr>
          <a:xfrm>
            <a:off x="713250" y="3497904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 a good name and is the second </a:t>
            </a:r>
            <a:endParaRPr/>
          </a:p>
        </p:txBody>
      </p:sp>
      <p:sp>
        <p:nvSpPr>
          <p:cNvPr id="1580" name="Google Shape;1580;p50"/>
          <p:cNvSpPr txBox="1">
            <a:spLocks noGrp="1"/>
          </p:cNvSpPr>
          <p:nvPr>
            <p:ph type="title" idx="7"/>
          </p:nvPr>
        </p:nvSpPr>
        <p:spPr>
          <a:xfrm>
            <a:off x="3107846" y="31287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581" name="Google Shape;1581;p50"/>
          <p:cNvSpPr txBox="1">
            <a:spLocks noGrp="1"/>
          </p:cNvSpPr>
          <p:nvPr>
            <p:ph type="subTitle" idx="8"/>
          </p:nvPr>
        </p:nvSpPr>
        <p:spPr>
          <a:xfrm>
            <a:off x="3107846" y="34979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from the Sun</a:t>
            </a:r>
            <a:endParaRPr/>
          </a:p>
        </p:txBody>
      </p:sp>
      <p:grpSp>
        <p:nvGrpSpPr>
          <p:cNvPr id="1582" name="Google Shape;1582;p50"/>
          <p:cNvGrpSpPr/>
          <p:nvPr/>
        </p:nvGrpSpPr>
        <p:grpSpPr>
          <a:xfrm>
            <a:off x="5621890" y="1536390"/>
            <a:ext cx="2999808" cy="3608731"/>
            <a:chOff x="3384174" y="1526873"/>
            <a:chExt cx="2594989" cy="3121740"/>
          </a:xfrm>
        </p:grpSpPr>
        <p:grpSp>
          <p:nvGrpSpPr>
            <p:cNvPr id="1583" name="Google Shape;1583;p50"/>
            <p:cNvGrpSpPr/>
            <p:nvPr/>
          </p:nvGrpSpPr>
          <p:grpSpPr>
            <a:xfrm>
              <a:off x="3384174" y="1526873"/>
              <a:ext cx="1681556" cy="1489535"/>
              <a:chOff x="3535908" y="1709337"/>
              <a:chExt cx="1583237" cy="1402443"/>
            </a:xfrm>
          </p:grpSpPr>
          <p:sp>
            <p:nvSpPr>
              <p:cNvPr id="1584" name="Google Shape;1584;p50"/>
              <p:cNvSpPr/>
              <p:nvPr/>
            </p:nvSpPr>
            <p:spPr>
              <a:xfrm>
                <a:off x="3535908" y="1709337"/>
                <a:ext cx="1583237" cy="1402443"/>
              </a:xfrm>
              <a:custGeom>
                <a:avLst/>
                <a:gdLst/>
                <a:ahLst/>
                <a:cxnLst/>
                <a:rect l="l" t="t" r="r" b="b"/>
                <a:pathLst>
                  <a:path w="100523" h="89044" extrusionOk="0">
                    <a:moveTo>
                      <a:pt x="1" y="1"/>
                    </a:moveTo>
                    <a:lnTo>
                      <a:pt x="1" y="89043"/>
                    </a:lnTo>
                    <a:lnTo>
                      <a:pt x="100522" y="89043"/>
                    </a:lnTo>
                    <a:lnTo>
                      <a:pt x="1005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50"/>
              <p:cNvSpPr/>
              <p:nvPr/>
            </p:nvSpPr>
            <p:spPr>
              <a:xfrm>
                <a:off x="3589206" y="1756162"/>
                <a:ext cx="1476625" cy="1308069"/>
              </a:xfrm>
              <a:custGeom>
                <a:avLst/>
                <a:gdLst/>
                <a:ahLst/>
                <a:cxnLst/>
                <a:rect l="l" t="t" r="r" b="b"/>
                <a:pathLst>
                  <a:path w="93754" h="83052" extrusionOk="0">
                    <a:moveTo>
                      <a:pt x="1" y="0"/>
                    </a:moveTo>
                    <a:lnTo>
                      <a:pt x="1" y="83052"/>
                    </a:lnTo>
                    <a:lnTo>
                      <a:pt x="93754" y="83052"/>
                    </a:lnTo>
                    <a:lnTo>
                      <a:pt x="937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50"/>
              <p:cNvSpPr/>
              <p:nvPr/>
            </p:nvSpPr>
            <p:spPr>
              <a:xfrm>
                <a:off x="3616580" y="1781362"/>
                <a:ext cx="1421170" cy="1258378"/>
              </a:xfrm>
              <a:custGeom>
                <a:avLst/>
                <a:gdLst/>
                <a:ahLst/>
                <a:cxnLst/>
                <a:rect l="l" t="t" r="r" b="b"/>
                <a:pathLst>
                  <a:path w="90233" h="79897" extrusionOk="0">
                    <a:moveTo>
                      <a:pt x="1" y="1"/>
                    </a:moveTo>
                    <a:lnTo>
                      <a:pt x="1" y="79897"/>
                    </a:lnTo>
                    <a:lnTo>
                      <a:pt x="90232" y="79897"/>
                    </a:lnTo>
                    <a:lnTo>
                      <a:pt x="90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50"/>
              <p:cNvSpPr/>
              <p:nvPr/>
            </p:nvSpPr>
            <p:spPr>
              <a:xfrm>
                <a:off x="3616580" y="1781362"/>
                <a:ext cx="1421170" cy="1258378"/>
              </a:xfrm>
              <a:custGeom>
                <a:avLst/>
                <a:gdLst/>
                <a:ahLst/>
                <a:cxnLst/>
                <a:rect l="l" t="t" r="r" b="b"/>
                <a:pathLst>
                  <a:path w="90233" h="79897" extrusionOk="0">
                    <a:moveTo>
                      <a:pt x="1" y="1"/>
                    </a:moveTo>
                    <a:lnTo>
                      <a:pt x="1" y="79897"/>
                    </a:lnTo>
                    <a:lnTo>
                      <a:pt x="90232" y="79897"/>
                    </a:lnTo>
                    <a:lnTo>
                      <a:pt x="90232" y="44271"/>
                    </a:lnTo>
                    <a:cubicBezTo>
                      <a:pt x="89672" y="44236"/>
                      <a:pt x="89111" y="44219"/>
                      <a:pt x="88552" y="44219"/>
                    </a:cubicBezTo>
                    <a:cubicBezTo>
                      <a:pt x="86922" y="44219"/>
                      <a:pt x="85305" y="44364"/>
                      <a:pt x="83738" y="44637"/>
                    </a:cubicBezTo>
                    <a:cubicBezTo>
                      <a:pt x="71756" y="46878"/>
                      <a:pt x="62015" y="57442"/>
                      <a:pt x="60094" y="69424"/>
                    </a:cubicBezTo>
                    <a:cubicBezTo>
                      <a:pt x="56700" y="58564"/>
                      <a:pt x="46832" y="52255"/>
                      <a:pt x="36682" y="52255"/>
                    </a:cubicBezTo>
                    <a:cubicBezTo>
                      <a:pt x="31102" y="52255"/>
                      <a:pt x="25438" y="54161"/>
                      <a:pt x="20718" y="58265"/>
                    </a:cubicBezTo>
                    <a:cubicBezTo>
                      <a:pt x="27395" y="51405"/>
                      <a:pt x="31968" y="42487"/>
                      <a:pt x="33066" y="33020"/>
                    </a:cubicBezTo>
                    <a:cubicBezTo>
                      <a:pt x="34255" y="22593"/>
                      <a:pt x="31008" y="11617"/>
                      <a:pt x="23782" y="3980"/>
                    </a:cubicBezTo>
                    <a:cubicBezTo>
                      <a:pt x="22364" y="2516"/>
                      <a:pt x="20809" y="1190"/>
                      <a:pt x="19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50"/>
              <p:cNvSpPr/>
              <p:nvPr/>
            </p:nvSpPr>
            <p:spPr>
              <a:xfrm>
                <a:off x="4406033" y="1926876"/>
                <a:ext cx="443000" cy="443000"/>
              </a:xfrm>
              <a:custGeom>
                <a:avLst/>
                <a:gdLst/>
                <a:ahLst/>
                <a:cxnLst/>
                <a:rect l="l" t="t" r="r" b="b"/>
                <a:pathLst>
                  <a:path w="28127" h="28127" extrusionOk="0">
                    <a:moveTo>
                      <a:pt x="14086" y="0"/>
                    </a:moveTo>
                    <a:cubicBezTo>
                      <a:pt x="6311" y="0"/>
                      <a:pt x="0" y="6311"/>
                      <a:pt x="0" y="14086"/>
                    </a:cubicBezTo>
                    <a:cubicBezTo>
                      <a:pt x="0" y="21861"/>
                      <a:pt x="6311" y="28126"/>
                      <a:pt x="14086" y="28126"/>
                    </a:cubicBezTo>
                    <a:cubicBezTo>
                      <a:pt x="21815" y="28126"/>
                      <a:pt x="28126" y="21861"/>
                      <a:pt x="28126" y="14086"/>
                    </a:cubicBezTo>
                    <a:cubicBezTo>
                      <a:pt x="28126" y="6311"/>
                      <a:pt x="21815" y="0"/>
                      <a:pt x="140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9" name="Google Shape;1589;p50"/>
            <p:cNvGrpSpPr/>
            <p:nvPr/>
          </p:nvGrpSpPr>
          <p:grpSpPr>
            <a:xfrm>
              <a:off x="3425494" y="3280372"/>
              <a:ext cx="1598917" cy="1368232"/>
              <a:chOff x="3449971" y="3258149"/>
              <a:chExt cx="1598917" cy="1368232"/>
            </a:xfrm>
          </p:grpSpPr>
          <p:sp>
            <p:nvSpPr>
              <p:cNvPr id="1590" name="Google Shape;1590;p50"/>
              <p:cNvSpPr/>
              <p:nvPr/>
            </p:nvSpPr>
            <p:spPr>
              <a:xfrm>
                <a:off x="3919696" y="3618472"/>
                <a:ext cx="653326" cy="204276"/>
              </a:xfrm>
              <a:custGeom>
                <a:avLst/>
                <a:gdLst/>
                <a:ahLst/>
                <a:cxnLst/>
                <a:rect l="l" t="t" r="r" b="b"/>
                <a:pathLst>
                  <a:path w="39057" h="12212" extrusionOk="0">
                    <a:moveTo>
                      <a:pt x="19529" y="0"/>
                    </a:moveTo>
                    <a:cubicBezTo>
                      <a:pt x="8736" y="0"/>
                      <a:pt x="1" y="2744"/>
                      <a:pt x="1" y="6083"/>
                    </a:cubicBezTo>
                    <a:cubicBezTo>
                      <a:pt x="1" y="9467"/>
                      <a:pt x="8736" y="12211"/>
                      <a:pt x="19529" y="12211"/>
                    </a:cubicBezTo>
                    <a:cubicBezTo>
                      <a:pt x="30322" y="12211"/>
                      <a:pt x="39057" y="9467"/>
                      <a:pt x="39057" y="6083"/>
                    </a:cubicBezTo>
                    <a:cubicBezTo>
                      <a:pt x="39057" y="2744"/>
                      <a:pt x="30322" y="0"/>
                      <a:pt x="19529" y="0"/>
                    </a:cubicBezTo>
                    <a:close/>
                  </a:path>
                </a:pathLst>
              </a:custGeom>
              <a:solidFill>
                <a:srgbClr val="E52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50"/>
              <p:cNvSpPr/>
              <p:nvPr/>
            </p:nvSpPr>
            <p:spPr>
              <a:xfrm>
                <a:off x="3902867" y="3710275"/>
                <a:ext cx="693104" cy="23736"/>
              </a:xfrm>
              <a:custGeom>
                <a:avLst/>
                <a:gdLst/>
                <a:ahLst/>
                <a:cxnLst/>
                <a:rect l="l" t="t" r="r" b="b"/>
                <a:pathLst>
                  <a:path w="41435" h="1419" extrusionOk="0">
                    <a:moveTo>
                      <a:pt x="961" y="0"/>
                    </a:moveTo>
                    <a:cubicBezTo>
                      <a:pt x="1" y="0"/>
                      <a:pt x="1" y="1418"/>
                      <a:pt x="961" y="1418"/>
                    </a:cubicBezTo>
                    <a:lnTo>
                      <a:pt x="40520" y="1418"/>
                    </a:lnTo>
                    <a:cubicBezTo>
                      <a:pt x="41435" y="1418"/>
                      <a:pt x="41435" y="0"/>
                      <a:pt x="40520" y="0"/>
                    </a:cubicBezTo>
                    <a:close/>
                  </a:path>
                </a:pathLst>
              </a:custGeom>
              <a:solidFill>
                <a:srgbClr val="FBB9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50"/>
              <p:cNvSpPr/>
              <p:nvPr/>
            </p:nvSpPr>
            <p:spPr>
              <a:xfrm>
                <a:off x="4019161" y="3444048"/>
                <a:ext cx="455189" cy="204276"/>
              </a:xfrm>
              <a:custGeom>
                <a:avLst/>
                <a:gdLst/>
                <a:ahLst/>
                <a:cxnLst/>
                <a:rect l="l" t="t" r="r" b="b"/>
                <a:pathLst>
                  <a:path w="27212" h="12212" extrusionOk="0">
                    <a:moveTo>
                      <a:pt x="0" y="0"/>
                    </a:moveTo>
                    <a:cubicBezTo>
                      <a:pt x="0" y="1327"/>
                      <a:pt x="229" y="2653"/>
                      <a:pt x="686" y="3888"/>
                    </a:cubicBezTo>
                    <a:cubicBezTo>
                      <a:pt x="823" y="4299"/>
                      <a:pt x="1006" y="4757"/>
                      <a:pt x="1235" y="5168"/>
                    </a:cubicBezTo>
                    <a:cubicBezTo>
                      <a:pt x="3384" y="9330"/>
                      <a:pt x="8141" y="12211"/>
                      <a:pt x="13583" y="12211"/>
                    </a:cubicBezTo>
                    <a:cubicBezTo>
                      <a:pt x="19162" y="12211"/>
                      <a:pt x="23964" y="9193"/>
                      <a:pt x="26068" y="4894"/>
                    </a:cubicBezTo>
                    <a:cubicBezTo>
                      <a:pt x="26251" y="4482"/>
                      <a:pt x="26434" y="4025"/>
                      <a:pt x="26617" y="3613"/>
                    </a:cubicBezTo>
                    <a:cubicBezTo>
                      <a:pt x="26983" y="2424"/>
                      <a:pt x="27211" y="1235"/>
                      <a:pt x="27211" y="0"/>
                    </a:cubicBezTo>
                    <a:close/>
                  </a:path>
                </a:pathLst>
              </a:custGeom>
              <a:solidFill>
                <a:srgbClr val="774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50"/>
              <p:cNvSpPr/>
              <p:nvPr/>
            </p:nvSpPr>
            <p:spPr>
              <a:xfrm>
                <a:off x="3993901" y="3427972"/>
                <a:ext cx="511042" cy="35981"/>
              </a:xfrm>
              <a:custGeom>
                <a:avLst/>
                <a:gdLst/>
                <a:ahLst/>
                <a:cxnLst/>
                <a:rect l="l" t="t" r="r" b="b"/>
                <a:pathLst>
                  <a:path w="30551" h="2151" extrusionOk="0">
                    <a:moveTo>
                      <a:pt x="29179" y="1"/>
                    </a:moveTo>
                    <a:lnTo>
                      <a:pt x="7547" y="92"/>
                    </a:lnTo>
                    <a:lnTo>
                      <a:pt x="1373" y="92"/>
                    </a:lnTo>
                    <a:cubicBezTo>
                      <a:pt x="1" y="92"/>
                      <a:pt x="47" y="2150"/>
                      <a:pt x="1373" y="2150"/>
                    </a:cubicBezTo>
                    <a:lnTo>
                      <a:pt x="23005" y="2105"/>
                    </a:lnTo>
                    <a:lnTo>
                      <a:pt x="29179" y="2105"/>
                    </a:lnTo>
                    <a:cubicBezTo>
                      <a:pt x="30551" y="2105"/>
                      <a:pt x="30551" y="1"/>
                      <a:pt x="29179" y="1"/>
                    </a:cubicBezTo>
                    <a:close/>
                  </a:path>
                </a:pathLst>
              </a:custGeom>
              <a:solidFill>
                <a:srgbClr val="4225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50"/>
              <p:cNvSpPr/>
              <p:nvPr/>
            </p:nvSpPr>
            <p:spPr>
              <a:xfrm>
                <a:off x="4030636" y="3496005"/>
                <a:ext cx="433761" cy="65522"/>
              </a:xfrm>
              <a:custGeom>
                <a:avLst/>
                <a:gdLst/>
                <a:ahLst/>
                <a:cxnLst/>
                <a:rect l="l" t="t" r="r" b="b"/>
                <a:pathLst>
                  <a:path w="25931" h="3917" extrusionOk="0">
                    <a:moveTo>
                      <a:pt x="22524" y="1"/>
                    </a:moveTo>
                    <a:cubicBezTo>
                      <a:pt x="20653" y="1"/>
                      <a:pt x="18750" y="409"/>
                      <a:pt x="17013" y="1147"/>
                    </a:cubicBezTo>
                    <a:cubicBezTo>
                      <a:pt x="15359" y="1809"/>
                      <a:pt x="13743" y="2545"/>
                      <a:pt x="11893" y="2545"/>
                    </a:cubicBezTo>
                    <a:cubicBezTo>
                      <a:pt x="11697" y="2545"/>
                      <a:pt x="11498" y="2537"/>
                      <a:pt x="11296" y="2519"/>
                    </a:cubicBezTo>
                    <a:cubicBezTo>
                      <a:pt x="9193" y="2337"/>
                      <a:pt x="7272" y="1330"/>
                      <a:pt x="5259" y="782"/>
                    </a:cubicBezTo>
                    <a:cubicBezTo>
                      <a:pt x="4349" y="511"/>
                      <a:pt x="3373" y="333"/>
                      <a:pt x="2409" y="333"/>
                    </a:cubicBezTo>
                    <a:cubicBezTo>
                      <a:pt x="1581" y="333"/>
                      <a:pt x="761" y="465"/>
                      <a:pt x="0" y="782"/>
                    </a:cubicBezTo>
                    <a:cubicBezTo>
                      <a:pt x="137" y="1193"/>
                      <a:pt x="320" y="1651"/>
                      <a:pt x="549" y="2062"/>
                    </a:cubicBezTo>
                    <a:cubicBezTo>
                      <a:pt x="1235" y="1833"/>
                      <a:pt x="1944" y="1719"/>
                      <a:pt x="2653" y="1719"/>
                    </a:cubicBezTo>
                    <a:cubicBezTo>
                      <a:pt x="3362" y="1719"/>
                      <a:pt x="4070" y="1833"/>
                      <a:pt x="4756" y="2062"/>
                    </a:cubicBezTo>
                    <a:cubicBezTo>
                      <a:pt x="6723" y="2565"/>
                      <a:pt x="8598" y="3480"/>
                      <a:pt x="10610" y="3800"/>
                    </a:cubicBezTo>
                    <a:cubicBezTo>
                      <a:pt x="11051" y="3880"/>
                      <a:pt x="11501" y="3916"/>
                      <a:pt x="11956" y="3916"/>
                    </a:cubicBezTo>
                    <a:cubicBezTo>
                      <a:pt x="12539" y="3916"/>
                      <a:pt x="13129" y="3857"/>
                      <a:pt x="13720" y="3754"/>
                    </a:cubicBezTo>
                    <a:cubicBezTo>
                      <a:pt x="14635" y="3526"/>
                      <a:pt x="15504" y="3251"/>
                      <a:pt x="16373" y="2885"/>
                    </a:cubicBezTo>
                    <a:cubicBezTo>
                      <a:pt x="18156" y="2154"/>
                      <a:pt x="19940" y="1468"/>
                      <a:pt x="21861" y="1422"/>
                    </a:cubicBezTo>
                    <a:cubicBezTo>
                      <a:pt x="22103" y="1403"/>
                      <a:pt x="22346" y="1394"/>
                      <a:pt x="22589" y="1394"/>
                    </a:cubicBezTo>
                    <a:cubicBezTo>
                      <a:pt x="23533" y="1394"/>
                      <a:pt x="24472" y="1533"/>
                      <a:pt x="25382" y="1788"/>
                    </a:cubicBezTo>
                    <a:cubicBezTo>
                      <a:pt x="25565" y="1376"/>
                      <a:pt x="25748" y="919"/>
                      <a:pt x="25931" y="507"/>
                    </a:cubicBezTo>
                    <a:cubicBezTo>
                      <a:pt x="24925" y="187"/>
                      <a:pt x="23873" y="50"/>
                      <a:pt x="22821" y="4"/>
                    </a:cubicBezTo>
                    <a:cubicBezTo>
                      <a:pt x="22722" y="2"/>
                      <a:pt x="22623" y="1"/>
                      <a:pt x="22524" y="1"/>
                    </a:cubicBezTo>
                    <a:close/>
                  </a:path>
                </a:pathLst>
              </a:custGeom>
              <a:solidFill>
                <a:srgbClr val="4225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50"/>
              <p:cNvSpPr/>
              <p:nvPr/>
            </p:nvSpPr>
            <p:spPr>
              <a:xfrm>
                <a:off x="3808002" y="3822738"/>
                <a:ext cx="882827" cy="205029"/>
              </a:xfrm>
              <a:custGeom>
                <a:avLst/>
                <a:gdLst/>
                <a:ahLst/>
                <a:cxnLst/>
                <a:rect l="l" t="t" r="r" b="b"/>
                <a:pathLst>
                  <a:path w="52777" h="12257" extrusionOk="0">
                    <a:moveTo>
                      <a:pt x="1" y="0"/>
                    </a:moveTo>
                    <a:lnTo>
                      <a:pt x="1" y="12257"/>
                    </a:lnTo>
                    <a:lnTo>
                      <a:pt x="52777" y="12257"/>
                    </a:lnTo>
                    <a:lnTo>
                      <a:pt x="527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50"/>
              <p:cNvSpPr/>
              <p:nvPr/>
            </p:nvSpPr>
            <p:spPr>
              <a:xfrm>
                <a:off x="3808002" y="4490607"/>
                <a:ext cx="882827" cy="101753"/>
              </a:xfrm>
              <a:custGeom>
                <a:avLst/>
                <a:gdLst/>
                <a:ahLst/>
                <a:cxnLst/>
                <a:rect l="l" t="t" r="r" b="b"/>
                <a:pathLst>
                  <a:path w="52777" h="6083" extrusionOk="0">
                    <a:moveTo>
                      <a:pt x="1" y="0"/>
                    </a:moveTo>
                    <a:lnTo>
                      <a:pt x="1" y="6083"/>
                    </a:lnTo>
                    <a:lnTo>
                      <a:pt x="52777" y="6083"/>
                    </a:lnTo>
                    <a:lnTo>
                      <a:pt x="527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50"/>
              <p:cNvSpPr/>
              <p:nvPr/>
            </p:nvSpPr>
            <p:spPr>
              <a:xfrm>
                <a:off x="3873041" y="4027758"/>
                <a:ext cx="753540" cy="462850"/>
              </a:xfrm>
              <a:custGeom>
                <a:avLst/>
                <a:gdLst/>
                <a:ahLst/>
                <a:cxnLst/>
                <a:rect l="l" t="t" r="r" b="b"/>
                <a:pathLst>
                  <a:path w="45048" h="27670" extrusionOk="0">
                    <a:moveTo>
                      <a:pt x="0" y="1"/>
                    </a:moveTo>
                    <a:lnTo>
                      <a:pt x="0" y="27669"/>
                    </a:lnTo>
                    <a:lnTo>
                      <a:pt x="45047" y="27669"/>
                    </a:lnTo>
                    <a:lnTo>
                      <a:pt x="450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50"/>
              <p:cNvSpPr/>
              <p:nvPr/>
            </p:nvSpPr>
            <p:spPr>
              <a:xfrm>
                <a:off x="3738396" y="4572050"/>
                <a:ext cx="1022820" cy="54331"/>
              </a:xfrm>
              <a:custGeom>
                <a:avLst/>
                <a:gdLst/>
                <a:ahLst/>
                <a:cxnLst/>
                <a:rect l="l" t="t" r="r" b="b"/>
                <a:pathLst>
                  <a:path w="61146" h="3248" extrusionOk="0">
                    <a:moveTo>
                      <a:pt x="0" y="0"/>
                    </a:moveTo>
                    <a:lnTo>
                      <a:pt x="0" y="3247"/>
                    </a:lnTo>
                    <a:lnTo>
                      <a:pt x="61145" y="3247"/>
                    </a:lnTo>
                    <a:lnTo>
                      <a:pt x="6114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50"/>
              <p:cNvSpPr/>
              <p:nvPr/>
            </p:nvSpPr>
            <p:spPr>
              <a:xfrm>
                <a:off x="3830953" y="3258149"/>
                <a:ext cx="836927" cy="564587"/>
              </a:xfrm>
              <a:custGeom>
                <a:avLst/>
                <a:gdLst/>
                <a:ahLst/>
                <a:cxnLst/>
                <a:rect l="l" t="t" r="r" b="b"/>
                <a:pathLst>
                  <a:path w="50033" h="33752" extrusionOk="0">
                    <a:moveTo>
                      <a:pt x="1" y="0"/>
                    </a:moveTo>
                    <a:lnTo>
                      <a:pt x="1" y="33751"/>
                    </a:lnTo>
                    <a:lnTo>
                      <a:pt x="50033" y="33751"/>
                    </a:lnTo>
                    <a:lnTo>
                      <a:pt x="500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50"/>
              <p:cNvSpPr/>
              <p:nvPr/>
            </p:nvSpPr>
            <p:spPr>
              <a:xfrm>
                <a:off x="3951061" y="3258149"/>
                <a:ext cx="377941" cy="564587"/>
              </a:xfrm>
              <a:custGeom>
                <a:avLst/>
                <a:gdLst/>
                <a:ahLst/>
                <a:cxnLst/>
                <a:rect l="l" t="t" r="r" b="b"/>
                <a:pathLst>
                  <a:path w="22594" h="33752" extrusionOk="0">
                    <a:moveTo>
                      <a:pt x="17974" y="0"/>
                    </a:moveTo>
                    <a:lnTo>
                      <a:pt x="1" y="33751"/>
                    </a:lnTo>
                    <a:lnTo>
                      <a:pt x="4620" y="33751"/>
                    </a:lnTo>
                    <a:lnTo>
                      <a:pt x="22593" y="0"/>
                    </a:lnTo>
                    <a:close/>
                  </a:path>
                </a:pathLst>
              </a:custGeom>
              <a:solidFill>
                <a:srgbClr val="5091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50"/>
              <p:cNvSpPr/>
              <p:nvPr/>
            </p:nvSpPr>
            <p:spPr>
              <a:xfrm>
                <a:off x="4065063" y="3258149"/>
                <a:ext cx="443714" cy="564587"/>
              </a:xfrm>
              <a:custGeom>
                <a:avLst/>
                <a:gdLst/>
                <a:ahLst/>
                <a:cxnLst/>
                <a:rect l="l" t="t" r="r" b="b"/>
                <a:pathLst>
                  <a:path w="26526" h="33752" extrusionOk="0">
                    <a:moveTo>
                      <a:pt x="17973" y="0"/>
                    </a:moveTo>
                    <a:lnTo>
                      <a:pt x="0" y="33751"/>
                    </a:lnTo>
                    <a:lnTo>
                      <a:pt x="8552" y="33751"/>
                    </a:lnTo>
                    <a:lnTo>
                      <a:pt x="26525" y="0"/>
                    </a:lnTo>
                    <a:close/>
                  </a:path>
                </a:pathLst>
              </a:custGeom>
              <a:solidFill>
                <a:srgbClr val="5091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50"/>
              <p:cNvSpPr/>
              <p:nvPr/>
            </p:nvSpPr>
            <p:spPr>
              <a:xfrm>
                <a:off x="3512701" y="3409621"/>
                <a:ext cx="1457350" cy="513902"/>
              </a:xfrm>
              <a:custGeom>
                <a:avLst/>
                <a:gdLst/>
                <a:ahLst/>
                <a:cxnLst/>
                <a:rect l="l" t="t" r="r" b="b"/>
                <a:pathLst>
                  <a:path w="87123" h="30722" extrusionOk="0">
                    <a:moveTo>
                      <a:pt x="1" y="0"/>
                    </a:moveTo>
                    <a:lnTo>
                      <a:pt x="778" y="5534"/>
                    </a:lnTo>
                    <a:cubicBezTo>
                      <a:pt x="8873" y="18797"/>
                      <a:pt x="21541" y="25382"/>
                      <a:pt x="31008" y="28629"/>
                    </a:cubicBezTo>
                    <a:cubicBezTo>
                      <a:pt x="35078" y="30024"/>
                      <a:pt x="39320" y="30722"/>
                      <a:pt x="43562" y="30722"/>
                    </a:cubicBezTo>
                    <a:cubicBezTo>
                      <a:pt x="47803" y="30722"/>
                      <a:pt x="52045" y="30024"/>
                      <a:pt x="56115" y="28629"/>
                    </a:cubicBezTo>
                    <a:cubicBezTo>
                      <a:pt x="65582" y="25382"/>
                      <a:pt x="78936" y="17836"/>
                      <a:pt x="86985" y="4619"/>
                    </a:cubicBezTo>
                    <a:lnTo>
                      <a:pt x="87122" y="0"/>
                    </a:lnTo>
                    <a:lnTo>
                      <a:pt x="87122" y="0"/>
                    </a:lnTo>
                    <a:cubicBezTo>
                      <a:pt x="87122" y="1"/>
                      <a:pt x="75277" y="19849"/>
                      <a:pt x="43539" y="19849"/>
                    </a:cubicBezTo>
                    <a:cubicBezTo>
                      <a:pt x="11801" y="19849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50"/>
              <p:cNvSpPr/>
              <p:nvPr/>
            </p:nvSpPr>
            <p:spPr>
              <a:xfrm>
                <a:off x="3449971" y="3279945"/>
                <a:ext cx="124720" cy="1345276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80423" extrusionOk="0">
                    <a:moveTo>
                      <a:pt x="3728" y="0"/>
                    </a:moveTo>
                    <a:cubicBezTo>
                      <a:pt x="1933" y="0"/>
                      <a:pt x="138" y="1167"/>
                      <a:pt x="1" y="3499"/>
                    </a:cubicBezTo>
                    <a:cubicBezTo>
                      <a:pt x="46" y="4551"/>
                      <a:pt x="504" y="5511"/>
                      <a:pt x="1327" y="6152"/>
                    </a:cubicBezTo>
                    <a:lnTo>
                      <a:pt x="1327" y="7432"/>
                    </a:lnTo>
                    <a:lnTo>
                      <a:pt x="2333" y="7432"/>
                    </a:lnTo>
                    <a:lnTo>
                      <a:pt x="2333" y="77541"/>
                    </a:lnTo>
                    <a:lnTo>
                      <a:pt x="1373" y="77541"/>
                    </a:lnTo>
                    <a:lnTo>
                      <a:pt x="1373" y="79005"/>
                    </a:lnTo>
                    <a:lnTo>
                      <a:pt x="229" y="79005"/>
                    </a:lnTo>
                    <a:lnTo>
                      <a:pt x="229" y="80422"/>
                    </a:lnTo>
                    <a:lnTo>
                      <a:pt x="7181" y="80422"/>
                    </a:lnTo>
                    <a:lnTo>
                      <a:pt x="7181" y="79005"/>
                    </a:lnTo>
                    <a:lnTo>
                      <a:pt x="6037" y="79005"/>
                    </a:lnTo>
                    <a:lnTo>
                      <a:pt x="6129" y="77541"/>
                    </a:lnTo>
                    <a:lnTo>
                      <a:pt x="5123" y="77541"/>
                    </a:lnTo>
                    <a:lnTo>
                      <a:pt x="5123" y="7432"/>
                    </a:lnTo>
                    <a:lnTo>
                      <a:pt x="6129" y="7432"/>
                    </a:lnTo>
                    <a:lnTo>
                      <a:pt x="6129" y="6152"/>
                    </a:lnTo>
                    <a:cubicBezTo>
                      <a:pt x="6952" y="5511"/>
                      <a:pt x="7455" y="4551"/>
                      <a:pt x="7455" y="3499"/>
                    </a:cubicBezTo>
                    <a:cubicBezTo>
                      <a:pt x="7318" y="1167"/>
                      <a:pt x="5523" y="0"/>
                      <a:pt x="37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0"/>
              <p:cNvSpPr/>
              <p:nvPr/>
            </p:nvSpPr>
            <p:spPr>
              <a:xfrm>
                <a:off x="4924954" y="3279945"/>
                <a:ext cx="123934" cy="1345276"/>
              </a:xfrm>
              <a:custGeom>
                <a:avLst/>
                <a:gdLst/>
                <a:ahLst/>
                <a:cxnLst/>
                <a:rect l="l" t="t" r="r" b="b"/>
                <a:pathLst>
                  <a:path w="7409" h="80423" extrusionOk="0">
                    <a:moveTo>
                      <a:pt x="3705" y="0"/>
                    </a:moveTo>
                    <a:cubicBezTo>
                      <a:pt x="1910" y="0"/>
                      <a:pt x="115" y="1167"/>
                      <a:pt x="0" y="3499"/>
                    </a:cubicBezTo>
                    <a:cubicBezTo>
                      <a:pt x="0" y="4551"/>
                      <a:pt x="503" y="5511"/>
                      <a:pt x="1326" y="6152"/>
                    </a:cubicBezTo>
                    <a:lnTo>
                      <a:pt x="1326" y="7432"/>
                    </a:lnTo>
                    <a:lnTo>
                      <a:pt x="2333" y="7432"/>
                    </a:lnTo>
                    <a:lnTo>
                      <a:pt x="2333" y="77541"/>
                    </a:lnTo>
                    <a:lnTo>
                      <a:pt x="1326" y="77541"/>
                    </a:lnTo>
                    <a:lnTo>
                      <a:pt x="1326" y="79005"/>
                    </a:lnTo>
                    <a:lnTo>
                      <a:pt x="183" y="79005"/>
                    </a:lnTo>
                    <a:lnTo>
                      <a:pt x="183" y="80422"/>
                    </a:lnTo>
                    <a:lnTo>
                      <a:pt x="7180" y="80422"/>
                    </a:lnTo>
                    <a:lnTo>
                      <a:pt x="7180" y="79005"/>
                    </a:lnTo>
                    <a:lnTo>
                      <a:pt x="6037" y="79005"/>
                    </a:lnTo>
                    <a:lnTo>
                      <a:pt x="6083" y="77541"/>
                    </a:lnTo>
                    <a:lnTo>
                      <a:pt x="5077" y="77541"/>
                    </a:lnTo>
                    <a:lnTo>
                      <a:pt x="5077" y="7432"/>
                    </a:lnTo>
                    <a:lnTo>
                      <a:pt x="6128" y="7432"/>
                    </a:lnTo>
                    <a:lnTo>
                      <a:pt x="6128" y="6152"/>
                    </a:lnTo>
                    <a:cubicBezTo>
                      <a:pt x="6906" y="5511"/>
                      <a:pt x="7409" y="4551"/>
                      <a:pt x="7409" y="3499"/>
                    </a:cubicBezTo>
                    <a:cubicBezTo>
                      <a:pt x="7295" y="1167"/>
                      <a:pt x="5500" y="0"/>
                      <a:pt x="37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5" name="Google Shape;1605;p50"/>
            <p:cNvSpPr/>
            <p:nvPr/>
          </p:nvSpPr>
          <p:spPr>
            <a:xfrm>
              <a:off x="5047353" y="2545130"/>
              <a:ext cx="44395" cy="54331"/>
            </a:xfrm>
            <a:custGeom>
              <a:avLst/>
              <a:gdLst/>
              <a:ahLst/>
              <a:cxnLst/>
              <a:rect l="l" t="t" r="r" b="b"/>
              <a:pathLst>
                <a:path w="2654" h="3248" extrusionOk="0">
                  <a:moveTo>
                    <a:pt x="2217" y="1"/>
                  </a:moveTo>
                  <a:cubicBezTo>
                    <a:pt x="1685" y="1"/>
                    <a:pt x="1" y="1647"/>
                    <a:pt x="1" y="1647"/>
                  </a:cubicBezTo>
                  <a:lnTo>
                    <a:pt x="1098" y="3248"/>
                  </a:lnTo>
                  <a:cubicBezTo>
                    <a:pt x="1098" y="3248"/>
                    <a:pt x="2653" y="412"/>
                    <a:pt x="2333" y="46"/>
                  </a:cubicBezTo>
                  <a:cubicBezTo>
                    <a:pt x="2306" y="15"/>
                    <a:pt x="2266" y="1"/>
                    <a:pt x="2217" y="1"/>
                  </a:cubicBezTo>
                  <a:close/>
                </a:path>
              </a:pathLst>
            </a:custGeom>
            <a:solidFill>
              <a:srgbClr val="7A52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6" name="Google Shape;1606;p50"/>
            <p:cNvGrpSpPr/>
            <p:nvPr/>
          </p:nvGrpSpPr>
          <p:grpSpPr>
            <a:xfrm>
              <a:off x="4946366" y="2134021"/>
              <a:ext cx="1032798" cy="2514592"/>
              <a:chOff x="4946366" y="2134021"/>
              <a:chExt cx="1032798" cy="2514592"/>
            </a:xfrm>
          </p:grpSpPr>
          <p:sp>
            <p:nvSpPr>
              <p:cNvPr id="1607" name="Google Shape;1607;p50"/>
              <p:cNvSpPr/>
              <p:nvPr/>
            </p:nvSpPr>
            <p:spPr>
              <a:xfrm>
                <a:off x="5306706" y="4482963"/>
                <a:ext cx="312888" cy="164482"/>
              </a:xfrm>
              <a:custGeom>
                <a:avLst/>
                <a:gdLst/>
                <a:ahLst/>
                <a:cxnLst/>
                <a:rect l="l" t="t" r="r" b="b"/>
                <a:pathLst>
                  <a:path w="18705" h="9833" extrusionOk="0">
                    <a:moveTo>
                      <a:pt x="16647" y="0"/>
                    </a:moveTo>
                    <a:lnTo>
                      <a:pt x="11113" y="1235"/>
                    </a:lnTo>
                    <a:cubicBezTo>
                      <a:pt x="11113" y="1235"/>
                      <a:pt x="5214" y="5351"/>
                      <a:pt x="2607" y="6448"/>
                    </a:cubicBezTo>
                    <a:cubicBezTo>
                      <a:pt x="0" y="7500"/>
                      <a:pt x="549" y="9833"/>
                      <a:pt x="549" y="9833"/>
                    </a:cubicBezTo>
                    <a:cubicBezTo>
                      <a:pt x="549" y="9833"/>
                      <a:pt x="10610" y="7912"/>
                      <a:pt x="13720" y="5762"/>
                    </a:cubicBezTo>
                    <a:lnTo>
                      <a:pt x="14543" y="6677"/>
                    </a:lnTo>
                    <a:cubicBezTo>
                      <a:pt x="14543" y="6677"/>
                      <a:pt x="18705" y="5808"/>
                      <a:pt x="18705" y="5762"/>
                    </a:cubicBezTo>
                    <a:cubicBezTo>
                      <a:pt x="18705" y="5671"/>
                      <a:pt x="18431" y="2378"/>
                      <a:pt x="16647" y="0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50"/>
              <p:cNvSpPr/>
              <p:nvPr/>
            </p:nvSpPr>
            <p:spPr>
              <a:xfrm>
                <a:off x="5659384" y="4546174"/>
                <a:ext cx="319780" cy="102439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6124" extrusionOk="0">
                    <a:moveTo>
                      <a:pt x="1235" y="1"/>
                    </a:moveTo>
                    <a:cubicBezTo>
                      <a:pt x="0" y="2745"/>
                      <a:pt x="503" y="5992"/>
                      <a:pt x="503" y="6083"/>
                    </a:cubicBezTo>
                    <a:cubicBezTo>
                      <a:pt x="503" y="6098"/>
                      <a:pt x="976" y="6103"/>
                      <a:pt x="1606" y="6103"/>
                    </a:cubicBezTo>
                    <a:cubicBezTo>
                      <a:pt x="2866" y="6103"/>
                      <a:pt x="4756" y="6083"/>
                      <a:pt x="4756" y="6083"/>
                    </a:cubicBezTo>
                    <a:lnTo>
                      <a:pt x="5351" y="4985"/>
                    </a:lnTo>
                    <a:cubicBezTo>
                      <a:pt x="7668" y="5961"/>
                      <a:pt x="12993" y="6124"/>
                      <a:pt x="16286" y="6124"/>
                    </a:cubicBezTo>
                    <a:cubicBezTo>
                      <a:pt x="17933" y="6124"/>
                      <a:pt x="19071" y="6083"/>
                      <a:pt x="19071" y="6083"/>
                    </a:cubicBezTo>
                    <a:cubicBezTo>
                      <a:pt x="19071" y="6083"/>
                      <a:pt x="19116" y="3705"/>
                      <a:pt x="16327" y="3202"/>
                    </a:cubicBezTo>
                    <a:cubicBezTo>
                      <a:pt x="13537" y="2699"/>
                      <a:pt x="6906" y="1"/>
                      <a:pt x="6906" y="1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50"/>
              <p:cNvSpPr/>
              <p:nvPr/>
            </p:nvSpPr>
            <p:spPr>
              <a:xfrm>
                <a:off x="5535446" y="3306053"/>
                <a:ext cx="283063" cy="1246901"/>
              </a:xfrm>
              <a:custGeom>
                <a:avLst/>
                <a:gdLst/>
                <a:ahLst/>
                <a:cxnLst/>
                <a:rect l="l" t="t" r="r" b="b"/>
                <a:pathLst>
                  <a:path w="16922" h="74542" extrusionOk="0">
                    <a:moveTo>
                      <a:pt x="13720" y="1"/>
                    </a:moveTo>
                    <a:lnTo>
                      <a:pt x="0" y="321"/>
                    </a:lnTo>
                    <a:cubicBezTo>
                      <a:pt x="4071" y="25612"/>
                      <a:pt x="8781" y="74135"/>
                      <a:pt x="8781" y="74135"/>
                    </a:cubicBezTo>
                    <a:cubicBezTo>
                      <a:pt x="10229" y="74439"/>
                      <a:pt x="11342" y="74541"/>
                      <a:pt x="12182" y="74541"/>
                    </a:cubicBezTo>
                    <a:cubicBezTo>
                      <a:pt x="13862" y="74541"/>
                      <a:pt x="14452" y="74135"/>
                      <a:pt x="14452" y="74135"/>
                    </a:cubicBezTo>
                    <a:cubicBezTo>
                      <a:pt x="16922" y="37182"/>
                      <a:pt x="13720" y="1"/>
                      <a:pt x="13720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50"/>
              <p:cNvSpPr/>
              <p:nvPr/>
            </p:nvSpPr>
            <p:spPr>
              <a:xfrm>
                <a:off x="5292169" y="3299450"/>
                <a:ext cx="322071" cy="1204029"/>
              </a:xfrm>
              <a:custGeom>
                <a:avLst/>
                <a:gdLst/>
                <a:ahLst/>
                <a:cxnLst/>
                <a:rect l="l" t="t" r="r" b="b"/>
                <a:pathLst>
                  <a:path w="19254" h="71979" extrusionOk="0">
                    <a:moveTo>
                      <a:pt x="4985" y="1"/>
                    </a:moveTo>
                    <a:cubicBezTo>
                      <a:pt x="4985" y="1"/>
                      <a:pt x="0" y="34026"/>
                      <a:pt x="1326" y="38783"/>
                    </a:cubicBezTo>
                    <a:cubicBezTo>
                      <a:pt x="2653" y="43539"/>
                      <a:pt x="12074" y="71939"/>
                      <a:pt x="12074" y="71939"/>
                    </a:cubicBezTo>
                    <a:cubicBezTo>
                      <a:pt x="12074" y="71939"/>
                      <a:pt x="12444" y="71978"/>
                      <a:pt x="13010" y="71978"/>
                    </a:cubicBezTo>
                    <a:cubicBezTo>
                      <a:pt x="14178" y="71978"/>
                      <a:pt x="16177" y="71812"/>
                      <a:pt x="17470" y="70796"/>
                    </a:cubicBezTo>
                    <a:cubicBezTo>
                      <a:pt x="17470" y="70796"/>
                      <a:pt x="10564" y="40932"/>
                      <a:pt x="10793" y="37090"/>
                    </a:cubicBezTo>
                    <a:cubicBezTo>
                      <a:pt x="11068" y="33203"/>
                      <a:pt x="19254" y="275"/>
                      <a:pt x="19254" y="275"/>
                    </a:cubicBezTo>
                    <a:lnTo>
                      <a:pt x="4985" y="1"/>
                    </a:ln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50"/>
              <p:cNvSpPr/>
              <p:nvPr/>
            </p:nvSpPr>
            <p:spPr>
              <a:xfrm>
                <a:off x="5276093" y="3152561"/>
                <a:ext cx="335085" cy="980248"/>
              </a:xfrm>
              <a:custGeom>
                <a:avLst/>
                <a:gdLst/>
                <a:ahLst/>
                <a:cxnLst/>
                <a:rect l="l" t="t" r="r" b="b"/>
                <a:pathLst>
                  <a:path w="20032" h="58601" extrusionOk="0">
                    <a:moveTo>
                      <a:pt x="20032" y="1"/>
                    </a:moveTo>
                    <a:lnTo>
                      <a:pt x="6403" y="458"/>
                    </a:lnTo>
                    <a:cubicBezTo>
                      <a:pt x="6403" y="458"/>
                      <a:pt x="1" y="40018"/>
                      <a:pt x="915" y="45871"/>
                    </a:cubicBezTo>
                    <a:cubicBezTo>
                      <a:pt x="1190" y="47655"/>
                      <a:pt x="1601" y="49576"/>
                      <a:pt x="2059" y="51314"/>
                    </a:cubicBezTo>
                    <a:cubicBezTo>
                      <a:pt x="2425" y="52869"/>
                      <a:pt x="2882" y="54332"/>
                      <a:pt x="3202" y="55475"/>
                    </a:cubicBezTo>
                    <a:cubicBezTo>
                      <a:pt x="3797" y="57350"/>
                      <a:pt x="4208" y="58585"/>
                      <a:pt x="4208" y="58585"/>
                    </a:cubicBezTo>
                    <a:cubicBezTo>
                      <a:pt x="4208" y="58585"/>
                      <a:pt x="4508" y="58600"/>
                      <a:pt x="5031" y="58600"/>
                    </a:cubicBezTo>
                    <a:cubicBezTo>
                      <a:pt x="7091" y="58600"/>
                      <a:pt x="12609" y="58368"/>
                      <a:pt x="16876" y="56070"/>
                    </a:cubicBezTo>
                    <a:cubicBezTo>
                      <a:pt x="16876" y="56070"/>
                      <a:pt x="16373" y="53966"/>
                      <a:pt x="15824" y="51542"/>
                    </a:cubicBezTo>
                    <a:cubicBezTo>
                      <a:pt x="15504" y="49987"/>
                      <a:pt x="15184" y="48295"/>
                      <a:pt x="14955" y="47015"/>
                    </a:cubicBezTo>
                    <a:cubicBezTo>
                      <a:pt x="14818" y="46329"/>
                      <a:pt x="14727" y="45597"/>
                      <a:pt x="14773" y="44911"/>
                    </a:cubicBezTo>
                    <a:cubicBezTo>
                      <a:pt x="15001" y="43448"/>
                      <a:pt x="20032" y="1"/>
                      <a:pt x="200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50"/>
              <p:cNvSpPr/>
              <p:nvPr/>
            </p:nvSpPr>
            <p:spPr>
              <a:xfrm>
                <a:off x="5533907" y="3151039"/>
                <a:ext cx="286124" cy="928627"/>
              </a:xfrm>
              <a:custGeom>
                <a:avLst/>
                <a:gdLst/>
                <a:ahLst/>
                <a:cxnLst/>
                <a:rect l="l" t="t" r="r" b="b"/>
                <a:pathLst>
                  <a:path w="17105" h="55515" extrusionOk="0">
                    <a:moveTo>
                      <a:pt x="12532" y="0"/>
                    </a:moveTo>
                    <a:lnTo>
                      <a:pt x="1" y="321"/>
                    </a:lnTo>
                    <a:cubicBezTo>
                      <a:pt x="1419" y="13903"/>
                      <a:pt x="2196" y="34438"/>
                      <a:pt x="2516" y="46145"/>
                    </a:cubicBezTo>
                    <a:cubicBezTo>
                      <a:pt x="2562" y="47746"/>
                      <a:pt x="2608" y="49209"/>
                      <a:pt x="2653" y="50490"/>
                    </a:cubicBezTo>
                    <a:cubicBezTo>
                      <a:pt x="2699" y="53417"/>
                      <a:pt x="2745" y="55109"/>
                      <a:pt x="2745" y="55109"/>
                    </a:cubicBezTo>
                    <a:cubicBezTo>
                      <a:pt x="4446" y="55408"/>
                      <a:pt x="6331" y="55515"/>
                      <a:pt x="8160" y="55515"/>
                    </a:cubicBezTo>
                    <a:cubicBezTo>
                      <a:pt x="12769" y="55515"/>
                      <a:pt x="17014" y="54835"/>
                      <a:pt x="17014" y="54835"/>
                    </a:cubicBezTo>
                    <a:cubicBezTo>
                      <a:pt x="17105" y="53234"/>
                      <a:pt x="17105" y="51679"/>
                      <a:pt x="17105" y="50078"/>
                    </a:cubicBezTo>
                    <a:cubicBezTo>
                      <a:pt x="17105" y="48615"/>
                      <a:pt x="17105" y="47151"/>
                      <a:pt x="17105" y="45734"/>
                    </a:cubicBezTo>
                    <a:cubicBezTo>
                      <a:pt x="16831" y="30367"/>
                      <a:pt x="15321" y="15092"/>
                      <a:pt x="125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50"/>
              <p:cNvSpPr/>
              <p:nvPr/>
            </p:nvSpPr>
            <p:spPr>
              <a:xfrm>
                <a:off x="4994559" y="2599447"/>
                <a:ext cx="436839" cy="403952"/>
              </a:xfrm>
              <a:custGeom>
                <a:avLst/>
                <a:gdLst/>
                <a:ahLst/>
                <a:cxnLst/>
                <a:rect l="l" t="t" r="r" b="b"/>
                <a:pathLst>
                  <a:path w="26115" h="24149" extrusionOk="0">
                    <a:moveTo>
                      <a:pt x="4254" y="1"/>
                    </a:moveTo>
                    <a:lnTo>
                      <a:pt x="1" y="2287"/>
                    </a:lnTo>
                    <a:cubicBezTo>
                      <a:pt x="1" y="2287"/>
                      <a:pt x="5728" y="24149"/>
                      <a:pt x="13873" y="24149"/>
                    </a:cubicBezTo>
                    <a:cubicBezTo>
                      <a:pt x="13899" y="24149"/>
                      <a:pt x="13924" y="24148"/>
                      <a:pt x="13950" y="24148"/>
                    </a:cubicBezTo>
                    <a:cubicBezTo>
                      <a:pt x="21724" y="23965"/>
                      <a:pt x="26115" y="11068"/>
                      <a:pt x="26115" y="11068"/>
                    </a:cubicBezTo>
                    <a:lnTo>
                      <a:pt x="26023" y="1053"/>
                    </a:lnTo>
                    <a:cubicBezTo>
                      <a:pt x="22822" y="2333"/>
                      <a:pt x="15276" y="16739"/>
                      <a:pt x="13812" y="16922"/>
                    </a:cubicBezTo>
                    <a:cubicBezTo>
                      <a:pt x="13806" y="16923"/>
                      <a:pt x="13801" y="16923"/>
                      <a:pt x="13794" y="16923"/>
                    </a:cubicBezTo>
                    <a:cubicBezTo>
                      <a:pt x="12284" y="16923"/>
                      <a:pt x="4254" y="1"/>
                      <a:pt x="4254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50"/>
              <p:cNvSpPr/>
              <p:nvPr/>
            </p:nvSpPr>
            <p:spPr>
              <a:xfrm>
                <a:off x="4946366" y="2478519"/>
                <a:ext cx="119367" cy="159196"/>
              </a:xfrm>
              <a:custGeom>
                <a:avLst/>
                <a:gdLst/>
                <a:ahLst/>
                <a:cxnLst/>
                <a:rect l="l" t="t" r="r" b="b"/>
                <a:pathLst>
                  <a:path w="7136" h="9517" extrusionOk="0">
                    <a:moveTo>
                      <a:pt x="2645" y="1"/>
                    </a:moveTo>
                    <a:cubicBezTo>
                      <a:pt x="2633" y="1"/>
                      <a:pt x="2620" y="2"/>
                      <a:pt x="2608" y="4"/>
                    </a:cubicBezTo>
                    <a:cubicBezTo>
                      <a:pt x="1876" y="187"/>
                      <a:pt x="3202" y="4440"/>
                      <a:pt x="3202" y="4440"/>
                    </a:cubicBezTo>
                    <a:cubicBezTo>
                      <a:pt x="3202" y="4440"/>
                      <a:pt x="1998" y="962"/>
                      <a:pt x="1440" y="962"/>
                    </a:cubicBezTo>
                    <a:cubicBezTo>
                      <a:pt x="1432" y="962"/>
                      <a:pt x="1425" y="963"/>
                      <a:pt x="1418" y="964"/>
                    </a:cubicBezTo>
                    <a:cubicBezTo>
                      <a:pt x="915" y="1101"/>
                      <a:pt x="1876" y="5080"/>
                      <a:pt x="1876" y="5080"/>
                    </a:cubicBezTo>
                    <a:cubicBezTo>
                      <a:pt x="1876" y="5080"/>
                      <a:pt x="939" y="2738"/>
                      <a:pt x="462" y="2738"/>
                    </a:cubicBezTo>
                    <a:cubicBezTo>
                      <a:pt x="445" y="2738"/>
                      <a:pt x="428" y="2741"/>
                      <a:pt x="412" y="2748"/>
                    </a:cubicBezTo>
                    <a:cubicBezTo>
                      <a:pt x="1" y="2885"/>
                      <a:pt x="1098" y="7778"/>
                      <a:pt x="2882" y="9516"/>
                    </a:cubicBezTo>
                    <a:lnTo>
                      <a:pt x="7135" y="7230"/>
                    </a:lnTo>
                    <a:cubicBezTo>
                      <a:pt x="5866" y="5145"/>
                      <a:pt x="4957" y="277"/>
                      <a:pt x="4228" y="277"/>
                    </a:cubicBezTo>
                    <a:cubicBezTo>
                      <a:pt x="4222" y="277"/>
                      <a:pt x="4215" y="277"/>
                      <a:pt x="4208" y="278"/>
                    </a:cubicBezTo>
                    <a:cubicBezTo>
                      <a:pt x="3527" y="363"/>
                      <a:pt x="4312" y="3580"/>
                      <a:pt x="4424" y="4024"/>
                    </a:cubicBezTo>
                    <a:lnTo>
                      <a:pt x="4424" y="4024"/>
                    </a:lnTo>
                    <a:cubicBezTo>
                      <a:pt x="4304" y="3556"/>
                      <a:pt x="3368" y="1"/>
                      <a:pt x="2645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0"/>
              <p:cNvSpPr/>
              <p:nvPr/>
            </p:nvSpPr>
            <p:spPr>
              <a:xfrm>
                <a:off x="5377081" y="2587202"/>
                <a:ext cx="374094" cy="594362"/>
              </a:xfrm>
              <a:custGeom>
                <a:avLst/>
                <a:gdLst/>
                <a:ahLst/>
                <a:cxnLst/>
                <a:rect l="l" t="t" r="r" b="b"/>
                <a:pathLst>
                  <a:path w="22364" h="35532" extrusionOk="0">
                    <a:moveTo>
                      <a:pt x="8598" y="1"/>
                    </a:moveTo>
                    <a:lnTo>
                      <a:pt x="3156" y="1785"/>
                    </a:lnTo>
                    <a:cubicBezTo>
                      <a:pt x="1" y="9559"/>
                      <a:pt x="2790" y="22273"/>
                      <a:pt x="2790" y="22273"/>
                    </a:cubicBezTo>
                    <a:lnTo>
                      <a:pt x="366" y="34255"/>
                    </a:lnTo>
                    <a:cubicBezTo>
                      <a:pt x="3024" y="35226"/>
                      <a:pt x="6742" y="35531"/>
                      <a:pt x="10361" y="35531"/>
                    </a:cubicBezTo>
                    <a:cubicBezTo>
                      <a:pt x="16457" y="35531"/>
                      <a:pt x="22273" y="34667"/>
                      <a:pt x="22273" y="34667"/>
                    </a:cubicBezTo>
                    <a:cubicBezTo>
                      <a:pt x="22364" y="30917"/>
                      <a:pt x="20032" y="21633"/>
                      <a:pt x="20032" y="21633"/>
                    </a:cubicBezTo>
                    <a:lnTo>
                      <a:pt x="19346" y="1785"/>
                    </a:lnTo>
                    <a:lnTo>
                      <a:pt x="139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0"/>
              <p:cNvSpPr/>
              <p:nvPr/>
            </p:nvSpPr>
            <p:spPr>
              <a:xfrm>
                <a:off x="5621127" y="2591032"/>
                <a:ext cx="207337" cy="967017"/>
              </a:xfrm>
              <a:custGeom>
                <a:avLst/>
                <a:gdLst/>
                <a:ahLst/>
                <a:cxnLst/>
                <a:rect l="l" t="t" r="r" b="b"/>
                <a:pathLst>
                  <a:path w="12395" h="57810" extrusionOk="0">
                    <a:moveTo>
                      <a:pt x="0" y="1"/>
                    </a:moveTo>
                    <a:lnTo>
                      <a:pt x="1098" y="57808"/>
                    </a:lnTo>
                    <a:cubicBezTo>
                      <a:pt x="1098" y="57808"/>
                      <a:pt x="1297" y="57810"/>
                      <a:pt x="1645" y="57810"/>
                    </a:cubicBezTo>
                    <a:cubicBezTo>
                      <a:pt x="3556" y="57810"/>
                      <a:pt x="9956" y="57744"/>
                      <a:pt x="12394" y="56893"/>
                    </a:cubicBezTo>
                    <a:lnTo>
                      <a:pt x="4757" y="15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50"/>
              <p:cNvSpPr/>
              <p:nvPr/>
            </p:nvSpPr>
            <p:spPr>
              <a:xfrm>
                <a:off x="5234022" y="2617044"/>
                <a:ext cx="196615" cy="353452"/>
              </a:xfrm>
              <a:custGeom>
                <a:avLst/>
                <a:gdLst/>
                <a:ahLst/>
                <a:cxnLst/>
                <a:rect l="l" t="t" r="r" b="b"/>
                <a:pathLst>
                  <a:path w="11754" h="21130" extrusionOk="0">
                    <a:moveTo>
                      <a:pt x="11754" y="1"/>
                    </a:moveTo>
                    <a:lnTo>
                      <a:pt x="11754" y="1"/>
                    </a:lnTo>
                    <a:cubicBezTo>
                      <a:pt x="8507" y="961"/>
                      <a:pt x="0" y="14315"/>
                      <a:pt x="0" y="14315"/>
                    </a:cubicBezTo>
                    <a:cubicBezTo>
                      <a:pt x="0" y="14315"/>
                      <a:pt x="1921" y="19803"/>
                      <a:pt x="6723" y="21129"/>
                    </a:cubicBezTo>
                    <a:cubicBezTo>
                      <a:pt x="6723" y="21129"/>
                      <a:pt x="10336" y="16327"/>
                      <a:pt x="11479" y="12989"/>
                    </a:cubicBezTo>
                    <a:lnTo>
                      <a:pt x="117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50"/>
              <p:cNvSpPr/>
              <p:nvPr/>
            </p:nvSpPr>
            <p:spPr>
              <a:xfrm>
                <a:off x="5288338" y="2591032"/>
                <a:ext cx="233349" cy="967485"/>
              </a:xfrm>
              <a:custGeom>
                <a:avLst/>
                <a:gdLst/>
                <a:ahLst/>
                <a:cxnLst/>
                <a:rect l="l" t="t" r="r" b="b"/>
                <a:pathLst>
                  <a:path w="13950" h="57838" extrusionOk="0">
                    <a:moveTo>
                      <a:pt x="13217" y="1"/>
                    </a:moveTo>
                    <a:lnTo>
                      <a:pt x="8507" y="1556"/>
                    </a:lnTo>
                    <a:lnTo>
                      <a:pt x="0" y="56207"/>
                    </a:lnTo>
                    <a:cubicBezTo>
                      <a:pt x="3563" y="57591"/>
                      <a:pt x="7486" y="57837"/>
                      <a:pt x="9829" y="57837"/>
                    </a:cubicBezTo>
                    <a:cubicBezTo>
                      <a:pt x="11125" y="57837"/>
                      <a:pt x="11937" y="57762"/>
                      <a:pt x="11937" y="57762"/>
                    </a:cubicBezTo>
                    <a:cubicBezTo>
                      <a:pt x="13949" y="42624"/>
                      <a:pt x="13217" y="1"/>
                      <a:pt x="132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0"/>
              <p:cNvSpPr/>
              <p:nvPr/>
            </p:nvSpPr>
            <p:spPr>
              <a:xfrm>
                <a:off x="5697624" y="2617044"/>
                <a:ext cx="201985" cy="644143"/>
              </a:xfrm>
              <a:custGeom>
                <a:avLst/>
                <a:gdLst/>
                <a:ahLst/>
                <a:cxnLst/>
                <a:rect l="l" t="t" r="r" b="b"/>
                <a:pathLst>
                  <a:path w="12075" h="38508" extrusionOk="0">
                    <a:moveTo>
                      <a:pt x="184" y="1"/>
                    </a:moveTo>
                    <a:lnTo>
                      <a:pt x="1" y="11800"/>
                    </a:lnTo>
                    <a:cubicBezTo>
                      <a:pt x="1" y="11800"/>
                      <a:pt x="5900" y="18477"/>
                      <a:pt x="6037" y="19346"/>
                    </a:cubicBezTo>
                    <a:cubicBezTo>
                      <a:pt x="6129" y="20581"/>
                      <a:pt x="5169" y="37822"/>
                      <a:pt x="5169" y="37822"/>
                    </a:cubicBezTo>
                    <a:lnTo>
                      <a:pt x="9742" y="38508"/>
                    </a:lnTo>
                    <a:cubicBezTo>
                      <a:pt x="9742" y="38508"/>
                      <a:pt x="12074" y="21358"/>
                      <a:pt x="12029" y="18934"/>
                    </a:cubicBezTo>
                    <a:cubicBezTo>
                      <a:pt x="11891" y="14727"/>
                      <a:pt x="2928" y="1007"/>
                      <a:pt x="184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0"/>
              <p:cNvSpPr/>
              <p:nvPr/>
            </p:nvSpPr>
            <p:spPr>
              <a:xfrm>
                <a:off x="5778722" y="3248472"/>
                <a:ext cx="132365" cy="94962"/>
              </a:xfrm>
              <a:custGeom>
                <a:avLst/>
                <a:gdLst/>
                <a:ahLst/>
                <a:cxnLst/>
                <a:rect l="l" t="t" r="r" b="b"/>
                <a:pathLst>
                  <a:path w="7913" h="5677" extrusionOk="0">
                    <a:moveTo>
                      <a:pt x="366" y="1"/>
                    </a:moveTo>
                    <a:cubicBezTo>
                      <a:pt x="366" y="1"/>
                      <a:pt x="0" y="3934"/>
                      <a:pt x="595" y="4757"/>
                    </a:cubicBezTo>
                    <a:cubicBezTo>
                      <a:pt x="1007" y="5360"/>
                      <a:pt x="3005" y="5677"/>
                      <a:pt x="4556" y="5677"/>
                    </a:cubicBezTo>
                    <a:cubicBezTo>
                      <a:pt x="5240" y="5677"/>
                      <a:pt x="5838" y="5615"/>
                      <a:pt x="6174" y="5489"/>
                    </a:cubicBezTo>
                    <a:cubicBezTo>
                      <a:pt x="7226" y="5077"/>
                      <a:pt x="7912" y="3797"/>
                      <a:pt x="7592" y="3660"/>
                    </a:cubicBezTo>
                    <a:cubicBezTo>
                      <a:pt x="7564" y="3645"/>
                      <a:pt x="7522" y="3639"/>
                      <a:pt x="7470" y="3639"/>
                    </a:cubicBezTo>
                    <a:cubicBezTo>
                      <a:pt x="7037" y="3639"/>
                      <a:pt x="5890" y="4074"/>
                      <a:pt x="5651" y="4074"/>
                    </a:cubicBezTo>
                    <a:cubicBezTo>
                      <a:pt x="5641" y="4074"/>
                      <a:pt x="5632" y="4073"/>
                      <a:pt x="5626" y="4071"/>
                    </a:cubicBezTo>
                    <a:cubicBezTo>
                      <a:pt x="5488" y="4026"/>
                      <a:pt x="4757" y="1785"/>
                      <a:pt x="4894" y="687"/>
                    </a:cubicBez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0"/>
              <p:cNvSpPr/>
              <p:nvPr/>
            </p:nvSpPr>
            <p:spPr>
              <a:xfrm>
                <a:off x="5690749" y="2617044"/>
                <a:ext cx="218796" cy="3529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21100" extrusionOk="0">
                    <a:moveTo>
                      <a:pt x="595" y="1"/>
                    </a:moveTo>
                    <a:lnTo>
                      <a:pt x="0" y="12074"/>
                    </a:lnTo>
                    <a:cubicBezTo>
                      <a:pt x="3476" y="15275"/>
                      <a:pt x="5259" y="20992"/>
                      <a:pt x="5259" y="20992"/>
                    </a:cubicBezTo>
                    <a:cubicBezTo>
                      <a:pt x="5834" y="21066"/>
                      <a:pt x="6372" y="21100"/>
                      <a:pt x="6875" y="21100"/>
                    </a:cubicBezTo>
                    <a:cubicBezTo>
                      <a:pt x="11344" y="21100"/>
                      <a:pt x="13080" y="18477"/>
                      <a:pt x="13080" y="18477"/>
                    </a:cubicBezTo>
                    <a:cubicBezTo>
                      <a:pt x="12805" y="15458"/>
                      <a:pt x="3887" y="1144"/>
                      <a:pt x="5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0"/>
              <p:cNvSpPr/>
              <p:nvPr/>
            </p:nvSpPr>
            <p:spPr>
              <a:xfrm>
                <a:off x="5435228" y="2226778"/>
                <a:ext cx="235640" cy="386372"/>
              </a:xfrm>
              <a:custGeom>
                <a:avLst/>
                <a:gdLst/>
                <a:ahLst/>
                <a:cxnLst/>
                <a:rect l="l" t="t" r="r" b="b"/>
                <a:pathLst>
                  <a:path w="14087" h="23098" extrusionOk="0">
                    <a:moveTo>
                      <a:pt x="7165" y="1"/>
                    </a:moveTo>
                    <a:cubicBezTo>
                      <a:pt x="4513" y="1"/>
                      <a:pt x="1948" y="1206"/>
                      <a:pt x="1281" y="3665"/>
                    </a:cubicBezTo>
                    <a:cubicBezTo>
                      <a:pt x="595" y="5769"/>
                      <a:pt x="183" y="7964"/>
                      <a:pt x="46" y="10205"/>
                    </a:cubicBezTo>
                    <a:cubicBezTo>
                      <a:pt x="46" y="10205"/>
                      <a:pt x="46" y="10251"/>
                      <a:pt x="46" y="10297"/>
                    </a:cubicBezTo>
                    <a:lnTo>
                      <a:pt x="46" y="10708"/>
                    </a:lnTo>
                    <a:cubicBezTo>
                      <a:pt x="0" y="12034"/>
                      <a:pt x="320" y="13315"/>
                      <a:pt x="1006" y="14458"/>
                    </a:cubicBezTo>
                    <a:cubicBezTo>
                      <a:pt x="1464" y="15099"/>
                      <a:pt x="2012" y="15693"/>
                      <a:pt x="2607" y="16242"/>
                    </a:cubicBezTo>
                    <a:cubicBezTo>
                      <a:pt x="2790" y="16379"/>
                      <a:pt x="2927" y="16516"/>
                      <a:pt x="3110" y="16608"/>
                    </a:cubicBezTo>
                    <a:lnTo>
                      <a:pt x="3384" y="16882"/>
                    </a:lnTo>
                    <a:cubicBezTo>
                      <a:pt x="4619" y="17843"/>
                      <a:pt x="5397" y="18529"/>
                      <a:pt x="5168" y="21730"/>
                    </a:cubicBezTo>
                    <a:cubicBezTo>
                      <a:pt x="5168" y="21730"/>
                      <a:pt x="6330" y="23097"/>
                      <a:pt x="8043" y="23097"/>
                    </a:cubicBezTo>
                    <a:cubicBezTo>
                      <a:pt x="8757" y="23097"/>
                      <a:pt x="9567" y="22860"/>
                      <a:pt x="10427" y="22187"/>
                    </a:cubicBezTo>
                    <a:cubicBezTo>
                      <a:pt x="10702" y="19809"/>
                      <a:pt x="11251" y="17522"/>
                      <a:pt x="12074" y="15281"/>
                    </a:cubicBezTo>
                    <a:cubicBezTo>
                      <a:pt x="12257" y="14824"/>
                      <a:pt x="12440" y="14367"/>
                      <a:pt x="12623" y="13909"/>
                    </a:cubicBezTo>
                    <a:cubicBezTo>
                      <a:pt x="12714" y="13635"/>
                      <a:pt x="12851" y="13406"/>
                      <a:pt x="12943" y="13132"/>
                    </a:cubicBezTo>
                    <a:cubicBezTo>
                      <a:pt x="13034" y="12995"/>
                      <a:pt x="13080" y="12858"/>
                      <a:pt x="13171" y="12675"/>
                    </a:cubicBezTo>
                    <a:cubicBezTo>
                      <a:pt x="13171" y="12675"/>
                      <a:pt x="13263" y="12263"/>
                      <a:pt x="13354" y="11623"/>
                    </a:cubicBezTo>
                    <a:cubicBezTo>
                      <a:pt x="13583" y="9885"/>
                      <a:pt x="14086" y="6409"/>
                      <a:pt x="13949" y="5083"/>
                    </a:cubicBezTo>
                    <a:cubicBezTo>
                      <a:pt x="13625" y="1722"/>
                      <a:pt x="10333" y="1"/>
                      <a:pt x="7165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0"/>
              <p:cNvSpPr/>
              <p:nvPr/>
            </p:nvSpPr>
            <p:spPr>
              <a:xfrm>
                <a:off x="5485713" y="2394109"/>
                <a:ext cx="16644" cy="1868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1117" extrusionOk="0">
                    <a:moveTo>
                      <a:pt x="526" y="0"/>
                    </a:moveTo>
                    <a:cubicBezTo>
                      <a:pt x="474" y="0"/>
                      <a:pt x="420" y="6"/>
                      <a:pt x="366" y="19"/>
                    </a:cubicBezTo>
                    <a:cubicBezTo>
                      <a:pt x="229" y="65"/>
                      <a:pt x="92" y="156"/>
                      <a:pt x="46" y="339"/>
                    </a:cubicBezTo>
                    <a:cubicBezTo>
                      <a:pt x="1" y="659"/>
                      <a:pt x="275" y="934"/>
                      <a:pt x="549" y="1117"/>
                    </a:cubicBezTo>
                    <a:lnTo>
                      <a:pt x="687" y="1117"/>
                    </a:lnTo>
                    <a:cubicBezTo>
                      <a:pt x="732" y="1071"/>
                      <a:pt x="732" y="980"/>
                      <a:pt x="687" y="980"/>
                    </a:cubicBezTo>
                    <a:cubicBezTo>
                      <a:pt x="504" y="842"/>
                      <a:pt x="229" y="659"/>
                      <a:pt x="275" y="431"/>
                    </a:cubicBezTo>
                    <a:cubicBezTo>
                      <a:pt x="275" y="339"/>
                      <a:pt x="366" y="248"/>
                      <a:pt x="458" y="248"/>
                    </a:cubicBezTo>
                    <a:cubicBezTo>
                      <a:pt x="498" y="234"/>
                      <a:pt x="538" y="229"/>
                      <a:pt x="577" y="229"/>
                    </a:cubicBezTo>
                    <a:cubicBezTo>
                      <a:pt x="672" y="229"/>
                      <a:pt x="759" y="261"/>
                      <a:pt x="824" y="294"/>
                    </a:cubicBezTo>
                    <a:cubicBezTo>
                      <a:pt x="832" y="298"/>
                      <a:pt x="840" y="300"/>
                      <a:pt x="848" y="300"/>
                    </a:cubicBezTo>
                    <a:cubicBezTo>
                      <a:pt x="930" y="300"/>
                      <a:pt x="994" y="107"/>
                      <a:pt x="870" y="65"/>
                    </a:cubicBezTo>
                    <a:cubicBezTo>
                      <a:pt x="773" y="33"/>
                      <a:pt x="653" y="0"/>
                      <a:pt x="526" y="0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0"/>
              <p:cNvSpPr/>
              <p:nvPr/>
            </p:nvSpPr>
            <p:spPr>
              <a:xfrm>
                <a:off x="5439811" y="2384139"/>
                <a:ext cx="29089" cy="19053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139" extrusionOk="0">
                    <a:moveTo>
                      <a:pt x="758" y="0"/>
                    </a:moveTo>
                    <a:cubicBezTo>
                      <a:pt x="388" y="0"/>
                      <a:pt x="85" y="206"/>
                      <a:pt x="46" y="478"/>
                    </a:cubicBezTo>
                    <a:cubicBezTo>
                      <a:pt x="1" y="798"/>
                      <a:pt x="366" y="1072"/>
                      <a:pt x="824" y="1118"/>
                    </a:cubicBezTo>
                    <a:cubicBezTo>
                      <a:pt x="894" y="1132"/>
                      <a:pt x="963" y="1139"/>
                      <a:pt x="1029" y="1139"/>
                    </a:cubicBezTo>
                    <a:cubicBezTo>
                      <a:pt x="1397" y="1139"/>
                      <a:pt x="1693" y="939"/>
                      <a:pt x="1693" y="707"/>
                    </a:cubicBezTo>
                    <a:cubicBezTo>
                      <a:pt x="1738" y="386"/>
                      <a:pt x="1418" y="112"/>
                      <a:pt x="961" y="21"/>
                    </a:cubicBezTo>
                    <a:cubicBezTo>
                      <a:pt x="892" y="7"/>
                      <a:pt x="824" y="0"/>
                      <a:pt x="758" y="0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0"/>
              <p:cNvSpPr/>
              <p:nvPr/>
            </p:nvSpPr>
            <p:spPr>
              <a:xfrm>
                <a:off x="5527031" y="2393323"/>
                <a:ext cx="29089" cy="19053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139" extrusionOk="0">
                    <a:moveTo>
                      <a:pt x="758" y="0"/>
                    </a:moveTo>
                    <a:cubicBezTo>
                      <a:pt x="387" y="0"/>
                      <a:pt x="85" y="206"/>
                      <a:pt x="46" y="478"/>
                    </a:cubicBezTo>
                    <a:cubicBezTo>
                      <a:pt x="0" y="752"/>
                      <a:pt x="366" y="1027"/>
                      <a:pt x="823" y="1118"/>
                    </a:cubicBezTo>
                    <a:cubicBezTo>
                      <a:pt x="892" y="1132"/>
                      <a:pt x="960" y="1138"/>
                      <a:pt x="1026" y="1138"/>
                    </a:cubicBezTo>
                    <a:cubicBezTo>
                      <a:pt x="1397" y="1138"/>
                      <a:pt x="1699" y="932"/>
                      <a:pt x="1738" y="661"/>
                    </a:cubicBezTo>
                    <a:cubicBezTo>
                      <a:pt x="1738" y="386"/>
                      <a:pt x="1418" y="112"/>
                      <a:pt x="961" y="20"/>
                    </a:cubicBezTo>
                    <a:cubicBezTo>
                      <a:pt x="892" y="7"/>
                      <a:pt x="824" y="0"/>
                      <a:pt x="758" y="0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50"/>
              <p:cNvSpPr/>
              <p:nvPr/>
            </p:nvSpPr>
            <p:spPr>
              <a:xfrm>
                <a:off x="5515556" y="2333721"/>
                <a:ext cx="32903" cy="11291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675" extrusionOk="0">
                    <a:moveTo>
                      <a:pt x="619" y="0"/>
                    </a:moveTo>
                    <a:cubicBezTo>
                      <a:pt x="503" y="0"/>
                      <a:pt x="388" y="6"/>
                      <a:pt x="275" y="16"/>
                    </a:cubicBezTo>
                    <a:cubicBezTo>
                      <a:pt x="137" y="62"/>
                      <a:pt x="0" y="199"/>
                      <a:pt x="46" y="336"/>
                    </a:cubicBezTo>
                    <a:cubicBezTo>
                      <a:pt x="84" y="449"/>
                      <a:pt x="152" y="531"/>
                      <a:pt x="252" y="531"/>
                    </a:cubicBezTo>
                    <a:cubicBezTo>
                      <a:pt x="273" y="531"/>
                      <a:pt x="296" y="527"/>
                      <a:pt x="320" y="519"/>
                    </a:cubicBezTo>
                    <a:lnTo>
                      <a:pt x="961" y="519"/>
                    </a:lnTo>
                    <a:cubicBezTo>
                      <a:pt x="1098" y="565"/>
                      <a:pt x="1189" y="611"/>
                      <a:pt x="1326" y="611"/>
                    </a:cubicBezTo>
                    <a:lnTo>
                      <a:pt x="1418" y="611"/>
                    </a:lnTo>
                    <a:lnTo>
                      <a:pt x="1601" y="656"/>
                    </a:lnTo>
                    <a:cubicBezTo>
                      <a:pt x="1638" y="669"/>
                      <a:pt x="1674" y="674"/>
                      <a:pt x="1709" y="674"/>
                    </a:cubicBezTo>
                    <a:cubicBezTo>
                      <a:pt x="1805" y="674"/>
                      <a:pt x="1888" y="632"/>
                      <a:pt x="1921" y="565"/>
                    </a:cubicBezTo>
                    <a:cubicBezTo>
                      <a:pt x="1967" y="428"/>
                      <a:pt x="1921" y="291"/>
                      <a:pt x="1784" y="245"/>
                    </a:cubicBezTo>
                    <a:cubicBezTo>
                      <a:pt x="1429" y="68"/>
                      <a:pt x="1020" y="0"/>
                      <a:pt x="619" y="0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0"/>
              <p:cNvSpPr/>
              <p:nvPr/>
            </p:nvSpPr>
            <p:spPr>
              <a:xfrm>
                <a:off x="5458931" y="2330542"/>
                <a:ext cx="32920" cy="10338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618" extrusionOk="0">
                    <a:moveTo>
                      <a:pt x="961" y="0"/>
                    </a:moveTo>
                    <a:cubicBezTo>
                      <a:pt x="698" y="0"/>
                      <a:pt x="435" y="23"/>
                      <a:pt x="184" y="69"/>
                    </a:cubicBezTo>
                    <a:cubicBezTo>
                      <a:pt x="47" y="115"/>
                      <a:pt x="1" y="252"/>
                      <a:pt x="47" y="389"/>
                    </a:cubicBezTo>
                    <a:cubicBezTo>
                      <a:pt x="47" y="464"/>
                      <a:pt x="138" y="539"/>
                      <a:pt x="246" y="539"/>
                    </a:cubicBezTo>
                    <a:cubicBezTo>
                      <a:pt x="271" y="539"/>
                      <a:pt x="296" y="535"/>
                      <a:pt x="321" y="526"/>
                    </a:cubicBezTo>
                    <a:lnTo>
                      <a:pt x="641" y="526"/>
                    </a:lnTo>
                    <a:cubicBezTo>
                      <a:pt x="687" y="503"/>
                      <a:pt x="744" y="492"/>
                      <a:pt x="801" y="492"/>
                    </a:cubicBezTo>
                    <a:cubicBezTo>
                      <a:pt x="858" y="492"/>
                      <a:pt x="916" y="503"/>
                      <a:pt x="961" y="526"/>
                    </a:cubicBezTo>
                    <a:cubicBezTo>
                      <a:pt x="1190" y="526"/>
                      <a:pt x="1419" y="526"/>
                      <a:pt x="1602" y="618"/>
                    </a:cubicBezTo>
                    <a:cubicBezTo>
                      <a:pt x="1739" y="618"/>
                      <a:pt x="1876" y="572"/>
                      <a:pt x="1922" y="435"/>
                    </a:cubicBezTo>
                    <a:cubicBezTo>
                      <a:pt x="1967" y="298"/>
                      <a:pt x="1922" y="115"/>
                      <a:pt x="1739" y="69"/>
                    </a:cubicBezTo>
                    <a:cubicBezTo>
                      <a:pt x="1487" y="23"/>
                      <a:pt x="1224" y="0"/>
                      <a:pt x="961" y="0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0"/>
              <p:cNvSpPr/>
              <p:nvPr/>
            </p:nvSpPr>
            <p:spPr>
              <a:xfrm>
                <a:off x="5515556" y="2360252"/>
                <a:ext cx="22197" cy="18969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34" extrusionOk="0">
                    <a:moveTo>
                      <a:pt x="749" y="0"/>
                    </a:moveTo>
                    <a:cubicBezTo>
                      <a:pt x="617" y="0"/>
                      <a:pt x="483" y="52"/>
                      <a:pt x="366" y="168"/>
                    </a:cubicBezTo>
                    <a:cubicBezTo>
                      <a:pt x="0" y="488"/>
                      <a:pt x="183" y="1083"/>
                      <a:pt x="686" y="1128"/>
                    </a:cubicBezTo>
                    <a:cubicBezTo>
                      <a:pt x="710" y="1132"/>
                      <a:pt x="733" y="1133"/>
                      <a:pt x="757" y="1133"/>
                    </a:cubicBezTo>
                    <a:cubicBezTo>
                      <a:pt x="1052" y="1133"/>
                      <a:pt x="1326" y="876"/>
                      <a:pt x="1326" y="580"/>
                    </a:cubicBezTo>
                    <a:cubicBezTo>
                      <a:pt x="1295" y="237"/>
                      <a:pt x="1030" y="0"/>
                      <a:pt x="749" y="0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0"/>
              <p:cNvSpPr/>
              <p:nvPr/>
            </p:nvSpPr>
            <p:spPr>
              <a:xfrm>
                <a:off x="5462762" y="2356923"/>
                <a:ext cx="22197" cy="19237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50" extrusionOk="0">
                    <a:moveTo>
                      <a:pt x="730" y="1"/>
                    </a:moveTo>
                    <a:cubicBezTo>
                      <a:pt x="603" y="1"/>
                      <a:pt x="475" y="44"/>
                      <a:pt x="366" y="138"/>
                    </a:cubicBezTo>
                    <a:cubicBezTo>
                      <a:pt x="1" y="504"/>
                      <a:pt x="184" y="1099"/>
                      <a:pt x="687" y="1145"/>
                    </a:cubicBezTo>
                    <a:cubicBezTo>
                      <a:pt x="714" y="1148"/>
                      <a:pt x="740" y="1150"/>
                      <a:pt x="766" y="1150"/>
                    </a:cubicBezTo>
                    <a:cubicBezTo>
                      <a:pt x="1091" y="1150"/>
                      <a:pt x="1327" y="892"/>
                      <a:pt x="1327" y="596"/>
                    </a:cubicBezTo>
                    <a:cubicBezTo>
                      <a:pt x="1327" y="242"/>
                      <a:pt x="1032" y="1"/>
                      <a:pt x="730" y="1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0"/>
              <p:cNvSpPr/>
              <p:nvPr/>
            </p:nvSpPr>
            <p:spPr>
              <a:xfrm>
                <a:off x="5476496" y="2432467"/>
                <a:ext cx="36767" cy="1055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631" extrusionOk="0">
                    <a:moveTo>
                      <a:pt x="1904" y="1"/>
                    </a:moveTo>
                    <a:cubicBezTo>
                      <a:pt x="1881" y="1"/>
                      <a:pt x="1856" y="5"/>
                      <a:pt x="1832" y="13"/>
                    </a:cubicBezTo>
                    <a:cubicBezTo>
                      <a:pt x="1695" y="13"/>
                      <a:pt x="1558" y="59"/>
                      <a:pt x="1466" y="59"/>
                    </a:cubicBezTo>
                    <a:lnTo>
                      <a:pt x="460" y="59"/>
                    </a:lnTo>
                    <a:cubicBezTo>
                      <a:pt x="422" y="42"/>
                      <a:pt x="386" y="35"/>
                      <a:pt x="353" y="35"/>
                    </a:cubicBezTo>
                    <a:cubicBezTo>
                      <a:pt x="104" y="35"/>
                      <a:pt x="0" y="441"/>
                      <a:pt x="323" y="562"/>
                    </a:cubicBezTo>
                    <a:cubicBezTo>
                      <a:pt x="574" y="607"/>
                      <a:pt x="837" y="630"/>
                      <a:pt x="1106" y="630"/>
                    </a:cubicBezTo>
                    <a:cubicBezTo>
                      <a:pt x="1375" y="630"/>
                      <a:pt x="1649" y="607"/>
                      <a:pt x="1924" y="562"/>
                    </a:cubicBezTo>
                    <a:cubicBezTo>
                      <a:pt x="2107" y="516"/>
                      <a:pt x="2198" y="333"/>
                      <a:pt x="2107" y="196"/>
                    </a:cubicBezTo>
                    <a:cubicBezTo>
                      <a:pt x="2107" y="83"/>
                      <a:pt x="2014" y="1"/>
                      <a:pt x="1904" y="1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50"/>
              <p:cNvSpPr/>
              <p:nvPr/>
            </p:nvSpPr>
            <p:spPr>
              <a:xfrm>
                <a:off x="5608112" y="2134021"/>
                <a:ext cx="201985" cy="200228"/>
              </a:xfrm>
              <a:custGeom>
                <a:avLst/>
                <a:gdLst/>
                <a:ahLst/>
                <a:cxnLst/>
                <a:rect l="l" t="t" r="r" b="b"/>
                <a:pathLst>
                  <a:path w="12075" h="11970" extrusionOk="0">
                    <a:moveTo>
                      <a:pt x="6024" y="1"/>
                    </a:moveTo>
                    <a:cubicBezTo>
                      <a:pt x="5026" y="1"/>
                      <a:pt x="4049" y="286"/>
                      <a:pt x="3248" y="887"/>
                    </a:cubicBezTo>
                    <a:cubicBezTo>
                      <a:pt x="2288" y="1573"/>
                      <a:pt x="1922" y="2808"/>
                      <a:pt x="2333" y="3905"/>
                    </a:cubicBezTo>
                    <a:cubicBezTo>
                      <a:pt x="2260" y="3893"/>
                      <a:pt x="2186" y="3887"/>
                      <a:pt x="2113" y="3887"/>
                    </a:cubicBezTo>
                    <a:cubicBezTo>
                      <a:pt x="1912" y="3887"/>
                      <a:pt x="1711" y="3930"/>
                      <a:pt x="1510" y="3997"/>
                    </a:cubicBezTo>
                    <a:cubicBezTo>
                      <a:pt x="413" y="4363"/>
                      <a:pt x="1" y="5689"/>
                      <a:pt x="687" y="6649"/>
                    </a:cubicBezTo>
                    <a:cubicBezTo>
                      <a:pt x="916" y="6969"/>
                      <a:pt x="1281" y="7152"/>
                      <a:pt x="1510" y="7472"/>
                    </a:cubicBezTo>
                    <a:cubicBezTo>
                      <a:pt x="1785" y="7884"/>
                      <a:pt x="2013" y="8387"/>
                      <a:pt x="2288" y="8844"/>
                    </a:cubicBezTo>
                    <a:cubicBezTo>
                      <a:pt x="2791" y="9759"/>
                      <a:pt x="3522" y="10491"/>
                      <a:pt x="4391" y="11085"/>
                    </a:cubicBezTo>
                    <a:cubicBezTo>
                      <a:pt x="5123" y="11543"/>
                      <a:pt x="5946" y="11817"/>
                      <a:pt x="6815" y="11908"/>
                    </a:cubicBezTo>
                    <a:cubicBezTo>
                      <a:pt x="6998" y="11954"/>
                      <a:pt x="7181" y="11954"/>
                      <a:pt x="7318" y="11954"/>
                    </a:cubicBezTo>
                    <a:cubicBezTo>
                      <a:pt x="7455" y="11964"/>
                      <a:pt x="7592" y="11969"/>
                      <a:pt x="7728" y="11969"/>
                    </a:cubicBezTo>
                    <a:cubicBezTo>
                      <a:pt x="8815" y="11969"/>
                      <a:pt x="9854" y="11644"/>
                      <a:pt x="10748" y="10994"/>
                    </a:cubicBezTo>
                    <a:cubicBezTo>
                      <a:pt x="11709" y="10262"/>
                      <a:pt x="12074" y="8982"/>
                      <a:pt x="11663" y="7792"/>
                    </a:cubicBezTo>
                    <a:cubicBezTo>
                      <a:pt x="11388" y="7152"/>
                      <a:pt x="10794" y="6649"/>
                      <a:pt x="10657" y="6009"/>
                    </a:cubicBezTo>
                    <a:cubicBezTo>
                      <a:pt x="10520" y="5369"/>
                      <a:pt x="10794" y="4728"/>
                      <a:pt x="10840" y="4088"/>
                    </a:cubicBezTo>
                    <a:cubicBezTo>
                      <a:pt x="10885" y="2945"/>
                      <a:pt x="10382" y="1893"/>
                      <a:pt x="9513" y="1161"/>
                    </a:cubicBezTo>
                    <a:cubicBezTo>
                      <a:pt x="8644" y="475"/>
                      <a:pt x="7593" y="109"/>
                      <a:pt x="6449" y="18"/>
                    </a:cubicBezTo>
                    <a:cubicBezTo>
                      <a:pt x="6307" y="6"/>
                      <a:pt x="6166" y="1"/>
                      <a:pt x="6024" y="1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50"/>
              <p:cNvSpPr/>
              <p:nvPr/>
            </p:nvSpPr>
            <p:spPr>
              <a:xfrm>
                <a:off x="5608112" y="2200866"/>
                <a:ext cx="114767" cy="132365"/>
              </a:xfrm>
              <a:custGeom>
                <a:avLst/>
                <a:gdLst/>
                <a:ahLst/>
                <a:cxnLst/>
                <a:rect l="l" t="t" r="r" b="b"/>
                <a:pathLst>
                  <a:path w="6861" h="7913" extrusionOk="0">
                    <a:moveTo>
                      <a:pt x="1510" y="1"/>
                    </a:moveTo>
                    <a:cubicBezTo>
                      <a:pt x="413" y="367"/>
                      <a:pt x="1" y="1693"/>
                      <a:pt x="687" y="2653"/>
                    </a:cubicBezTo>
                    <a:cubicBezTo>
                      <a:pt x="916" y="2973"/>
                      <a:pt x="1281" y="3110"/>
                      <a:pt x="1510" y="3476"/>
                    </a:cubicBezTo>
                    <a:cubicBezTo>
                      <a:pt x="1785" y="3888"/>
                      <a:pt x="2013" y="4391"/>
                      <a:pt x="2288" y="4848"/>
                    </a:cubicBezTo>
                    <a:cubicBezTo>
                      <a:pt x="2791" y="5717"/>
                      <a:pt x="3522" y="6495"/>
                      <a:pt x="4391" y="7089"/>
                    </a:cubicBezTo>
                    <a:cubicBezTo>
                      <a:pt x="5123" y="7547"/>
                      <a:pt x="5946" y="7821"/>
                      <a:pt x="6815" y="7912"/>
                    </a:cubicBezTo>
                    <a:cubicBezTo>
                      <a:pt x="6861" y="6129"/>
                      <a:pt x="6404" y="4345"/>
                      <a:pt x="5397" y="2882"/>
                    </a:cubicBezTo>
                    <a:cubicBezTo>
                      <a:pt x="4437" y="1510"/>
                      <a:pt x="3065" y="549"/>
                      <a:pt x="1510" y="1"/>
                    </a:cubicBezTo>
                    <a:close/>
                  </a:path>
                </a:pathLst>
              </a:custGeom>
              <a:solidFill>
                <a:srgbClr val="774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50"/>
              <p:cNvSpPr/>
              <p:nvPr/>
            </p:nvSpPr>
            <p:spPr>
              <a:xfrm>
                <a:off x="5420691" y="2195296"/>
                <a:ext cx="294538" cy="230589"/>
              </a:xfrm>
              <a:custGeom>
                <a:avLst/>
                <a:gdLst/>
                <a:ahLst/>
                <a:cxnLst/>
                <a:rect l="l" t="t" r="r" b="b"/>
                <a:pathLst>
                  <a:path w="17608" h="13785" extrusionOk="0">
                    <a:moveTo>
                      <a:pt x="8512" y="1"/>
                    </a:moveTo>
                    <a:cubicBezTo>
                      <a:pt x="7026" y="1"/>
                      <a:pt x="5587" y="409"/>
                      <a:pt x="4299" y="1157"/>
                    </a:cubicBezTo>
                    <a:cubicBezTo>
                      <a:pt x="3156" y="1843"/>
                      <a:pt x="0" y="5364"/>
                      <a:pt x="2653" y="6050"/>
                    </a:cubicBezTo>
                    <a:cubicBezTo>
                      <a:pt x="2775" y="6072"/>
                      <a:pt x="2897" y="6084"/>
                      <a:pt x="3017" y="6084"/>
                    </a:cubicBezTo>
                    <a:cubicBezTo>
                      <a:pt x="3392" y="6084"/>
                      <a:pt x="3748" y="5973"/>
                      <a:pt x="4025" y="5730"/>
                    </a:cubicBezTo>
                    <a:cubicBezTo>
                      <a:pt x="4636" y="6153"/>
                      <a:pt x="5356" y="6371"/>
                      <a:pt x="6078" y="6371"/>
                    </a:cubicBezTo>
                    <a:cubicBezTo>
                      <a:pt x="6762" y="6371"/>
                      <a:pt x="7449" y="6176"/>
                      <a:pt x="8049" y="5776"/>
                    </a:cubicBezTo>
                    <a:cubicBezTo>
                      <a:pt x="8415" y="7148"/>
                      <a:pt x="9650" y="8108"/>
                      <a:pt x="11068" y="8154"/>
                    </a:cubicBezTo>
                    <a:cubicBezTo>
                      <a:pt x="10519" y="9983"/>
                      <a:pt x="11662" y="11904"/>
                      <a:pt x="13537" y="12361"/>
                    </a:cubicBezTo>
                    <a:cubicBezTo>
                      <a:pt x="13400" y="13002"/>
                      <a:pt x="13812" y="13642"/>
                      <a:pt x="14498" y="13779"/>
                    </a:cubicBezTo>
                    <a:cubicBezTo>
                      <a:pt x="14547" y="13783"/>
                      <a:pt x="14596" y="13784"/>
                      <a:pt x="14645" y="13784"/>
                    </a:cubicBezTo>
                    <a:cubicBezTo>
                      <a:pt x="15274" y="13784"/>
                      <a:pt x="15854" y="13511"/>
                      <a:pt x="16236" y="13002"/>
                    </a:cubicBezTo>
                    <a:cubicBezTo>
                      <a:pt x="16601" y="12499"/>
                      <a:pt x="16876" y="11858"/>
                      <a:pt x="17013" y="11218"/>
                    </a:cubicBezTo>
                    <a:cubicBezTo>
                      <a:pt x="17608" y="8611"/>
                      <a:pt x="17470" y="5684"/>
                      <a:pt x="15961" y="3489"/>
                    </a:cubicBezTo>
                    <a:cubicBezTo>
                      <a:pt x="14406" y="1248"/>
                      <a:pt x="11662" y="105"/>
                      <a:pt x="8964" y="14"/>
                    </a:cubicBezTo>
                    <a:cubicBezTo>
                      <a:pt x="8813" y="5"/>
                      <a:pt x="8663" y="1"/>
                      <a:pt x="8512" y="1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50"/>
              <p:cNvSpPr/>
              <p:nvPr/>
            </p:nvSpPr>
            <p:spPr>
              <a:xfrm>
                <a:off x="5626480" y="2366658"/>
                <a:ext cx="74220" cy="7425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439" extrusionOk="0">
                    <a:moveTo>
                      <a:pt x="2751" y="0"/>
                    </a:moveTo>
                    <a:cubicBezTo>
                      <a:pt x="2029" y="0"/>
                      <a:pt x="1246" y="433"/>
                      <a:pt x="732" y="1203"/>
                    </a:cubicBezTo>
                    <a:cubicBezTo>
                      <a:pt x="1" y="2300"/>
                      <a:pt x="46" y="3627"/>
                      <a:pt x="869" y="4175"/>
                    </a:cubicBezTo>
                    <a:cubicBezTo>
                      <a:pt x="1118" y="4355"/>
                      <a:pt x="1405" y="4439"/>
                      <a:pt x="1705" y="4439"/>
                    </a:cubicBezTo>
                    <a:cubicBezTo>
                      <a:pt x="2398" y="4439"/>
                      <a:pt x="3163" y="3995"/>
                      <a:pt x="3705" y="3261"/>
                    </a:cubicBezTo>
                    <a:cubicBezTo>
                      <a:pt x="4437" y="2163"/>
                      <a:pt x="4437" y="837"/>
                      <a:pt x="3613" y="242"/>
                    </a:cubicBezTo>
                    <a:cubicBezTo>
                      <a:pt x="3354" y="79"/>
                      <a:pt x="3058" y="0"/>
                      <a:pt x="2751" y="0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50"/>
              <p:cNvSpPr/>
              <p:nvPr/>
            </p:nvSpPr>
            <p:spPr>
              <a:xfrm>
                <a:off x="5639210" y="2382082"/>
                <a:ext cx="48660" cy="34776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079" extrusionOk="0">
                    <a:moveTo>
                      <a:pt x="2022" y="1"/>
                    </a:moveTo>
                    <a:cubicBezTo>
                      <a:pt x="1703" y="1"/>
                      <a:pt x="1400" y="94"/>
                      <a:pt x="1160" y="281"/>
                    </a:cubicBezTo>
                    <a:cubicBezTo>
                      <a:pt x="657" y="692"/>
                      <a:pt x="246" y="1195"/>
                      <a:pt x="63" y="1790"/>
                    </a:cubicBezTo>
                    <a:cubicBezTo>
                      <a:pt x="1" y="1944"/>
                      <a:pt x="148" y="2078"/>
                      <a:pt x="278" y="2078"/>
                    </a:cubicBezTo>
                    <a:cubicBezTo>
                      <a:pt x="340" y="2078"/>
                      <a:pt x="399" y="2047"/>
                      <a:pt x="429" y="1973"/>
                    </a:cubicBezTo>
                    <a:cubicBezTo>
                      <a:pt x="611" y="1470"/>
                      <a:pt x="886" y="1013"/>
                      <a:pt x="1297" y="647"/>
                    </a:cubicBezTo>
                    <a:cubicBezTo>
                      <a:pt x="1503" y="471"/>
                      <a:pt x="1783" y="389"/>
                      <a:pt x="2066" y="389"/>
                    </a:cubicBezTo>
                    <a:cubicBezTo>
                      <a:pt x="2225" y="389"/>
                      <a:pt x="2385" y="415"/>
                      <a:pt x="2532" y="464"/>
                    </a:cubicBezTo>
                    <a:cubicBezTo>
                      <a:pt x="2568" y="485"/>
                      <a:pt x="2602" y="494"/>
                      <a:pt x="2634" y="494"/>
                    </a:cubicBezTo>
                    <a:cubicBezTo>
                      <a:pt x="2808" y="494"/>
                      <a:pt x="2908" y="221"/>
                      <a:pt x="2715" y="144"/>
                    </a:cubicBezTo>
                    <a:cubicBezTo>
                      <a:pt x="2487" y="48"/>
                      <a:pt x="2250" y="1"/>
                      <a:pt x="2022" y="1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0"/>
              <p:cNvSpPr/>
              <p:nvPr/>
            </p:nvSpPr>
            <p:spPr>
              <a:xfrm>
                <a:off x="5647909" y="2394996"/>
                <a:ext cx="24489" cy="14185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848" extrusionOk="0">
                    <a:moveTo>
                      <a:pt x="503" y="0"/>
                    </a:moveTo>
                    <a:cubicBezTo>
                      <a:pt x="377" y="0"/>
                      <a:pt x="252" y="35"/>
                      <a:pt x="137" y="103"/>
                    </a:cubicBezTo>
                    <a:cubicBezTo>
                      <a:pt x="46" y="103"/>
                      <a:pt x="0" y="241"/>
                      <a:pt x="0" y="332"/>
                    </a:cubicBezTo>
                    <a:cubicBezTo>
                      <a:pt x="46" y="423"/>
                      <a:pt x="183" y="469"/>
                      <a:pt x="274" y="469"/>
                    </a:cubicBezTo>
                    <a:lnTo>
                      <a:pt x="777" y="469"/>
                    </a:lnTo>
                    <a:lnTo>
                      <a:pt x="915" y="561"/>
                    </a:lnTo>
                    <a:cubicBezTo>
                      <a:pt x="915" y="561"/>
                      <a:pt x="915" y="561"/>
                      <a:pt x="960" y="606"/>
                    </a:cubicBezTo>
                    <a:cubicBezTo>
                      <a:pt x="960" y="606"/>
                      <a:pt x="960" y="606"/>
                      <a:pt x="960" y="652"/>
                    </a:cubicBezTo>
                    <a:cubicBezTo>
                      <a:pt x="960" y="652"/>
                      <a:pt x="960" y="698"/>
                      <a:pt x="960" y="698"/>
                    </a:cubicBezTo>
                    <a:cubicBezTo>
                      <a:pt x="995" y="803"/>
                      <a:pt x="1070" y="847"/>
                      <a:pt x="1145" y="847"/>
                    </a:cubicBezTo>
                    <a:cubicBezTo>
                      <a:pt x="1265" y="847"/>
                      <a:pt x="1383" y="730"/>
                      <a:pt x="1326" y="561"/>
                    </a:cubicBezTo>
                    <a:lnTo>
                      <a:pt x="1326" y="561"/>
                    </a:lnTo>
                    <a:lnTo>
                      <a:pt x="1463" y="652"/>
                    </a:lnTo>
                    <a:cubicBezTo>
                      <a:pt x="1372" y="378"/>
                      <a:pt x="1143" y="195"/>
                      <a:pt x="869" y="103"/>
                    </a:cubicBezTo>
                    <a:cubicBezTo>
                      <a:pt x="755" y="35"/>
                      <a:pt x="629" y="0"/>
                      <a:pt x="503" y="0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1" name="Google Shape;1641;p51"/>
          <p:cNvGrpSpPr/>
          <p:nvPr/>
        </p:nvGrpSpPr>
        <p:grpSpPr>
          <a:xfrm>
            <a:off x="0" y="539509"/>
            <a:ext cx="8430731" cy="4595092"/>
            <a:chOff x="0" y="539509"/>
            <a:chExt cx="8430731" cy="4595092"/>
          </a:xfrm>
        </p:grpSpPr>
        <p:sp>
          <p:nvSpPr>
            <p:cNvPr id="1642" name="Google Shape;1642;p51"/>
            <p:cNvSpPr/>
            <p:nvPr/>
          </p:nvSpPr>
          <p:spPr>
            <a:xfrm>
              <a:off x="0" y="944050"/>
              <a:ext cx="8084225" cy="4190425"/>
            </a:xfrm>
            <a:custGeom>
              <a:avLst/>
              <a:gdLst/>
              <a:ahLst/>
              <a:cxnLst/>
              <a:rect l="l" t="t" r="r" b="b"/>
              <a:pathLst>
                <a:path w="323369" h="167617" extrusionOk="0">
                  <a:moveTo>
                    <a:pt x="310909" y="1015"/>
                  </a:moveTo>
                  <a:lnTo>
                    <a:pt x="0" y="1015"/>
                  </a:lnTo>
                  <a:lnTo>
                    <a:pt x="0" y="167617"/>
                  </a:lnTo>
                  <a:lnTo>
                    <a:pt x="322970" y="17688"/>
                  </a:lnTo>
                  <a:lnTo>
                    <a:pt x="323369" y="0"/>
                  </a:lnTo>
                  <a:close/>
                </a:path>
              </a:pathLst>
            </a:custGeom>
            <a:solidFill>
              <a:srgbClr val="FFFFFF">
                <a:alpha val="2656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3" name="Google Shape;1643;p51"/>
            <p:cNvGrpSpPr/>
            <p:nvPr/>
          </p:nvGrpSpPr>
          <p:grpSpPr>
            <a:xfrm>
              <a:off x="7719856" y="539509"/>
              <a:ext cx="710875" cy="4595092"/>
              <a:chOff x="722381" y="1536409"/>
              <a:chExt cx="710875" cy="4595092"/>
            </a:xfrm>
          </p:grpSpPr>
          <p:sp>
            <p:nvSpPr>
              <p:cNvPr id="1644" name="Google Shape;1644;p51"/>
              <p:cNvSpPr/>
              <p:nvPr/>
            </p:nvSpPr>
            <p:spPr>
              <a:xfrm>
                <a:off x="1077802" y="1536409"/>
                <a:ext cx="34" cy="197803"/>
              </a:xfrm>
              <a:custGeom>
                <a:avLst/>
                <a:gdLst/>
                <a:ahLst/>
                <a:cxnLst/>
                <a:rect l="l" t="t" r="r" b="b"/>
                <a:pathLst>
                  <a:path w="1" h="5887" fill="none" extrusionOk="0">
                    <a:moveTo>
                      <a:pt x="0" y="0"/>
                    </a:moveTo>
                    <a:lnTo>
                      <a:pt x="0" y="5886"/>
                    </a:lnTo>
                  </a:path>
                </a:pathLst>
              </a:custGeom>
              <a:noFill/>
              <a:ln w="11525" cap="flat" cmpd="sng">
                <a:solidFill>
                  <a:srgbClr val="FFFFFF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51"/>
              <p:cNvSpPr/>
              <p:nvPr/>
            </p:nvSpPr>
            <p:spPr>
              <a:xfrm>
                <a:off x="1028150" y="2524328"/>
                <a:ext cx="99348" cy="3607173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77955" extrusionOk="0">
                    <a:moveTo>
                      <a:pt x="0" y="0"/>
                    </a:moveTo>
                    <a:lnTo>
                      <a:pt x="0" y="77954"/>
                    </a:lnTo>
                    <a:lnTo>
                      <a:pt x="2957" y="77954"/>
                    </a:lnTo>
                    <a:lnTo>
                      <a:pt x="29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51"/>
              <p:cNvSpPr/>
              <p:nvPr/>
            </p:nvSpPr>
            <p:spPr>
              <a:xfrm>
                <a:off x="781618" y="1897306"/>
                <a:ext cx="592402" cy="596971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17767" extrusionOk="0">
                    <a:moveTo>
                      <a:pt x="0" y="0"/>
                    </a:moveTo>
                    <a:lnTo>
                      <a:pt x="5859" y="17766"/>
                    </a:lnTo>
                    <a:lnTo>
                      <a:pt x="11745" y="17766"/>
                    </a:lnTo>
                    <a:lnTo>
                      <a:pt x="176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51"/>
              <p:cNvSpPr/>
              <p:nvPr/>
            </p:nvSpPr>
            <p:spPr>
              <a:xfrm>
                <a:off x="781618" y="1642114"/>
                <a:ext cx="592402" cy="198710"/>
              </a:xfrm>
              <a:custGeom>
                <a:avLst/>
                <a:gdLst/>
                <a:ahLst/>
                <a:cxnLst/>
                <a:rect l="l" t="t" r="r" b="b"/>
                <a:pathLst>
                  <a:path w="17631" h="5914" extrusionOk="0">
                    <a:moveTo>
                      <a:pt x="5859" y="1"/>
                    </a:moveTo>
                    <a:lnTo>
                      <a:pt x="0" y="5914"/>
                    </a:lnTo>
                    <a:lnTo>
                      <a:pt x="17631" y="5914"/>
                    </a:lnTo>
                    <a:lnTo>
                      <a:pt x="117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51"/>
              <p:cNvSpPr/>
              <p:nvPr/>
            </p:nvSpPr>
            <p:spPr>
              <a:xfrm>
                <a:off x="1061859" y="1880910"/>
                <a:ext cx="31920" cy="62976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8743" extrusionOk="0">
                    <a:moveTo>
                      <a:pt x="475" y="0"/>
                    </a:moveTo>
                    <a:cubicBezTo>
                      <a:pt x="237" y="0"/>
                      <a:pt x="0" y="163"/>
                      <a:pt x="0" y="488"/>
                    </a:cubicBezTo>
                    <a:lnTo>
                      <a:pt x="0" y="18254"/>
                    </a:lnTo>
                    <a:cubicBezTo>
                      <a:pt x="0" y="18526"/>
                      <a:pt x="217" y="18743"/>
                      <a:pt x="488" y="18743"/>
                    </a:cubicBezTo>
                    <a:cubicBezTo>
                      <a:pt x="732" y="18743"/>
                      <a:pt x="949" y="18526"/>
                      <a:pt x="949" y="18254"/>
                    </a:cubicBezTo>
                    <a:lnTo>
                      <a:pt x="949" y="488"/>
                    </a:lnTo>
                    <a:cubicBezTo>
                      <a:pt x="949" y="163"/>
                      <a:pt x="712" y="0"/>
                      <a:pt x="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51"/>
              <p:cNvSpPr/>
              <p:nvPr/>
            </p:nvSpPr>
            <p:spPr>
              <a:xfrm>
                <a:off x="852245" y="2142452"/>
                <a:ext cx="451147" cy="31920"/>
              </a:xfrm>
              <a:custGeom>
                <a:avLst/>
                <a:gdLst/>
                <a:ahLst/>
                <a:cxnLst/>
                <a:rect l="l" t="t" r="r" b="b"/>
                <a:pathLst>
                  <a:path w="13427" h="950" extrusionOk="0">
                    <a:moveTo>
                      <a:pt x="652" y="1"/>
                    </a:moveTo>
                    <a:cubicBezTo>
                      <a:pt x="1" y="1"/>
                      <a:pt x="1" y="950"/>
                      <a:pt x="652" y="950"/>
                    </a:cubicBezTo>
                    <a:lnTo>
                      <a:pt x="12803" y="950"/>
                    </a:lnTo>
                    <a:cubicBezTo>
                      <a:pt x="13427" y="950"/>
                      <a:pt x="13427" y="1"/>
                      <a:pt x="12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51"/>
              <p:cNvSpPr/>
              <p:nvPr/>
            </p:nvSpPr>
            <p:spPr>
              <a:xfrm>
                <a:off x="722381" y="1840791"/>
                <a:ext cx="710875" cy="73853"/>
              </a:xfrm>
              <a:custGeom>
                <a:avLst/>
                <a:gdLst/>
                <a:ahLst/>
                <a:cxnLst/>
                <a:rect l="l" t="t" r="r" b="b"/>
                <a:pathLst>
                  <a:path w="21157" h="2198" extrusionOk="0">
                    <a:moveTo>
                      <a:pt x="705" y="1"/>
                    </a:moveTo>
                    <a:cubicBezTo>
                      <a:pt x="325" y="1"/>
                      <a:pt x="0" y="299"/>
                      <a:pt x="0" y="706"/>
                    </a:cubicBezTo>
                    <a:lnTo>
                      <a:pt x="0" y="1492"/>
                    </a:lnTo>
                    <a:cubicBezTo>
                      <a:pt x="0" y="1872"/>
                      <a:pt x="325" y="2198"/>
                      <a:pt x="705" y="2198"/>
                    </a:cubicBezTo>
                    <a:lnTo>
                      <a:pt x="20424" y="2198"/>
                    </a:lnTo>
                    <a:cubicBezTo>
                      <a:pt x="20831" y="2198"/>
                      <a:pt x="21157" y="1872"/>
                      <a:pt x="21157" y="1492"/>
                    </a:cubicBezTo>
                    <a:lnTo>
                      <a:pt x="21157" y="706"/>
                    </a:lnTo>
                    <a:cubicBezTo>
                      <a:pt x="21157" y="299"/>
                      <a:pt x="20831" y="1"/>
                      <a:pt x="204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51"/>
              <p:cNvSpPr/>
              <p:nvPr/>
            </p:nvSpPr>
            <p:spPr>
              <a:xfrm>
                <a:off x="957497" y="2477847"/>
                <a:ext cx="240643" cy="86587"/>
              </a:xfrm>
              <a:custGeom>
                <a:avLst/>
                <a:gdLst/>
                <a:ahLst/>
                <a:cxnLst/>
                <a:rect l="l" t="t" r="r" b="b"/>
                <a:pathLst>
                  <a:path w="7162" h="2577" extrusionOk="0">
                    <a:moveTo>
                      <a:pt x="1" y="0"/>
                    </a:moveTo>
                    <a:lnTo>
                      <a:pt x="1" y="2577"/>
                    </a:lnTo>
                    <a:lnTo>
                      <a:pt x="7161" y="2577"/>
                    </a:lnTo>
                    <a:lnTo>
                      <a:pt x="716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51"/>
              <p:cNvSpPr/>
              <p:nvPr/>
            </p:nvSpPr>
            <p:spPr>
              <a:xfrm>
                <a:off x="1030863" y="1610228"/>
                <a:ext cx="93912" cy="54701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1628" extrusionOk="0">
                    <a:moveTo>
                      <a:pt x="0" y="0"/>
                    </a:moveTo>
                    <a:lnTo>
                      <a:pt x="0" y="1628"/>
                    </a:lnTo>
                    <a:lnTo>
                      <a:pt x="2794" y="1628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51"/>
              <p:cNvSpPr/>
              <p:nvPr/>
            </p:nvSpPr>
            <p:spPr>
              <a:xfrm>
                <a:off x="758367" y="1812534"/>
                <a:ext cx="638904" cy="28291"/>
              </a:xfrm>
              <a:custGeom>
                <a:avLst/>
                <a:gdLst/>
                <a:ahLst/>
                <a:cxnLst/>
                <a:rect l="l" t="t" r="r" b="b"/>
                <a:pathLst>
                  <a:path w="19015" h="842" extrusionOk="0">
                    <a:moveTo>
                      <a:pt x="1" y="1"/>
                    </a:moveTo>
                    <a:lnTo>
                      <a:pt x="1" y="842"/>
                    </a:lnTo>
                    <a:lnTo>
                      <a:pt x="19015" y="842"/>
                    </a:lnTo>
                    <a:lnTo>
                      <a:pt x="190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54" name="Google Shape;1654;p51"/>
          <p:cNvSpPr txBox="1">
            <a:spLocks noGrp="1"/>
          </p:cNvSpPr>
          <p:nvPr>
            <p:ph type="subTitle" idx="1"/>
          </p:nvPr>
        </p:nvSpPr>
        <p:spPr>
          <a:xfrm>
            <a:off x="4272350" y="2438425"/>
            <a:ext cx="32757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images on the screen with your own work. Just delete these ones and add yours </a:t>
            </a:r>
            <a:endParaRPr/>
          </a:p>
        </p:txBody>
      </p:sp>
      <p:sp>
        <p:nvSpPr>
          <p:cNvPr id="1655" name="Google Shape;1655;p51"/>
          <p:cNvSpPr txBox="1">
            <a:spLocks noGrp="1"/>
          </p:cNvSpPr>
          <p:nvPr>
            <p:ph type="title"/>
          </p:nvPr>
        </p:nvSpPr>
        <p:spPr>
          <a:xfrm>
            <a:off x="4272350" y="1804975"/>
            <a:ext cx="3275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Multimedia</a:t>
            </a:r>
            <a:endParaRPr/>
          </a:p>
        </p:txBody>
      </p:sp>
      <p:grpSp>
        <p:nvGrpSpPr>
          <p:cNvPr id="1656" name="Google Shape;1656;p51"/>
          <p:cNvGrpSpPr/>
          <p:nvPr/>
        </p:nvGrpSpPr>
        <p:grpSpPr>
          <a:xfrm>
            <a:off x="1078849" y="539462"/>
            <a:ext cx="2533036" cy="4069040"/>
            <a:chOff x="1506225" y="746250"/>
            <a:chExt cx="2272800" cy="3651000"/>
          </a:xfrm>
        </p:grpSpPr>
        <p:sp>
          <p:nvSpPr>
            <p:cNvPr id="1657" name="Google Shape;1657;p51"/>
            <p:cNvSpPr/>
            <p:nvPr/>
          </p:nvSpPr>
          <p:spPr>
            <a:xfrm>
              <a:off x="1506225" y="746250"/>
              <a:ext cx="2272800" cy="365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8" name="Google Shape;1658;p51"/>
            <p:cNvGrpSpPr/>
            <p:nvPr/>
          </p:nvGrpSpPr>
          <p:grpSpPr>
            <a:xfrm>
              <a:off x="2119275" y="890199"/>
              <a:ext cx="1046700" cy="3363101"/>
              <a:chOff x="2119275" y="859112"/>
              <a:chExt cx="1046700" cy="3363101"/>
            </a:xfrm>
          </p:grpSpPr>
          <p:sp>
            <p:nvSpPr>
              <p:cNvPr id="1659" name="Google Shape;1659;p51"/>
              <p:cNvSpPr/>
              <p:nvPr/>
            </p:nvSpPr>
            <p:spPr>
              <a:xfrm>
                <a:off x="2119275" y="859112"/>
                <a:ext cx="1046700" cy="699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51"/>
              <p:cNvSpPr/>
              <p:nvPr/>
            </p:nvSpPr>
            <p:spPr>
              <a:xfrm>
                <a:off x="2537925" y="4012813"/>
                <a:ext cx="209400" cy="209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661" name="Google Shape;1661;p51"/>
          <p:cNvPicPr preferRelativeResize="0"/>
          <p:nvPr/>
        </p:nvPicPr>
        <p:blipFill rotWithShape="1">
          <a:blip r:embed="rId3">
            <a:alphaModFix/>
          </a:blip>
          <a:srcRect b="27219"/>
          <a:stretch/>
        </p:blipFill>
        <p:spPr>
          <a:xfrm>
            <a:off x="1225821" y="930619"/>
            <a:ext cx="2239354" cy="3132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52"/>
          <p:cNvSpPr txBox="1">
            <a:spLocks noGrp="1"/>
          </p:cNvSpPr>
          <p:nvPr>
            <p:ph type="subTitle" idx="1"/>
          </p:nvPr>
        </p:nvSpPr>
        <p:spPr>
          <a:xfrm>
            <a:off x="713225" y="2274325"/>
            <a:ext cx="3858900" cy="12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9304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/>
              <a:t>Here you can describe an assignments</a:t>
            </a:r>
            <a:endParaRPr/>
          </a:p>
          <a:p>
            <a:pPr marL="182880" lvl="0" indent="-19304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/>
              <a:t>Here you can describe an assignments</a:t>
            </a:r>
            <a:endParaRPr/>
          </a:p>
          <a:p>
            <a:pPr marL="182880" lvl="0" indent="-19304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/>
              <a:t>Here you can describe an assignments</a:t>
            </a:r>
            <a:endParaRPr/>
          </a:p>
          <a:p>
            <a:pPr marL="182880" lvl="0" indent="-19304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/>
              <a:t>Here you can describe an assignments</a:t>
            </a:r>
            <a:endParaRPr/>
          </a:p>
        </p:txBody>
      </p:sp>
      <p:sp>
        <p:nvSpPr>
          <p:cNvPr id="1667" name="Google Shape;1667;p52"/>
          <p:cNvSpPr txBox="1">
            <a:spLocks noGrp="1"/>
          </p:cNvSpPr>
          <p:nvPr>
            <p:ph type="title"/>
          </p:nvPr>
        </p:nvSpPr>
        <p:spPr>
          <a:xfrm>
            <a:off x="713225" y="1634675"/>
            <a:ext cx="3858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 </a:t>
            </a:r>
            <a:endParaRPr/>
          </a:p>
        </p:txBody>
      </p:sp>
      <p:pic>
        <p:nvPicPr>
          <p:cNvPr id="1668" name="Google Shape;1668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9425" y="0"/>
            <a:ext cx="411723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53"/>
          <p:cNvSpPr txBox="1">
            <a:spLocks noGrp="1"/>
          </p:cNvSpPr>
          <p:nvPr>
            <p:ph type="title"/>
          </p:nvPr>
        </p:nvSpPr>
        <p:spPr>
          <a:xfrm>
            <a:off x="4930875" y="633281"/>
            <a:ext cx="3623100" cy="7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Merci!</a:t>
            </a:r>
            <a:endParaRPr dirty="0"/>
          </a:p>
        </p:txBody>
      </p:sp>
      <p:sp>
        <p:nvSpPr>
          <p:cNvPr id="1674" name="Google Shape;1674;p53"/>
          <p:cNvSpPr txBox="1">
            <a:spLocks noGrp="1"/>
          </p:cNvSpPr>
          <p:nvPr>
            <p:ph type="subTitle" idx="1"/>
          </p:nvPr>
        </p:nvSpPr>
        <p:spPr>
          <a:xfrm>
            <a:off x="4930875" y="1466245"/>
            <a:ext cx="3563766" cy="923299"/>
          </a:xfrm>
          <a:prstGeom prst="rect">
            <a:avLst/>
          </a:prstGeom>
        </p:spPr>
        <p:txBody>
          <a:bodyPr spcFirstLastPara="1" wrap="none" lIns="91425" tIns="91425" rIns="91425" bIns="91425" anchor="t" anchorCtr="0">
            <a:spAutoFit/>
          </a:bodyPr>
          <a:lstStyle/>
          <a:p>
            <a:r>
              <a:rPr lang="en-US" dirty="0" err="1"/>
              <a:t>Avez-vous</a:t>
            </a:r>
            <a:r>
              <a:rPr lang="en-US" dirty="0"/>
              <a:t> des questions ?</a:t>
            </a:r>
          </a:p>
          <a:p>
            <a:r>
              <a:rPr lang="fr-FR" dirty="0"/>
              <a:t>N’hésitez pas à poser des questions</a:t>
            </a:r>
            <a:r>
              <a:rPr lang="en-US" dirty="0"/>
              <a:t>!</a:t>
            </a:r>
          </a:p>
          <a:p>
            <a:r>
              <a:rPr lang="en-US" dirty="0"/>
              <a:t>zzq2500391217@163.com</a:t>
            </a:r>
          </a:p>
        </p:txBody>
      </p:sp>
      <p:grpSp>
        <p:nvGrpSpPr>
          <p:cNvPr id="1696" name="Google Shape;1696;p53"/>
          <p:cNvGrpSpPr/>
          <p:nvPr/>
        </p:nvGrpSpPr>
        <p:grpSpPr>
          <a:xfrm flipH="1">
            <a:off x="0" y="0"/>
            <a:ext cx="4476750" cy="4560936"/>
            <a:chOff x="4023619" y="267200"/>
            <a:chExt cx="4955525" cy="4876389"/>
          </a:xfrm>
        </p:grpSpPr>
        <p:grpSp>
          <p:nvGrpSpPr>
            <p:cNvPr id="1697" name="Google Shape;1697;p53"/>
            <p:cNvGrpSpPr/>
            <p:nvPr/>
          </p:nvGrpSpPr>
          <p:grpSpPr>
            <a:xfrm>
              <a:off x="4023619" y="267200"/>
              <a:ext cx="4955525" cy="4876300"/>
              <a:chOff x="4023619" y="267200"/>
              <a:chExt cx="4955525" cy="4876300"/>
            </a:xfrm>
          </p:grpSpPr>
          <p:sp>
            <p:nvSpPr>
              <p:cNvPr id="1698" name="Google Shape;1698;p53"/>
              <p:cNvSpPr/>
              <p:nvPr/>
            </p:nvSpPr>
            <p:spPr>
              <a:xfrm>
                <a:off x="4023619" y="1847725"/>
                <a:ext cx="1759800" cy="3295775"/>
              </a:xfrm>
              <a:custGeom>
                <a:avLst/>
                <a:gdLst/>
                <a:ahLst/>
                <a:cxnLst/>
                <a:rect l="l" t="t" r="r" b="b"/>
                <a:pathLst>
                  <a:path w="70392" h="131831" extrusionOk="0">
                    <a:moveTo>
                      <a:pt x="43138" y="0"/>
                    </a:moveTo>
                    <a:lnTo>
                      <a:pt x="41157" y="357"/>
                    </a:lnTo>
                    <a:cubicBezTo>
                      <a:pt x="41157" y="357"/>
                      <a:pt x="61201" y="46743"/>
                      <a:pt x="39810" y="90237"/>
                    </a:cubicBezTo>
                    <a:cubicBezTo>
                      <a:pt x="34859" y="100259"/>
                      <a:pt x="31848" y="100972"/>
                      <a:pt x="29670" y="103072"/>
                    </a:cubicBezTo>
                    <a:cubicBezTo>
                      <a:pt x="27451" y="105171"/>
                      <a:pt x="28561" y="107390"/>
                      <a:pt x="28561" y="107390"/>
                    </a:cubicBezTo>
                    <a:cubicBezTo>
                      <a:pt x="28561" y="107390"/>
                      <a:pt x="28105" y="107328"/>
                      <a:pt x="27386" y="107328"/>
                    </a:cubicBezTo>
                    <a:cubicBezTo>
                      <a:pt x="25668" y="107328"/>
                      <a:pt x="22443" y="107682"/>
                      <a:pt x="20321" y="110083"/>
                    </a:cubicBezTo>
                    <a:cubicBezTo>
                      <a:pt x="17271" y="113490"/>
                      <a:pt x="18103" y="116342"/>
                      <a:pt x="18103" y="116342"/>
                    </a:cubicBezTo>
                    <a:cubicBezTo>
                      <a:pt x="18103" y="116342"/>
                      <a:pt x="15957" y="114196"/>
                      <a:pt x="14147" y="114196"/>
                    </a:cubicBezTo>
                    <a:cubicBezTo>
                      <a:pt x="13870" y="114196"/>
                      <a:pt x="13601" y="114246"/>
                      <a:pt x="13349" y="114361"/>
                    </a:cubicBezTo>
                    <a:cubicBezTo>
                      <a:pt x="11448" y="115272"/>
                      <a:pt x="12082" y="116778"/>
                      <a:pt x="12082" y="116778"/>
                    </a:cubicBezTo>
                    <a:cubicBezTo>
                      <a:pt x="12082" y="116778"/>
                      <a:pt x="11305" y="116525"/>
                      <a:pt x="10220" y="116525"/>
                    </a:cubicBezTo>
                    <a:cubicBezTo>
                      <a:pt x="8954" y="116525"/>
                      <a:pt x="7267" y="116869"/>
                      <a:pt x="5902" y="118362"/>
                    </a:cubicBezTo>
                    <a:cubicBezTo>
                      <a:pt x="3327" y="121135"/>
                      <a:pt x="4595" y="125492"/>
                      <a:pt x="4595" y="125492"/>
                    </a:cubicBezTo>
                    <a:cubicBezTo>
                      <a:pt x="0" y="126285"/>
                      <a:pt x="0" y="131830"/>
                      <a:pt x="0" y="131830"/>
                    </a:cubicBezTo>
                    <a:lnTo>
                      <a:pt x="56527" y="131830"/>
                    </a:lnTo>
                    <a:cubicBezTo>
                      <a:pt x="56527" y="131830"/>
                      <a:pt x="70391" y="94317"/>
                      <a:pt x="61241" y="49516"/>
                    </a:cubicBezTo>
                    <a:cubicBezTo>
                      <a:pt x="55299" y="20440"/>
                      <a:pt x="43138" y="0"/>
                      <a:pt x="43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53"/>
              <p:cNvSpPr/>
              <p:nvPr/>
            </p:nvSpPr>
            <p:spPr>
              <a:xfrm>
                <a:off x="4800069" y="1489875"/>
                <a:ext cx="476300" cy="435125"/>
              </a:xfrm>
              <a:custGeom>
                <a:avLst/>
                <a:gdLst/>
                <a:ahLst/>
                <a:cxnLst/>
                <a:rect l="l" t="t" r="r" b="b"/>
                <a:pathLst>
                  <a:path w="19052" h="17405" extrusionOk="0">
                    <a:moveTo>
                      <a:pt x="5306" y="0"/>
                    </a:moveTo>
                    <a:cubicBezTo>
                      <a:pt x="5277" y="0"/>
                      <a:pt x="5251" y="5"/>
                      <a:pt x="5227" y="14"/>
                    </a:cubicBezTo>
                    <a:cubicBezTo>
                      <a:pt x="4752" y="212"/>
                      <a:pt x="4989" y="2747"/>
                      <a:pt x="5663" y="5401"/>
                    </a:cubicBezTo>
                    <a:cubicBezTo>
                      <a:pt x="5663" y="5401"/>
                      <a:pt x="236" y="12135"/>
                      <a:pt x="117" y="12769"/>
                    </a:cubicBezTo>
                    <a:cubicBezTo>
                      <a:pt x="0" y="13353"/>
                      <a:pt x="75" y="14394"/>
                      <a:pt x="227" y="14394"/>
                    </a:cubicBezTo>
                    <a:cubicBezTo>
                      <a:pt x="230" y="14394"/>
                      <a:pt x="233" y="14394"/>
                      <a:pt x="236" y="14393"/>
                    </a:cubicBezTo>
                    <a:cubicBezTo>
                      <a:pt x="355" y="14393"/>
                      <a:pt x="6019" y="9957"/>
                      <a:pt x="7009" y="9125"/>
                    </a:cubicBezTo>
                    <a:cubicBezTo>
                      <a:pt x="7802" y="10828"/>
                      <a:pt x="8752" y="12452"/>
                      <a:pt x="9822" y="13958"/>
                    </a:cubicBezTo>
                    <a:cubicBezTo>
                      <a:pt x="9624" y="14552"/>
                      <a:pt x="9069" y="16097"/>
                      <a:pt x="9069" y="16334"/>
                    </a:cubicBezTo>
                    <a:cubicBezTo>
                      <a:pt x="9069" y="16572"/>
                      <a:pt x="9030" y="17364"/>
                      <a:pt x="9228" y="17404"/>
                    </a:cubicBezTo>
                    <a:cubicBezTo>
                      <a:pt x="9230" y="17404"/>
                      <a:pt x="9232" y="17404"/>
                      <a:pt x="9234" y="17404"/>
                    </a:cubicBezTo>
                    <a:cubicBezTo>
                      <a:pt x="9464" y="17404"/>
                      <a:pt x="11525" y="15304"/>
                      <a:pt x="11525" y="15304"/>
                    </a:cubicBezTo>
                    <a:cubicBezTo>
                      <a:pt x="11525" y="15304"/>
                      <a:pt x="11855" y="15309"/>
                      <a:pt x="12300" y="15309"/>
                    </a:cubicBezTo>
                    <a:cubicBezTo>
                      <a:pt x="13189" y="15309"/>
                      <a:pt x="14536" y="15291"/>
                      <a:pt x="14615" y="15186"/>
                    </a:cubicBezTo>
                    <a:cubicBezTo>
                      <a:pt x="14734" y="15067"/>
                      <a:pt x="14100" y="14473"/>
                      <a:pt x="13981" y="14354"/>
                    </a:cubicBezTo>
                    <a:cubicBezTo>
                      <a:pt x="13823" y="14195"/>
                      <a:pt x="12278" y="13443"/>
                      <a:pt x="11803" y="13165"/>
                    </a:cubicBezTo>
                    <a:cubicBezTo>
                      <a:pt x="11486" y="11304"/>
                      <a:pt x="11010" y="9481"/>
                      <a:pt x="10416" y="7738"/>
                    </a:cubicBezTo>
                    <a:cubicBezTo>
                      <a:pt x="11684" y="7580"/>
                      <a:pt x="18774" y="6827"/>
                      <a:pt x="18893" y="6748"/>
                    </a:cubicBezTo>
                    <a:cubicBezTo>
                      <a:pt x="19052" y="6669"/>
                      <a:pt x="18339" y="5877"/>
                      <a:pt x="17824" y="5520"/>
                    </a:cubicBezTo>
                    <a:cubicBezTo>
                      <a:pt x="17309" y="5124"/>
                      <a:pt x="8713" y="4134"/>
                      <a:pt x="8713" y="4134"/>
                    </a:cubicBezTo>
                    <a:cubicBezTo>
                      <a:pt x="7428" y="1905"/>
                      <a:pt x="5892" y="0"/>
                      <a:pt x="53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53"/>
              <p:cNvSpPr/>
              <p:nvPr/>
            </p:nvSpPr>
            <p:spPr>
              <a:xfrm>
                <a:off x="4433594" y="1098050"/>
                <a:ext cx="1834075" cy="4045450"/>
              </a:xfrm>
              <a:custGeom>
                <a:avLst/>
                <a:gdLst/>
                <a:ahLst/>
                <a:cxnLst/>
                <a:rect l="l" t="t" r="r" b="b"/>
                <a:pathLst>
                  <a:path w="73363" h="161818" extrusionOk="0">
                    <a:moveTo>
                      <a:pt x="55537" y="1"/>
                    </a:moveTo>
                    <a:lnTo>
                      <a:pt x="53200" y="397"/>
                    </a:lnTo>
                    <a:cubicBezTo>
                      <a:pt x="53200" y="397"/>
                      <a:pt x="57399" y="26818"/>
                      <a:pt x="58112" y="50903"/>
                    </a:cubicBezTo>
                    <a:cubicBezTo>
                      <a:pt x="58904" y="76968"/>
                      <a:pt x="52447" y="100695"/>
                      <a:pt x="47020" y="112698"/>
                    </a:cubicBezTo>
                    <a:cubicBezTo>
                      <a:pt x="41554" y="124740"/>
                      <a:pt x="37632" y="125414"/>
                      <a:pt x="35018" y="127870"/>
                    </a:cubicBezTo>
                    <a:cubicBezTo>
                      <a:pt x="32443" y="130365"/>
                      <a:pt x="33750" y="132940"/>
                      <a:pt x="33750" y="132940"/>
                    </a:cubicBezTo>
                    <a:cubicBezTo>
                      <a:pt x="33750" y="132940"/>
                      <a:pt x="33225" y="132869"/>
                      <a:pt x="32390" y="132869"/>
                    </a:cubicBezTo>
                    <a:cubicBezTo>
                      <a:pt x="30365" y="132869"/>
                      <a:pt x="26519" y="133287"/>
                      <a:pt x="23966" y="136149"/>
                    </a:cubicBezTo>
                    <a:cubicBezTo>
                      <a:pt x="20401" y="140149"/>
                      <a:pt x="21391" y="143517"/>
                      <a:pt x="21391" y="143517"/>
                    </a:cubicBezTo>
                    <a:cubicBezTo>
                      <a:pt x="21391" y="143517"/>
                      <a:pt x="18854" y="141009"/>
                      <a:pt x="16759" y="141009"/>
                    </a:cubicBezTo>
                    <a:cubicBezTo>
                      <a:pt x="16426" y="141009"/>
                      <a:pt x="16104" y="141072"/>
                      <a:pt x="15806" y="141219"/>
                    </a:cubicBezTo>
                    <a:cubicBezTo>
                      <a:pt x="13588" y="142289"/>
                      <a:pt x="14301" y="144031"/>
                      <a:pt x="14301" y="144031"/>
                    </a:cubicBezTo>
                    <a:cubicBezTo>
                      <a:pt x="14301" y="144031"/>
                      <a:pt x="13377" y="143724"/>
                      <a:pt x="12083" y="143724"/>
                    </a:cubicBezTo>
                    <a:cubicBezTo>
                      <a:pt x="10591" y="143724"/>
                      <a:pt x="8606" y="144133"/>
                      <a:pt x="6972" y="145893"/>
                    </a:cubicBezTo>
                    <a:cubicBezTo>
                      <a:pt x="3962" y="149181"/>
                      <a:pt x="5467" y="154291"/>
                      <a:pt x="5467" y="154291"/>
                    </a:cubicBezTo>
                    <a:cubicBezTo>
                      <a:pt x="1" y="155281"/>
                      <a:pt x="1" y="161817"/>
                      <a:pt x="1" y="161817"/>
                    </a:cubicBezTo>
                    <a:lnTo>
                      <a:pt x="56527" y="161817"/>
                    </a:lnTo>
                    <a:cubicBezTo>
                      <a:pt x="56527" y="161817"/>
                      <a:pt x="73363" y="119393"/>
                      <a:pt x="68094" y="61321"/>
                    </a:cubicBezTo>
                    <a:cubicBezTo>
                      <a:pt x="65321" y="30542"/>
                      <a:pt x="55537" y="1"/>
                      <a:pt x="55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53"/>
              <p:cNvSpPr/>
              <p:nvPr/>
            </p:nvSpPr>
            <p:spPr>
              <a:xfrm>
                <a:off x="5518969" y="743400"/>
                <a:ext cx="490225" cy="442825"/>
              </a:xfrm>
              <a:custGeom>
                <a:avLst/>
                <a:gdLst/>
                <a:ahLst/>
                <a:cxnLst/>
                <a:rect l="l" t="t" r="r" b="b"/>
                <a:pathLst>
                  <a:path w="19609" h="17713" extrusionOk="0">
                    <a:moveTo>
                      <a:pt x="6501" y="0"/>
                    </a:moveTo>
                    <a:cubicBezTo>
                      <a:pt x="6486" y="0"/>
                      <a:pt x="6471" y="2"/>
                      <a:pt x="6457" y="5"/>
                    </a:cubicBezTo>
                    <a:cubicBezTo>
                      <a:pt x="5982" y="164"/>
                      <a:pt x="5982" y="2739"/>
                      <a:pt x="6418" y="5432"/>
                    </a:cubicBezTo>
                    <a:cubicBezTo>
                      <a:pt x="6418" y="5432"/>
                      <a:pt x="397" y="11651"/>
                      <a:pt x="199" y="12246"/>
                    </a:cubicBezTo>
                    <a:cubicBezTo>
                      <a:pt x="40" y="12879"/>
                      <a:pt x="1" y="13909"/>
                      <a:pt x="159" y="13909"/>
                    </a:cubicBezTo>
                    <a:cubicBezTo>
                      <a:pt x="318" y="13909"/>
                      <a:pt x="6299" y="9988"/>
                      <a:pt x="7369" y="9275"/>
                    </a:cubicBezTo>
                    <a:cubicBezTo>
                      <a:pt x="8002" y="11018"/>
                      <a:pt x="8795" y="12721"/>
                      <a:pt x="9745" y="14345"/>
                    </a:cubicBezTo>
                    <a:cubicBezTo>
                      <a:pt x="9508" y="14900"/>
                      <a:pt x="8834" y="16405"/>
                      <a:pt x="8795" y="16642"/>
                    </a:cubicBezTo>
                    <a:cubicBezTo>
                      <a:pt x="8755" y="16880"/>
                      <a:pt x="8636" y="17672"/>
                      <a:pt x="8834" y="17712"/>
                    </a:cubicBezTo>
                    <a:cubicBezTo>
                      <a:pt x="8836" y="17712"/>
                      <a:pt x="8838" y="17713"/>
                      <a:pt x="8841" y="17713"/>
                    </a:cubicBezTo>
                    <a:cubicBezTo>
                      <a:pt x="9078" y="17713"/>
                      <a:pt x="11330" y="15811"/>
                      <a:pt x="11330" y="15811"/>
                    </a:cubicBezTo>
                    <a:cubicBezTo>
                      <a:pt x="11330" y="15811"/>
                      <a:pt x="13437" y="16035"/>
                      <a:pt x="14173" y="16035"/>
                    </a:cubicBezTo>
                    <a:cubicBezTo>
                      <a:pt x="14311" y="16035"/>
                      <a:pt x="14401" y="16027"/>
                      <a:pt x="14420" y="16009"/>
                    </a:cubicBezTo>
                    <a:cubicBezTo>
                      <a:pt x="14538" y="15850"/>
                      <a:pt x="13984" y="15216"/>
                      <a:pt x="13865" y="15098"/>
                    </a:cubicBezTo>
                    <a:cubicBezTo>
                      <a:pt x="13746" y="14939"/>
                      <a:pt x="12280" y="14028"/>
                      <a:pt x="11805" y="13711"/>
                    </a:cubicBezTo>
                    <a:cubicBezTo>
                      <a:pt x="11647" y="11849"/>
                      <a:pt x="11369" y="10027"/>
                      <a:pt x="10894" y="8205"/>
                    </a:cubicBezTo>
                    <a:cubicBezTo>
                      <a:pt x="12201" y="8165"/>
                      <a:pt x="19371" y="8086"/>
                      <a:pt x="19490" y="8007"/>
                    </a:cubicBezTo>
                    <a:cubicBezTo>
                      <a:pt x="19609" y="7928"/>
                      <a:pt x="18975" y="7056"/>
                      <a:pt x="18500" y="6660"/>
                    </a:cubicBezTo>
                    <a:cubicBezTo>
                      <a:pt x="18024" y="6264"/>
                      <a:pt x="9547" y="4481"/>
                      <a:pt x="9547" y="4481"/>
                    </a:cubicBezTo>
                    <a:cubicBezTo>
                      <a:pt x="8430" y="2053"/>
                      <a:pt x="7049" y="0"/>
                      <a:pt x="65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53"/>
              <p:cNvSpPr/>
              <p:nvPr/>
            </p:nvSpPr>
            <p:spPr>
              <a:xfrm>
                <a:off x="6244869" y="267200"/>
                <a:ext cx="513000" cy="440800"/>
              </a:xfrm>
              <a:custGeom>
                <a:avLst/>
                <a:gdLst/>
                <a:ahLst/>
                <a:cxnLst/>
                <a:rect l="l" t="t" r="r" b="b"/>
                <a:pathLst>
                  <a:path w="20520" h="17632" extrusionOk="0">
                    <a:moveTo>
                      <a:pt x="10260" y="0"/>
                    </a:moveTo>
                    <a:cubicBezTo>
                      <a:pt x="9745" y="0"/>
                      <a:pt x="8992" y="2496"/>
                      <a:pt x="8636" y="5150"/>
                    </a:cubicBezTo>
                    <a:cubicBezTo>
                      <a:pt x="8636" y="5150"/>
                      <a:pt x="1030" y="9309"/>
                      <a:pt x="714" y="9864"/>
                    </a:cubicBezTo>
                    <a:cubicBezTo>
                      <a:pt x="357" y="10378"/>
                      <a:pt x="0" y="11408"/>
                      <a:pt x="159" y="11408"/>
                    </a:cubicBezTo>
                    <a:cubicBezTo>
                      <a:pt x="161" y="11409"/>
                      <a:pt x="163" y="11409"/>
                      <a:pt x="166" y="11409"/>
                    </a:cubicBezTo>
                    <a:cubicBezTo>
                      <a:pt x="452" y="11409"/>
                      <a:pt x="7183" y="9464"/>
                      <a:pt x="8438" y="9111"/>
                    </a:cubicBezTo>
                    <a:cubicBezTo>
                      <a:pt x="8517" y="10973"/>
                      <a:pt x="8794" y="12834"/>
                      <a:pt x="9191" y="14657"/>
                    </a:cubicBezTo>
                    <a:cubicBezTo>
                      <a:pt x="8794" y="15092"/>
                      <a:pt x="7725" y="16360"/>
                      <a:pt x="7606" y="16558"/>
                    </a:cubicBezTo>
                    <a:cubicBezTo>
                      <a:pt x="7527" y="16796"/>
                      <a:pt x="7210" y="17509"/>
                      <a:pt x="7368" y="17628"/>
                    </a:cubicBezTo>
                    <a:cubicBezTo>
                      <a:pt x="7372" y="17630"/>
                      <a:pt x="7379" y="17631"/>
                      <a:pt x="7388" y="17631"/>
                    </a:cubicBezTo>
                    <a:cubicBezTo>
                      <a:pt x="7663" y="17631"/>
                      <a:pt x="10260" y="16518"/>
                      <a:pt x="10260" y="16518"/>
                    </a:cubicBezTo>
                    <a:cubicBezTo>
                      <a:pt x="10260" y="16518"/>
                      <a:pt x="12857" y="17631"/>
                      <a:pt x="13168" y="17631"/>
                    </a:cubicBezTo>
                    <a:cubicBezTo>
                      <a:pt x="13178" y="17631"/>
                      <a:pt x="13186" y="17630"/>
                      <a:pt x="13191" y="17628"/>
                    </a:cubicBezTo>
                    <a:cubicBezTo>
                      <a:pt x="13310" y="17509"/>
                      <a:pt x="12993" y="16756"/>
                      <a:pt x="12914" y="16558"/>
                    </a:cubicBezTo>
                    <a:cubicBezTo>
                      <a:pt x="12795" y="16400"/>
                      <a:pt x="11726" y="15092"/>
                      <a:pt x="11330" y="14657"/>
                    </a:cubicBezTo>
                    <a:cubicBezTo>
                      <a:pt x="11765" y="12834"/>
                      <a:pt x="12003" y="10973"/>
                      <a:pt x="12122" y="9111"/>
                    </a:cubicBezTo>
                    <a:cubicBezTo>
                      <a:pt x="13338" y="9464"/>
                      <a:pt x="20068" y="11409"/>
                      <a:pt x="20355" y="11409"/>
                    </a:cubicBezTo>
                    <a:cubicBezTo>
                      <a:pt x="20357" y="11409"/>
                      <a:pt x="20360" y="11409"/>
                      <a:pt x="20361" y="11408"/>
                    </a:cubicBezTo>
                    <a:cubicBezTo>
                      <a:pt x="20520" y="11408"/>
                      <a:pt x="20203" y="10378"/>
                      <a:pt x="19846" y="9864"/>
                    </a:cubicBezTo>
                    <a:cubicBezTo>
                      <a:pt x="19490" y="9349"/>
                      <a:pt x="11924" y="5150"/>
                      <a:pt x="11924" y="5150"/>
                    </a:cubicBezTo>
                    <a:cubicBezTo>
                      <a:pt x="11567" y="2496"/>
                      <a:pt x="10775" y="0"/>
                      <a:pt x="10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53"/>
              <p:cNvSpPr/>
              <p:nvPr/>
            </p:nvSpPr>
            <p:spPr>
              <a:xfrm>
                <a:off x="7220319" y="1847725"/>
                <a:ext cx="1758825" cy="3295775"/>
              </a:xfrm>
              <a:custGeom>
                <a:avLst/>
                <a:gdLst/>
                <a:ahLst/>
                <a:cxnLst/>
                <a:rect l="l" t="t" r="r" b="b"/>
                <a:pathLst>
                  <a:path w="70353" h="131831" extrusionOk="0">
                    <a:moveTo>
                      <a:pt x="27254" y="0"/>
                    </a:moveTo>
                    <a:cubicBezTo>
                      <a:pt x="27254" y="0"/>
                      <a:pt x="15093" y="20440"/>
                      <a:pt x="9151" y="49516"/>
                    </a:cubicBezTo>
                    <a:cubicBezTo>
                      <a:pt x="1" y="94317"/>
                      <a:pt x="13865" y="131830"/>
                      <a:pt x="13865" y="131830"/>
                    </a:cubicBezTo>
                    <a:lnTo>
                      <a:pt x="70352" y="131830"/>
                    </a:lnTo>
                    <a:cubicBezTo>
                      <a:pt x="70352" y="131830"/>
                      <a:pt x="70352" y="126285"/>
                      <a:pt x="65757" y="125492"/>
                    </a:cubicBezTo>
                    <a:cubicBezTo>
                      <a:pt x="65757" y="125492"/>
                      <a:pt x="67025" y="121135"/>
                      <a:pt x="64490" y="118362"/>
                    </a:cubicBezTo>
                    <a:cubicBezTo>
                      <a:pt x="63103" y="116869"/>
                      <a:pt x="61418" y="116525"/>
                      <a:pt x="60158" y="116525"/>
                    </a:cubicBezTo>
                    <a:cubicBezTo>
                      <a:pt x="59078" y="116525"/>
                      <a:pt x="58310" y="116778"/>
                      <a:pt x="58310" y="116778"/>
                    </a:cubicBezTo>
                    <a:cubicBezTo>
                      <a:pt x="58310" y="116778"/>
                      <a:pt x="58904" y="115272"/>
                      <a:pt x="57042" y="114401"/>
                    </a:cubicBezTo>
                    <a:cubicBezTo>
                      <a:pt x="56781" y="114276"/>
                      <a:pt x="56501" y="114221"/>
                      <a:pt x="56213" y="114221"/>
                    </a:cubicBezTo>
                    <a:cubicBezTo>
                      <a:pt x="54410" y="114221"/>
                      <a:pt x="52289" y="116342"/>
                      <a:pt x="52289" y="116342"/>
                    </a:cubicBezTo>
                    <a:cubicBezTo>
                      <a:pt x="52289" y="116342"/>
                      <a:pt x="53121" y="113490"/>
                      <a:pt x="50110" y="110083"/>
                    </a:cubicBezTo>
                    <a:cubicBezTo>
                      <a:pt x="47960" y="107682"/>
                      <a:pt x="44727" y="107328"/>
                      <a:pt x="43007" y="107328"/>
                    </a:cubicBezTo>
                    <a:cubicBezTo>
                      <a:pt x="42287" y="107328"/>
                      <a:pt x="41831" y="107390"/>
                      <a:pt x="41831" y="107390"/>
                    </a:cubicBezTo>
                    <a:cubicBezTo>
                      <a:pt x="41831" y="107390"/>
                      <a:pt x="42940" y="105171"/>
                      <a:pt x="40722" y="103072"/>
                    </a:cubicBezTo>
                    <a:cubicBezTo>
                      <a:pt x="38543" y="100972"/>
                      <a:pt x="35533" y="100259"/>
                      <a:pt x="30581" y="90237"/>
                    </a:cubicBezTo>
                    <a:cubicBezTo>
                      <a:pt x="9151" y="46743"/>
                      <a:pt x="29235" y="357"/>
                      <a:pt x="29235" y="357"/>
                    </a:cubicBezTo>
                    <a:lnTo>
                      <a:pt x="272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53"/>
              <p:cNvSpPr/>
              <p:nvPr/>
            </p:nvSpPr>
            <p:spPr>
              <a:xfrm>
                <a:off x="7726369" y="1489875"/>
                <a:ext cx="476300" cy="435125"/>
              </a:xfrm>
              <a:custGeom>
                <a:avLst/>
                <a:gdLst/>
                <a:ahLst/>
                <a:cxnLst/>
                <a:rect l="l" t="t" r="r" b="b"/>
                <a:pathLst>
                  <a:path w="19052" h="17405" extrusionOk="0">
                    <a:moveTo>
                      <a:pt x="13747" y="0"/>
                    </a:moveTo>
                    <a:cubicBezTo>
                      <a:pt x="13160" y="0"/>
                      <a:pt x="11624" y="1905"/>
                      <a:pt x="10339" y="4134"/>
                    </a:cubicBezTo>
                    <a:cubicBezTo>
                      <a:pt x="10339" y="4134"/>
                      <a:pt x="1744" y="5124"/>
                      <a:pt x="1229" y="5520"/>
                    </a:cubicBezTo>
                    <a:cubicBezTo>
                      <a:pt x="714" y="5877"/>
                      <a:pt x="1" y="6669"/>
                      <a:pt x="159" y="6748"/>
                    </a:cubicBezTo>
                    <a:cubicBezTo>
                      <a:pt x="278" y="6827"/>
                      <a:pt x="7368" y="7580"/>
                      <a:pt x="8676" y="7738"/>
                    </a:cubicBezTo>
                    <a:cubicBezTo>
                      <a:pt x="8042" y="9481"/>
                      <a:pt x="7567" y="11304"/>
                      <a:pt x="7289" y="13165"/>
                    </a:cubicBezTo>
                    <a:cubicBezTo>
                      <a:pt x="6774" y="13443"/>
                      <a:pt x="5229" y="14195"/>
                      <a:pt x="5111" y="14354"/>
                    </a:cubicBezTo>
                    <a:cubicBezTo>
                      <a:pt x="4952" y="14473"/>
                      <a:pt x="4358" y="15067"/>
                      <a:pt x="4437" y="15186"/>
                    </a:cubicBezTo>
                    <a:cubicBezTo>
                      <a:pt x="4516" y="15291"/>
                      <a:pt x="5881" y="15309"/>
                      <a:pt x="6782" y="15309"/>
                    </a:cubicBezTo>
                    <a:cubicBezTo>
                      <a:pt x="7232" y="15309"/>
                      <a:pt x="7567" y="15304"/>
                      <a:pt x="7567" y="15304"/>
                    </a:cubicBezTo>
                    <a:cubicBezTo>
                      <a:pt x="7567" y="15304"/>
                      <a:pt x="9628" y="17404"/>
                      <a:pt x="9820" y="17404"/>
                    </a:cubicBezTo>
                    <a:cubicBezTo>
                      <a:pt x="9821" y="17404"/>
                      <a:pt x="9823" y="17404"/>
                      <a:pt x="9824" y="17404"/>
                    </a:cubicBezTo>
                    <a:cubicBezTo>
                      <a:pt x="10022" y="17364"/>
                      <a:pt x="9983" y="16572"/>
                      <a:pt x="9983" y="16334"/>
                    </a:cubicBezTo>
                    <a:cubicBezTo>
                      <a:pt x="9983" y="16097"/>
                      <a:pt x="9428" y="14552"/>
                      <a:pt x="9230" y="13958"/>
                    </a:cubicBezTo>
                    <a:cubicBezTo>
                      <a:pt x="10339" y="12452"/>
                      <a:pt x="11250" y="10828"/>
                      <a:pt x="12082" y="9125"/>
                    </a:cubicBezTo>
                    <a:cubicBezTo>
                      <a:pt x="13073" y="9957"/>
                      <a:pt x="18698" y="14393"/>
                      <a:pt x="18856" y="14393"/>
                    </a:cubicBezTo>
                    <a:cubicBezTo>
                      <a:pt x="18858" y="14394"/>
                      <a:pt x="18860" y="14394"/>
                      <a:pt x="18862" y="14394"/>
                    </a:cubicBezTo>
                    <a:cubicBezTo>
                      <a:pt x="18978" y="14394"/>
                      <a:pt x="19052" y="13353"/>
                      <a:pt x="18935" y="12769"/>
                    </a:cubicBezTo>
                    <a:cubicBezTo>
                      <a:pt x="18816" y="12135"/>
                      <a:pt x="13390" y="5401"/>
                      <a:pt x="13390" y="5401"/>
                    </a:cubicBezTo>
                    <a:cubicBezTo>
                      <a:pt x="14063" y="2787"/>
                      <a:pt x="14301" y="212"/>
                      <a:pt x="13825" y="14"/>
                    </a:cubicBezTo>
                    <a:cubicBezTo>
                      <a:pt x="13801" y="5"/>
                      <a:pt x="13775" y="0"/>
                      <a:pt x="137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53"/>
              <p:cNvSpPr/>
              <p:nvPr/>
            </p:nvSpPr>
            <p:spPr>
              <a:xfrm>
                <a:off x="6736069" y="1097050"/>
                <a:ext cx="1833075" cy="4046450"/>
              </a:xfrm>
              <a:custGeom>
                <a:avLst/>
                <a:gdLst/>
                <a:ahLst/>
                <a:cxnLst/>
                <a:rect l="l" t="t" r="r" b="b"/>
                <a:pathLst>
                  <a:path w="73323" h="161858" extrusionOk="0">
                    <a:moveTo>
                      <a:pt x="17786" y="1"/>
                    </a:moveTo>
                    <a:cubicBezTo>
                      <a:pt x="17786" y="1"/>
                      <a:pt x="8002" y="30582"/>
                      <a:pt x="5229" y="61361"/>
                    </a:cubicBezTo>
                    <a:cubicBezTo>
                      <a:pt x="0" y="119433"/>
                      <a:pt x="16835" y="161857"/>
                      <a:pt x="16835" y="161857"/>
                    </a:cubicBezTo>
                    <a:lnTo>
                      <a:pt x="73323" y="161857"/>
                    </a:lnTo>
                    <a:cubicBezTo>
                      <a:pt x="73323" y="161857"/>
                      <a:pt x="73323" y="155321"/>
                      <a:pt x="67856" y="154331"/>
                    </a:cubicBezTo>
                    <a:cubicBezTo>
                      <a:pt x="67856" y="154331"/>
                      <a:pt x="69361" y="149221"/>
                      <a:pt x="66351" y="145933"/>
                    </a:cubicBezTo>
                    <a:cubicBezTo>
                      <a:pt x="64696" y="144150"/>
                      <a:pt x="62692" y="143742"/>
                      <a:pt x="61204" y="143742"/>
                    </a:cubicBezTo>
                    <a:cubicBezTo>
                      <a:pt x="59949" y="143742"/>
                      <a:pt x="59062" y="144032"/>
                      <a:pt x="59062" y="144032"/>
                    </a:cubicBezTo>
                    <a:cubicBezTo>
                      <a:pt x="59062" y="144032"/>
                      <a:pt x="59775" y="142289"/>
                      <a:pt x="57517" y="141219"/>
                    </a:cubicBezTo>
                    <a:cubicBezTo>
                      <a:pt x="57216" y="141074"/>
                      <a:pt x="56894" y="141012"/>
                      <a:pt x="56562" y="141012"/>
                    </a:cubicBezTo>
                    <a:cubicBezTo>
                      <a:pt x="54447" y="141012"/>
                      <a:pt x="51932" y="143557"/>
                      <a:pt x="51932" y="143557"/>
                    </a:cubicBezTo>
                    <a:cubicBezTo>
                      <a:pt x="51932" y="143557"/>
                      <a:pt x="52922" y="140189"/>
                      <a:pt x="49357" y="136189"/>
                    </a:cubicBezTo>
                    <a:cubicBezTo>
                      <a:pt x="46804" y="133327"/>
                      <a:pt x="42979" y="132909"/>
                      <a:pt x="40964" y="132909"/>
                    </a:cubicBezTo>
                    <a:cubicBezTo>
                      <a:pt x="40135" y="132909"/>
                      <a:pt x="39613" y="132980"/>
                      <a:pt x="39613" y="132980"/>
                    </a:cubicBezTo>
                    <a:cubicBezTo>
                      <a:pt x="39613" y="132980"/>
                      <a:pt x="40880" y="130405"/>
                      <a:pt x="38305" y="127870"/>
                    </a:cubicBezTo>
                    <a:cubicBezTo>
                      <a:pt x="35731" y="125374"/>
                      <a:pt x="31769" y="124741"/>
                      <a:pt x="26303" y="112738"/>
                    </a:cubicBezTo>
                    <a:cubicBezTo>
                      <a:pt x="20876" y="100735"/>
                      <a:pt x="14419" y="76968"/>
                      <a:pt x="15211" y="50943"/>
                    </a:cubicBezTo>
                    <a:cubicBezTo>
                      <a:pt x="15924" y="26819"/>
                      <a:pt x="20123" y="437"/>
                      <a:pt x="20123" y="437"/>
                    </a:cubicBezTo>
                    <a:lnTo>
                      <a:pt x="177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53"/>
              <p:cNvSpPr/>
              <p:nvPr/>
            </p:nvSpPr>
            <p:spPr>
              <a:xfrm>
                <a:off x="6993544" y="743400"/>
                <a:ext cx="490225" cy="442825"/>
              </a:xfrm>
              <a:custGeom>
                <a:avLst/>
                <a:gdLst/>
                <a:ahLst/>
                <a:cxnLst/>
                <a:rect l="l" t="t" r="r" b="b"/>
                <a:pathLst>
                  <a:path w="19609" h="17713" extrusionOk="0">
                    <a:moveTo>
                      <a:pt x="13111" y="0"/>
                    </a:moveTo>
                    <a:cubicBezTo>
                      <a:pt x="12597" y="0"/>
                      <a:pt x="11180" y="2053"/>
                      <a:pt x="10062" y="4481"/>
                    </a:cubicBezTo>
                    <a:cubicBezTo>
                      <a:pt x="10062" y="4481"/>
                      <a:pt x="1585" y="6264"/>
                      <a:pt x="1110" y="6660"/>
                    </a:cubicBezTo>
                    <a:cubicBezTo>
                      <a:pt x="634" y="7056"/>
                      <a:pt x="0" y="7928"/>
                      <a:pt x="159" y="8007"/>
                    </a:cubicBezTo>
                    <a:cubicBezTo>
                      <a:pt x="278" y="8086"/>
                      <a:pt x="7408" y="8165"/>
                      <a:pt x="8715" y="8205"/>
                    </a:cubicBezTo>
                    <a:cubicBezTo>
                      <a:pt x="8240" y="10027"/>
                      <a:pt x="7963" y="11849"/>
                      <a:pt x="7844" y="13711"/>
                    </a:cubicBezTo>
                    <a:cubicBezTo>
                      <a:pt x="7329" y="14028"/>
                      <a:pt x="5903" y="14939"/>
                      <a:pt x="5744" y="15098"/>
                    </a:cubicBezTo>
                    <a:cubicBezTo>
                      <a:pt x="5625" y="15216"/>
                      <a:pt x="5071" y="15850"/>
                      <a:pt x="5190" y="16009"/>
                    </a:cubicBezTo>
                    <a:cubicBezTo>
                      <a:pt x="5208" y="16027"/>
                      <a:pt x="5298" y="16035"/>
                      <a:pt x="5436" y="16035"/>
                    </a:cubicBezTo>
                    <a:cubicBezTo>
                      <a:pt x="6173" y="16035"/>
                      <a:pt x="8279" y="15811"/>
                      <a:pt x="8279" y="15811"/>
                    </a:cubicBezTo>
                    <a:cubicBezTo>
                      <a:pt x="8279" y="15811"/>
                      <a:pt x="10531" y="17713"/>
                      <a:pt x="10768" y="17713"/>
                    </a:cubicBezTo>
                    <a:cubicBezTo>
                      <a:pt x="10771" y="17713"/>
                      <a:pt x="10773" y="17712"/>
                      <a:pt x="10775" y="17712"/>
                    </a:cubicBezTo>
                    <a:cubicBezTo>
                      <a:pt x="10973" y="17672"/>
                      <a:pt x="10854" y="16880"/>
                      <a:pt x="10815" y="16642"/>
                    </a:cubicBezTo>
                    <a:cubicBezTo>
                      <a:pt x="10815" y="16405"/>
                      <a:pt x="10102" y="14900"/>
                      <a:pt x="9864" y="14345"/>
                    </a:cubicBezTo>
                    <a:cubicBezTo>
                      <a:pt x="10815" y="12721"/>
                      <a:pt x="11607" y="11018"/>
                      <a:pt x="12241" y="9275"/>
                    </a:cubicBezTo>
                    <a:cubicBezTo>
                      <a:pt x="13310" y="9988"/>
                      <a:pt x="19331" y="13909"/>
                      <a:pt x="19450" y="13909"/>
                    </a:cubicBezTo>
                    <a:cubicBezTo>
                      <a:pt x="19609" y="13909"/>
                      <a:pt x="19569" y="12879"/>
                      <a:pt x="19410" y="12246"/>
                    </a:cubicBezTo>
                    <a:cubicBezTo>
                      <a:pt x="19252" y="11651"/>
                      <a:pt x="13231" y="5432"/>
                      <a:pt x="13231" y="5432"/>
                    </a:cubicBezTo>
                    <a:cubicBezTo>
                      <a:pt x="13667" y="2739"/>
                      <a:pt x="13667" y="164"/>
                      <a:pt x="13152" y="5"/>
                    </a:cubicBezTo>
                    <a:cubicBezTo>
                      <a:pt x="13139" y="2"/>
                      <a:pt x="13125" y="0"/>
                      <a:pt x="131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7" name="Google Shape;1707;p53"/>
            <p:cNvGrpSpPr/>
            <p:nvPr/>
          </p:nvGrpSpPr>
          <p:grpSpPr>
            <a:xfrm>
              <a:off x="5379325" y="963906"/>
              <a:ext cx="2240851" cy="4179683"/>
              <a:chOff x="5379325" y="963906"/>
              <a:chExt cx="2240851" cy="4179683"/>
            </a:xfrm>
          </p:grpSpPr>
          <p:grpSp>
            <p:nvGrpSpPr>
              <p:cNvPr id="1708" name="Google Shape;1708;p53"/>
              <p:cNvGrpSpPr/>
              <p:nvPr/>
            </p:nvGrpSpPr>
            <p:grpSpPr>
              <a:xfrm>
                <a:off x="5379325" y="963906"/>
                <a:ext cx="2240851" cy="4179683"/>
                <a:chOff x="2388350" y="238500"/>
                <a:chExt cx="2806325" cy="5210925"/>
              </a:xfrm>
            </p:grpSpPr>
            <p:sp>
              <p:nvSpPr>
                <p:cNvPr id="1709" name="Google Shape;1709;p53"/>
                <p:cNvSpPr/>
                <p:nvPr/>
              </p:nvSpPr>
              <p:spPr>
                <a:xfrm>
                  <a:off x="2388350" y="687000"/>
                  <a:ext cx="2806325" cy="476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53" h="190455" extrusionOk="0">
                      <a:moveTo>
                        <a:pt x="61428" y="118675"/>
                      </a:moveTo>
                      <a:cubicBezTo>
                        <a:pt x="61428" y="118675"/>
                        <a:pt x="65231" y="150107"/>
                        <a:pt x="67934" y="155980"/>
                      </a:cubicBezTo>
                      <a:lnTo>
                        <a:pt x="44360" y="155980"/>
                      </a:lnTo>
                      <a:cubicBezTo>
                        <a:pt x="47064" y="150107"/>
                        <a:pt x="50866" y="118675"/>
                        <a:pt x="50866" y="118675"/>
                      </a:cubicBezTo>
                      <a:close/>
                      <a:moveTo>
                        <a:pt x="52429" y="0"/>
                      </a:moveTo>
                      <a:cubicBezTo>
                        <a:pt x="52049" y="36418"/>
                        <a:pt x="46557" y="154121"/>
                        <a:pt x="0" y="185723"/>
                      </a:cubicBezTo>
                      <a:lnTo>
                        <a:pt x="0" y="190454"/>
                      </a:lnTo>
                      <a:lnTo>
                        <a:pt x="26870" y="190454"/>
                      </a:lnTo>
                      <a:cubicBezTo>
                        <a:pt x="27039" y="177864"/>
                        <a:pt x="41582" y="171569"/>
                        <a:pt x="56126" y="171569"/>
                      </a:cubicBezTo>
                      <a:cubicBezTo>
                        <a:pt x="70670" y="171569"/>
                        <a:pt x="85214" y="177864"/>
                        <a:pt x="85383" y="190454"/>
                      </a:cubicBezTo>
                      <a:lnTo>
                        <a:pt x="112252" y="190454"/>
                      </a:lnTo>
                      <a:lnTo>
                        <a:pt x="112252" y="185723"/>
                      </a:lnTo>
                      <a:cubicBezTo>
                        <a:pt x="112252" y="185723"/>
                        <a:pt x="84158" y="161303"/>
                        <a:pt x="72877" y="119604"/>
                      </a:cubicBezTo>
                      <a:cubicBezTo>
                        <a:pt x="63118" y="84623"/>
                        <a:pt x="59781" y="0"/>
                        <a:pt x="597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53"/>
                <p:cNvSpPr/>
                <p:nvPr/>
              </p:nvSpPr>
              <p:spPr>
                <a:xfrm>
                  <a:off x="3436075" y="687000"/>
                  <a:ext cx="710850" cy="27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34" h="109043" extrusionOk="0">
                      <a:moveTo>
                        <a:pt x="14196" y="7943"/>
                      </a:moveTo>
                      <a:lnTo>
                        <a:pt x="18252" y="15759"/>
                      </a:lnTo>
                      <a:lnTo>
                        <a:pt x="14196" y="23364"/>
                      </a:lnTo>
                      <a:lnTo>
                        <a:pt x="10183" y="15759"/>
                      </a:lnTo>
                      <a:lnTo>
                        <a:pt x="14196" y="7943"/>
                      </a:lnTo>
                      <a:close/>
                      <a:moveTo>
                        <a:pt x="14196" y="24884"/>
                      </a:moveTo>
                      <a:lnTo>
                        <a:pt x="19224" y="32405"/>
                      </a:lnTo>
                      <a:lnTo>
                        <a:pt x="14196" y="39080"/>
                      </a:lnTo>
                      <a:lnTo>
                        <a:pt x="9169" y="32405"/>
                      </a:lnTo>
                      <a:lnTo>
                        <a:pt x="14196" y="24884"/>
                      </a:lnTo>
                      <a:close/>
                      <a:moveTo>
                        <a:pt x="14196" y="40305"/>
                      </a:moveTo>
                      <a:lnTo>
                        <a:pt x="20280" y="46853"/>
                      </a:lnTo>
                      <a:lnTo>
                        <a:pt x="14196" y="55303"/>
                      </a:lnTo>
                      <a:lnTo>
                        <a:pt x="8112" y="46853"/>
                      </a:lnTo>
                      <a:lnTo>
                        <a:pt x="14196" y="40305"/>
                      </a:lnTo>
                      <a:close/>
                      <a:moveTo>
                        <a:pt x="14196" y="56528"/>
                      </a:moveTo>
                      <a:lnTo>
                        <a:pt x="21885" y="64386"/>
                      </a:lnTo>
                      <a:lnTo>
                        <a:pt x="14196" y="73639"/>
                      </a:lnTo>
                      <a:lnTo>
                        <a:pt x="6507" y="64344"/>
                      </a:lnTo>
                      <a:lnTo>
                        <a:pt x="14196" y="56528"/>
                      </a:lnTo>
                      <a:close/>
                      <a:moveTo>
                        <a:pt x="14196" y="74737"/>
                      </a:moveTo>
                      <a:lnTo>
                        <a:pt x="23913" y="83187"/>
                      </a:lnTo>
                      <a:lnTo>
                        <a:pt x="14196" y="94678"/>
                      </a:lnTo>
                      <a:lnTo>
                        <a:pt x="4521" y="83187"/>
                      </a:lnTo>
                      <a:lnTo>
                        <a:pt x="14196" y="74737"/>
                      </a:lnTo>
                      <a:close/>
                      <a:moveTo>
                        <a:pt x="10520" y="0"/>
                      </a:moveTo>
                      <a:cubicBezTo>
                        <a:pt x="9971" y="338"/>
                        <a:pt x="13647" y="6676"/>
                        <a:pt x="13774" y="7098"/>
                      </a:cubicBezTo>
                      <a:cubicBezTo>
                        <a:pt x="13267" y="8323"/>
                        <a:pt x="9169" y="15125"/>
                        <a:pt x="9718" y="16519"/>
                      </a:cubicBezTo>
                      <a:lnTo>
                        <a:pt x="13774" y="24124"/>
                      </a:lnTo>
                      <a:cubicBezTo>
                        <a:pt x="13351" y="25053"/>
                        <a:pt x="8028" y="31898"/>
                        <a:pt x="8662" y="32996"/>
                      </a:cubicBezTo>
                      <a:lnTo>
                        <a:pt x="13731" y="39671"/>
                      </a:lnTo>
                      <a:lnTo>
                        <a:pt x="7690" y="46177"/>
                      </a:lnTo>
                      <a:cubicBezTo>
                        <a:pt x="7648" y="46600"/>
                        <a:pt x="7605" y="46980"/>
                        <a:pt x="7605" y="47403"/>
                      </a:cubicBezTo>
                      <a:lnTo>
                        <a:pt x="13731" y="55894"/>
                      </a:lnTo>
                      <a:lnTo>
                        <a:pt x="6169" y="63668"/>
                      </a:lnTo>
                      <a:lnTo>
                        <a:pt x="6000" y="64978"/>
                      </a:lnTo>
                      <a:lnTo>
                        <a:pt x="13689" y="74188"/>
                      </a:lnTo>
                      <a:lnTo>
                        <a:pt x="4057" y="82595"/>
                      </a:lnTo>
                      <a:cubicBezTo>
                        <a:pt x="4014" y="82933"/>
                        <a:pt x="3930" y="83313"/>
                        <a:pt x="3888" y="83694"/>
                      </a:cubicBezTo>
                      <a:lnTo>
                        <a:pt x="13647" y="95227"/>
                      </a:lnTo>
                      <a:lnTo>
                        <a:pt x="43" y="108324"/>
                      </a:lnTo>
                      <a:cubicBezTo>
                        <a:pt x="43" y="108409"/>
                        <a:pt x="1" y="108535"/>
                        <a:pt x="1" y="108662"/>
                      </a:cubicBezTo>
                      <a:lnTo>
                        <a:pt x="381" y="109042"/>
                      </a:lnTo>
                      <a:lnTo>
                        <a:pt x="14196" y="95777"/>
                      </a:lnTo>
                      <a:lnTo>
                        <a:pt x="28011" y="109042"/>
                      </a:lnTo>
                      <a:lnTo>
                        <a:pt x="28434" y="108662"/>
                      </a:lnTo>
                      <a:lnTo>
                        <a:pt x="28349" y="108324"/>
                      </a:lnTo>
                      <a:lnTo>
                        <a:pt x="14745" y="95227"/>
                      </a:lnTo>
                      <a:lnTo>
                        <a:pt x="24505" y="83694"/>
                      </a:lnTo>
                      <a:cubicBezTo>
                        <a:pt x="24462" y="83313"/>
                        <a:pt x="24420" y="82933"/>
                        <a:pt x="24336" y="82595"/>
                      </a:cubicBezTo>
                      <a:lnTo>
                        <a:pt x="14745" y="74188"/>
                      </a:lnTo>
                      <a:lnTo>
                        <a:pt x="22392" y="64936"/>
                      </a:lnTo>
                      <a:lnTo>
                        <a:pt x="22265" y="63668"/>
                      </a:lnTo>
                      <a:lnTo>
                        <a:pt x="14703" y="55894"/>
                      </a:lnTo>
                      <a:lnTo>
                        <a:pt x="20829" y="47403"/>
                      </a:lnTo>
                      <a:lnTo>
                        <a:pt x="20744" y="46220"/>
                      </a:lnTo>
                      <a:lnTo>
                        <a:pt x="14703" y="39714"/>
                      </a:lnTo>
                      <a:lnTo>
                        <a:pt x="19731" y="32996"/>
                      </a:lnTo>
                      <a:cubicBezTo>
                        <a:pt x="20406" y="31940"/>
                        <a:pt x="15083" y="25053"/>
                        <a:pt x="14661" y="24166"/>
                      </a:cubicBezTo>
                      <a:lnTo>
                        <a:pt x="18717" y="16519"/>
                      </a:lnTo>
                      <a:cubicBezTo>
                        <a:pt x="19266" y="15210"/>
                        <a:pt x="15125" y="8281"/>
                        <a:pt x="14661" y="7098"/>
                      </a:cubicBezTo>
                      <a:cubicBezTo>
                        <a:pt x="14788" y="6676"/>
                        <a:pt x="18421" y="381"/>
                        <a:pt x="17872" y="0"/>
                      </a:cubicBezTo>
                      <a:lnTo>
                        <a:pt x="17449" y="0"/>
                      </a:lnTo>
                      <a:lnTo>
                        <a:pt x="14196" y="6295"/>
                      </a:lnTo>
                      <a:lnTo>
                        <a:pt x="109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53"/>
                <p:cNvSpPr/>
                <p:nvPr/>
              </p:nvSpPr>
              <p:spPr>
                <a:xfrm>
                  <a:off x="3341025" y="3491200"/>
                  <a:ext cx="900950" cy="7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38" h="3085" extrusionOk="0">
                      <a:moveTo>
                        <a:pt x="0" y="1"/>
                      </a:moveTo>
                      <a:lnTo>
                        <a:pt x="0" y="3085"/>
                      </a:lnTo>
                      <a:lnTo>
                        <a:pt x="36038" y="3085"/>
                      </a:lnTo>
                      <a:lnTo>
                        <a:pt x="3603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53"/>
                <p:cNvSpPr/>
                <p:nvPr/>
              </p:nvSpPr>
              <p:spPr>
                <a:xfrm>
                  <a:off x="2830875" y="4670975"/>
                  <a:ext cx="19212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50" h="5789" extrusionOk="0">
                      <a:moveTo>
                        <a:pt x="3888" y="1"/>
                      </a:moveTo>
                      <a:cubicBezTo>
                        <a:pt x="2578" y="2071"/>
                        <a:pt x="1311" y="3972"/>
                        <a:pt x="1" y="5789"/>
                      </a:cubicBezTo>
                      <a:lnTo>
                        <a:pt x="76850" y="5789"/>
                      </a:lnTo>
                      <a:cubicBezTo>
                        <a:pt x="75540" y="3972"/>
                        <a:pt x="74230" y="2071"/>
                        <a:pt x="729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53"/>
                <p:cNvSpPr/>
                <p:nvPr/>
              </p:nvSpPr>
              <p:spPr>
                <a:xfrm>
                  <a:off x="3758225" y="4670975"/>
                  <a:ext cx="665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53"/>
                <p:cNvSpPr/>
                <p:nvPr/>
              </p:nvSpPr>
              <p:spPr>
                <a:xfrm>
                  <a:off x="3914550" y="4670975"/>
                  <a:ext cx="665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53"/>
                <p:cNvSpPr/>
                <p:nvPr/>
              </p:nvSpPr>
              <p:spPr>
                <a:xfrm>
                  <a:off x="4070850" y="4670975"/>
                  <a:ext cx="6762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705" y="5789"/>
                      </a:lnTo>
                      <a:lnTo>
                        <a:pt x="270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53"/>
                <p:cNvSpPr/>
                <p:nvPr/>
              </p:nvSpPr>
              <p:spPr>
                <a:xfrm>
                  <a:off x="4228225" y="4670975"/>
                  <a:ext cx="6657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53"/>
                <p:cNvSpPr/>
                <p:nvPr/>
              </p:nvSpPr>
              <p:spPr>
                <a:xfrm>
                  <a:off x="4384550" y="4670975"/>
                  <a:ext cx="665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53"/>
                <p:cNvSpPr/>
                <p:nvPr/>
              </p:nvSpPr>
              <p:spPr>
                <a:xfrm>
                  <a:off x="4540850" y="4670975"/>
                  <a:ext cx="6657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663" y="5789"/>
                      </a:lnTo>
                      <a:lnTo>
                        <a:pt x="266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9" name="Google Shape;1719;p53"/>
                <p:cNvSpPr/>
                <p:nvPr/>
              </p:nvSpPr>
              <p:spPr>
                <a:xfrm>
                  <a:off x="3600850" y="4670975"/>
                  <a:ext cx="6762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704" y="5789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0" name="Google Shape;1720;p53"/>
                <p:cNvSpPr/>
                <p:nvPr/>
              </p:nvSpPr>
              <p:spPr>
                <a:xfrm>
                  <a:off x="3444525" y="4670975"/>
                  <a:ext cx="6657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53"/>
                <p:cNvSpPr/>
                <p:nvPr/>
              </p:nvSpPr>
              <p:spPr>
                <a:xfrm>
                  <a:off x="3288225" y="4670975"/>
                  <a:ext cx="665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53"/>
                <p:cNvSpPr/>
                <p:nvPr/>
              </p:nvSpPr>
              <p:spPr>
                <a:xfrm>
                  <a:off x="3130850" y="4670975"/>
                  <a:ext cx="6762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704" y="5789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53"/>
                <p:cNvSpPr/>
                <p:nvPr/>
              </p:nvSpPr>
              <p:spPr>
                <a:xfrm>
                  <a:off x="2974525" y="4670975"/>
                  <a:ext cx="6657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53"/>
                <p:cNvSpPr/>
                <p:nvPr/>
              </p:nvSpPr>
              <p:spPr>
                <a:xfrm>
                  <a:off x="3757325" y="238500"/>
                  <a:ext cx="68350" cy="38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" h="15279" extrusionOk="0">
                      <a:moveTo>
                        <a:pt x="1252" y="1"/>
                      </a:moveTo>
                      <a:cubicBezTo>
                        <a:pt x="1" y="1"/>
                        <a:pt x="1001" y="15031"/>
                        <a:pt x="712" y="15279"/>
                      </a:cubicBezTo>
                      <a:lnTo>
                        <a:pt x="2022" y="15279"/>
                      </a:lnTo>
                      <a:cubicBezTo>
                        <a:pt x="1692" y="14948"/>
                        <a:pt x="2734" y="3"/>
                        <a:pt x="1439" y="3"/>
                      </a:cubicBezTo>
                      <a:cubicBezTo>
                        <a:pt x="1409" y="3"/>
                        <a:pt x="1378" y="11"/>
                        <a:pt x="1346" y="27"/>
                      </a:cubicBezTo>
                      <a:cubicBezTo>
                        <a:pt x="1313" y="9"/>
                        <a:pt x="1282" y="1"/>
                        <a:pt x="12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725;p53"/>
                <p:cNvSpPr/>
                <p:nvPr/>
              </p:nvSpPr>
              <p:spPr>
                <a:xfrm>
                  <a:off x="3923000" y="3647525"/>
                  <a:ext cx="679150" cy="9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6" h="37897" extrusionOk="0">
                      <a:moveTo>
                        <a:pt x="8112" y="9380"/>
                      </a:moveTo>
                      <a:lnTo>
                        <a:pt x="17153" y="18970"/>
                      </a:lnTo>
                      <a:lnTo>
                        <a:pt x="12210" y="27208"/>
                      </a:lnTo>
                      <a:lnTo>
                        <a:pt x="3464" y="21420"/>
                      </a:lnTo>
                      <a:lnTo>
                        <a:pt x="8112" y="9380"/>
                      </a:lnTo>
                      <a:close/>
                      <a:moveTo>
                        <a:pt x="296" y="0"/>
                      </a:moveTo>
                      <a:lnTo>
                        <a:pt x="0" y="254"/>
                      </a:lnTo>
                      <a:cubicBezTo>
                        <a:pt x="0" y="254"/>
                        <a:pt x="42" y="465"/>
                        <a:pt x="85" y="888"/>
                      </a:cubicBezTo>
                      <a:lnTo>
                        <a:pt x="7520" y="8746"/>
                      </a:lnTo>
                      <a:lnTo>
                        <a:pt x="2873" y="20787"/>
                      </a:lnTo>
                      <a:lnTo>
                        <a:pt x="3084" y="22054"/>
                      </a:lnTo>
                      <a:lnTo>
                        <a:pt x="11829" y="27884"/>
                      </a:lnTo>
                      <a:lnTo>
                        <a:pt x="6337" y="37136"/>
                      </a:lnTo>
                      <a:cubicBezTo>
                        <a:pt x="6379" y="37263"/>
                        <a:pt x="6464" y="37432"/>
                        <a:pt x="6506" y="37559"/>
                      </a:cubicBezTo>
                      <a:lnTo>
                        <a:pt x="6844" y="37770"/>
                      </a:lnTo>
                      <a:lnTo>
                        <a:pt x="12463" y="28307"/>
                      </a:lnTo>
                      <a:lnTo>
                        <a:pt x="26954" y="37897"/>
                      </a:lnTo>
                      <a:lnTo>
                        <a:pt x="27165" y="37559"/>
                      </a:lnTo>
                      <a:lnTo>
                        <a:pt x="26701" y="36798"/>
                      </a:lnTo>
                      <a:lnTo>
                        <a:pt x="12886" y="27631"/>
                      </a:lnTo>
                      <a:lnTo>
                        <a:pt x="17829" y="19350"/>
                      </a:lnTo>
                      <a:cubicBezTo>
                        <a:pt x="18251" y="18421"/>
                        <a:pt x="8957" y="9295"/>
                        <a:pt x="8407" y="8577"/>
                      </a:cubicBezTo>
                      <a:lnTo>
                        <a:pt x="11407" y="803"/>
                      </a:lnTo>
                      <a:cubicBezTo>
                        <a:pt x="11365" y="592"/>
                        <a:pt x="11322" y="423"/>
                        <a:pt x="11280" y="212"/>
                      </a:cubicBezTo>
                      <a:lnTo>
                        <a:pt x="10858" y="85"/>
                      </a:lnTo>
                      <a:lnTo>
                        <a:pt x="7858" y="7985"/>
                      </a:lnTo>
                      <a:lnTo>
                        <a:pt x="29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6" name="Google Shape;1726;p53"/>
                <p:cNvSpPr/>
                <p:nvPr/>
              </p:nvSpPr>
              <p:spPr>
                <a:xfrm>
                  <a:off x="2980875" y="3646475"/>
                  <a:ext cx="679150" cy="9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6" h="37897" extrusionOk="0">
                      <a:moveTo>
                        <a:pt x="19096" y="9422"/>
                      </a:moveTo>
                      <a:lnTo>
                        <a:pt x="23701" y="21462"/>
                      </a:lnTo>
                      <a:lnTo>
                        <a:pt x="14956" y="27250"/>
                      </a:lnTo>
                      <a:lnTo>
                        <a:pt x="10013" y="19012"/>
                      </a:lnTo>
                      <a:lnTo>
                        <a:pt x="19096" y="9422"/>
                      </a:lnTo>
                      <a:close/>
                      <a:moveTo>
                        <a:pt x="26870" y="0"/>
                      </a:moveTo>
                      <a:lnTo>
                        <a:pt x="19349" y="8027"/>
                      </a:lnTo>
                      <a:lnTo>
                        <a:pt x="16308" y="127"/>
                      </a:lnTo>
                      <a:lnTo>
                        <a:pt x="15885" y="254"/>
                      </a:lnTo>
                      <a:cubicBezTo>
                        <a:pt x="15843" y="465"/>
                        <a:pt x="15801" y="634"/>
                        <a:pt x="15758" y="845"/>
                      </a:cubicBezTo>
                      <a:lnTo>
                        <a:pt x="18758" y="8619"/>
                      </a:lnTo>
                      <a:cubicBezTo>
                        <a:pt x="18167" y="9379"/>
                        <a:pt x="8957" y="18420"/>
                        <a:pt x="9337" y="19392"/>
                      </a:cubicBezTo>
                      <a:lnTo>
                        <a:pt x="14280" y="27673"/>
                      </a:lnTo>
                      <a:lnTo>
                        <a:pt x="465" y="36840"/>
                      </a:lnTo>
                      <a:lnTo>
                        <a:pt x="0" y="37601"/>
                      </a:lnTo>
                      <a:lnTo>
                        <a:pt x="211" y="37897"/>
                      </a:lnTo>
                      <a:lnTo>
                        <a:pt x="14660" y="28349"/>
                      </a:lnTo>
                      <a:lnTo>
                        <a:pt x="20321" y="37770"/>
                      </a:lnTo>
                      <a:lnTo>
                        <a:pt x="20617" y="37601"/>
                      </a:lnTo>
                      <a:lnTo>
                        <a:pt x="20659" y="37601"/>
                      </a:lnTo>
                      <a:cubicBezTo>
                        <a:pt x="20701" y="37474"/>
                        <a:pt x="20786" y="37305"/>
                        <a:pt x="20828" y="37136"/>
                      </a:cubicBezTo>
                      <a:lnTo>
                        <a:pt x="15294" y="27926"/>
                      </a:lnTo>
                      <a:lnTo>
                        <a:pt x="24081" y="22096"/>
                      </a:lnTo>
                      <a:cubicBezTo>
                        <a:pt x="24123" y="21673"/>
                        <a:pt x="24208" y="21251"/>
                        <a:pt x="24292" y="20829"/>
                      </a:cubicBezTo>
                      <a:lnTo>
                        <a:pt x="19645" y="8788"/>
                      </a:lnTo>
                      <a:lnTo>
                        <a:pt x="27081" y="930"/>
                      </a:lnTo>
                      <a:lnTo>
                        <a:pt x="27165" y="254"/>
                      </a:lnTo>
                      <a:lnTo>
                        <a:pt x="26870" y="0"/>
                      </a:lnTo>
                      <a:close/>
                    </a:path>
                  </a:pathLst>
                </a:custGeom>
                <a:solidFill>
                  <a:srgbClr val="507F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53"/>
                <p:cNvSpPr/>
                <p:nvPr/>
              </p:nvSpPr>
              <p:spPr>
                <a:xfrm>
                  <a:off x="4135275" y="4806175"/>
                  <a:ext cx="1059400" cy="64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6" h="25730" extrusionOk="0">
                      <a:moveTo>
                        <a:pt x="18843" y="6464"/>
                      </a:moveTo>
                      <a:lnTo>
                        <a:pt x="31306" y="10225"/>
                      </a:lnTo>
                      <a:lnTo>
                        <a:pt x="22646" y="18421"/>
                      </a:lnTo>
                      <a:lnTo>
                        <a:pt x="10690" y="14280"/>
                      </a:lnTo>
                      <a:lnTo>
                        <a:pt x="18843" y="6464"/>
                      </a:lnTo>
                      <a:close/>
                      <a:moveTo>
                        <a:pt x="212" y="1"/>
                      </a:moveTo>
                      <a:lnTo>
                        <a:pt x="1" y="719"/>
                      </a:lnTo>
                      <a:lnTo>
                        <a:pt x="17998" y="6169"/>
                      </a:lnTo>
                      <a:cubicBezTo>
                        <a:pt x="17872" y="6338"/>
                        <a:pt x="9760" y="13942"/>
                        <a:pt x="9718" y="14154"/>
                      </a:cubicBezTo>
                      <a:cubicBezTo>
                        <a:pt x="9380" y="14956"/>
                        <a:pt x="21505" y="18716"/>
                        <a:pt x="22012" y="19012"/>
                      </a:cubicBezTo>
                      <a:lnTo>
                        <a:pt x="15464" y="25223"/>
                      </a:lnTo>
                      <a:cubicBezTo>
                        <a:pt x="15464" y="25349"/>
                        <a:pt x="15506" y="25518"/>
                        <a:pt x="15506" y="25687"/>
                      </a:cubicBezTo>
                      <a:lnTo>
                        <a:pt x="16055" y="25687"/>
                      </a:lnTo>
                      <a:lnTo>
                        <a:pt x="22815" y="19266"/>
                      </a:lnTo>
                      <a:lnTo>
                        <a:pt x="41192" y="25687"/>
                      </a:lnTo>
                      <a:lnTo>
                        <a:pt x="42375" y="25730"/>
                      </a:lnTo>
                      <a:lnTo>
                        <a:pt x="42375" y="25307"/>
                      </a:lnTo>
                      <a:lnTo>
                        <a:pt x="23448" y="18716"/>
                      </a:lnTo>
                      <a:cubicBezTo>
                        <a:pt x="23491" y="18632"/>
                        <a:pt x="32278" y="10436"/>
                        <a:pt x="32278" y="10309"/>
                      </a:cubicBezTo>
                      <a:lnTo>
                        <a:pt x="31602" y="9506"/>
                      </a:lnTo>
                      <a:lnTo>
                        <a:pt x="19477" y="5831"/>
                      </a:lnTo>
                      <a:lnTo>
                        <a:pt x="24843" y="719"/>
                      </a:lnTo>
                      <a:cubicBezTo>
                        <a:pt x="24716" y="508"/>
                        <a:pt x="24547" y="296"/>
                        <a:pt x="24378" y="127"/>
                      </a:cubicBezTo>
                      <a:lnTo>
                        <a:pt x="18632" y="5577"/>
                      </a:lnTo>
                      <a:lnTo>
                        <a:pt x="2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53"/>
                <p:cNvSpPr/>
                <p:nvPr/>
              </p:nvSpPr>
              <p:spPr>
                <a:xfrm>
                  <a:off x="2388350" y="4806175"/>
                  <a:ext cx="1059375" cy="64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5" h="25730" extrusionOk="0">
                      <a:moveTo>
                        <a:pt x="23490" y="6464"/>
                      </a:moveTo>
                      <a:lnTo>
                        <a:pt x="31686" y="14280"/>
                      </a:lnTo>
                      <a:lnTo>
                        <a:pt x="19730" y="18421"/>
                      </a:lnTo>
                      <a:lnTo>
                        <a:pt x="11027" y="10225"/>
                      </a:lnTo>
                      <a:lnTo>
                        <a:pt x="23490" y="6464"/>
                      </a:lnTo>
                      <a:close/>
                      <a:moveTo>
                        <a:pt x="42121" y="1"/>
                      </a:moveTo>
                      <a:lnTo>
                        <a:pt x="23701" y="5577"/>
                      </a:lnTo>
                      <a:lnTo>
                        <a:pt x="17955" y="127"/>
                      </a:lnTo>
                      <a:cubicBezTo>
                        <a:pt x="17786" y="296"/>
                        <a:pt x="17617" y="508"/>
                        <a:pt x="17491" y="719"/>
                      </a:cubicBezTo>
                      <a:lnTo>
                        <a:pt x="22856" y="5831"/>
                      </a:lnTo>
                      <a:lnTo>
                        <a:pt x="10731" y="9506"/>
                      </a:lnTo>
                      <a:lnTo>
                        <a:pt x="10055" y="10351"/>
                      </a:lnTo>
                      <a:lnTo>
                        <a:pt x="18885" y="18716"/>
                      </a:lnTo>
                      <a:lnTo>
                        <a:pt x="0" y="25307"/>
                      </a:lnTo>
                      <a:lnTo>
                        <a:pt x="0" y="25730"/>
                      </a:lnTo>
                      <a:lnTo>
                        <a:pt x="1183" y="25730"/>
                      </a:lnTo>
                      <a:lnTo>
                        <a:pt x="19561" y="19308"/>
                      </a:lnTo>
                      <a:lnTo>
                        <a:pt x="26320" y="25730"/>
                      </a:lnTo>
                      <a:lnTo>
                        <a:pt x="26827" y="25730"/>
                      </a:lnTo>
                      <a:cubicBezTo>
                        <a:pt x="26827" y="25561"/>
                        <a:pt x="26827" y="25392"/>
                        <a:pt x="26870" y="25223"/>
                      </a:cubicBezTo>
                      <a:lnTo>
                        <a:pt x="20363" y="19012"/>
                      </a:lnTo>
                      <a:cubicBezTo>
                        <a:pt x="20955" y="18716"/>
                        <a:pt x="32911" y="14999"/>
                        <a:pt x="32658" y="14154"/>
                      </a:cubicBezTo>
                      <a:lnTo>
                        <a:pt x="24335" y="6211"/>
                      </a:lnTo>
                      <a:lnTo>
                        <a:pt x="42375" y="761"/>
                      </a:lnTo>
                      <a:lnTo>
                        <a:pt x="4212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53"/>
                <p:cNvSpPr/>
                <p:nvPr/>
              </p:nvSpPr>
              <p:spPr>
                <a:xfrm>
                  <a:off x="2816050" y="4586400"/>
                  <a:ext cx="1948400" cy="8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36" h="3390" extrusionOk="0">
                      <a:moveTo>
                        <a:pt x="2248" y="1"/>
                      </a:moveTo>
                      <a:cubicBezTo>
                        <a:pt x="13" y="1"/>
                        <a:pt x="0" y="3389"/>
                        <a:pt x="2209" y="3389"/>
                      </a:cubicBezTo>
                      <a:cubicBezTo>
                        <a:pt x="2261" y="3389"/>
                        <a:pt x="2314" y="3388"/>
                        <a:pt x="2368" y="3384"/>
                      </a:cubicBezTo>
                      <a:lnTo>
                        <a:pt x="75668" y="3384"/>
                      </a:lnTo>
                      <a:cubicBezTo>
                        <a:pt x="75682" y="3384"/>
                        <a:pt x="75695" y="3384"/>
                        <a:pt x="75709" y="3384"/>
                      </a:cubicBezTo>
                      <a:cubicBezTo>
                        <a:pt x="77894" y="3384"/>
                        <a:pt x="77935" y="4"/>
                        <a:pt x="75709" y="4"/>
                      </a:cubicBezTo>
                      <a:cubicBezTo>
                        <a:pt x="75696" y="4"/>
                        <a:pt x="75682" y="4"/>
                        <a:pt x="75668" y="4"/>
                      </a:cubicBezTo>
                      <a:lnTo>
                        <a:pt x="2368" y="4"/>
                      </a:lnTo>
                      <a:cubicBezTo>
                        <a:pt x="2327" y="2"/>
                        <a:pt x="2287" y="1"/>
                        <a:pt x="22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53"/>
                <p:cNvSpPr/>
                <p:nvPr/>
              </p:nvSpPr>
              <p:spPr>
                <a:xfrm>
                  <a:off x="3602450" y="575050"/>
                  <a:ext cx="372325" cy="2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93" h="9043" extrusionOk="0">
                      <a:moveTo>
                        <a:pt x="7541" y="0"/>
                      </a:moveTo>
                      <a:cubicBezTo>
                        <a:pt x="4541" y="338"/>
                        <a:pt x="1162" y="1859"/>
                        <a:pt x="697" y="4563"/>
                      </a:cubicBezTo>
                      <a:cubicBezTo>
                        <a:pt x="906" y="5607"/>
                        <a:pt x="1" y="9043"/>
                        <a:pt x="1854" y="9043"/>
                      </a:cubicBezTo>
                      <a:cubicBezTo>
                        <a:pt x="1876" y="9043"/>
                        <a:pt x="1899" y="9042"/>
                        <a:pt x="1922" y="9041"/>
                      </a:cubicBezTo>
                      <a:lnTo>
                        <a:pt x="13160" y="9041"/>
                      </a:lnTo>
                      <a:cubicBezTo>
                        <a:pt x="13836" y="9041"/>
                        <a:pt x="14385" y="8450"/>
                        <a:pt x="14385" y="7774"/>
                      </a:cubicBezTo>
                      <a:cubicBezTo>
                        <a:pt x="14301" y="6464"/>
                        <a:pt x="14892" y="3633"/>
                        <a:pt x="13582" y="2746"/>
                      </a:cubicBezTo>
                      <a:cubicBezTo>
                        <a:pt x="12357" y="1690"/>
                        <a:pt x="9991" y="0"/>
                        <a:pt x="754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53"/>
                <p:cNvSpPr/>
                <p:nvPr/>
              </p:nvSpPr>
              <p:spPr>
                <a:xfrm>
                  <a:off x="3533350" y="989675"/>
                  <a:ext cx="518500" cy="9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0" h="3920" extrusionOk="0">
                      <a:moveTo>
                        <a:pt x="2485" y="1"/>
                      </a:moveTo>
                      <a:cubicBezTo>
                        <a:pt x="0" y="1"/>
                        <a:pt x="12" y="3919"/>
                        <a:pt x="2520" y="3919"/>
                      </a:cubicBezTo>
                      <a:cubicBezTo>
                        <a:pt x="2606" y="3919"/>
                        <a:pt x="2694" y="3915"/>
                        <a:pt x="2785" y="3905"/>
                      </a:cubicBezTo>
                      <a:lnTo>
                        <a:pt x="17825" y="3905"/>
                      </a:lnTo>
                      <a:cubicBezTo>
                        <a:pt x="20683" y="3905"/>
                        <a:pt x="20740" y="18"/>
                        <a:pt x="17872" y="18"/>
                      </a:cubicBezTo>
                      <a:cubicBezTo>
                        <a:pt x="17856" y="18"/>
                        <a:pt x="17841" y="18"/>
                        <a:pt x="17825" y="19"/>
                      </a:cubicBezTo>
                      <a:lnTo>
                        <a:pt x="2785" y="19"/>
                      </a:lnTo>
                      <a:cubicBezTo>
                        <a:pt x="2681" y="6"/>
                        <a:pt x="2581" y="1"/>
                        <a:pt x="248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53"/>
                <p:cNvSpPr/>
                <p:nvPr/>
              </p:nvSpPr>
              <p:spPr>
                <a:xfrm>
                  <a:off x="2875250" y="4413275"/>
                  <a:ext cx="18314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58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3258" y="6929"/>
                      </a:lnTo>
                      <a:lnTo>
                        <a:pt x="7325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3" name="Google Shape;1733;p53"/>
                <p:cNvSpPr/>
                <p:nvPr/>
              </p:nvSpPr>
              <p:spPr>
                <a:xfrm>
                  <a:off x="3781450" y="4413275"/>
                  <a:ext cx="190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4" name="Google Shape;1734;p53"/>
                <p:cNvSpPr/>
                <p:nvPr/>
              </p:nvSpPr>
              <p:spPr>
                <a:xfrm>
                  <a:off x="3874400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5" name="Google Shape;1735;p53"/>
                <p:cNvSpPr/>
                <p:nvPr/>
              </p:nvSpPr>
              <p:spPr>
                <a:xfrm>
                  <a:off x="3967350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6" name="Google Shape;1736;p53"/>
                <p:cNvSpPr/>
                <p:nvPr/>
              </p:nvSpPr>
              <p:spPr>
                <a:xfrm>
                  <a:off x="4061350" y="4413275"/>
                  <a:ext cx="1902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7" name="Google Shape;1737;p53"/>
                <p:cNvSpPr/>
                <p:nvPr/>
              </p:nvSpPr>
              <p:spPr>
                <a:xfrm>
                  <a:off x="4154300" y="4413275"/>
                  <a:ext cx="2007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8" name="Google Shape;1738;p53"/>
                <p:cNvSpPr/>
                <p:nvPr/>
              </p:nvSpPr>
              <p:spPr>
                <a:xfrm>
                  <a:off x="4248300" y="4413275"/>
                  <a:ext cx="1902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9" name="Google Shape;1739;p53"/>
                <p:cNvSpPr/>
                <p:nvPr/>
              </p:nvSpPr>
              <p:spPr>
                <a:xfrm>
                  <a:off x="4341250" y="4413275"/>
                  <a:ext cx="1902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0" name="Google Shape;1740;p53"/>
                <p:cNvSpPr/>
                <p:nvPr/>
              </p:nvSpPr>
              <p:spPr>
                <a:xfrm>
                  <a:off x="4434175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4" y="6929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741;p53"/>
                <p:cNvSpPr/>
                <p:nvPr/>
              </p:nvSpPr>
              <p:spPr>
                <a:xfrm>
                  <a:off x="4528175" y="4413275"/>
                  <a:ext cx="190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2" name="Google Shape;1742;p53"/>
                <p:cNvSpPr/>
                <p:nvPr/>
              </p:nvSpPr>
              <p:spPr>
                <a:xfrm>
                  <a:off x="4621125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4" y="6929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3" name="Google Shape;1743;p53"/>
                <p:cNvSpPr/>
                <p:nvPr/>
              </p:nvSpPr>
              <p:spPr>
                <a:xfrm>
                  <a:off x="3687450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4" name="Google Shape;1744;p53"/>
                <p:cNvSpPr/>
                <p:nvPr/>
              </p:nvSpPr>
              <p:spPr>
                <a:xfrm>
                  <a:off x="3594500" y="4413275"/>
                  <a:ext cx="190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5" name="Google Shape;1745;p53"/>
                <p:cNvSpPr/>
                <p:nvPr/>
              </p:nvSpPr>
              <p:spPr>
                <a:xfrm>
                  <a:off x="3500500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4" y="6929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1746;p53"/>
                <p:cNvSpPr/>
                <p:nvPr/>
              </p:nvSpPr>
              <p:spPr>
                <a:xfrm>
                  <a:off x="3407575" y="4413275"/>
                  <a:ext cx="2007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7" name="Google Shape;1747;p53"/>
                <p:cNvSpPr/>
                <p:nvPr/>
              </p:nvSpPr>
              <p:spPr>
                <a:xfrm>
                  <a:off x="3314625" y="4413275"/>
                  <a:ext cx="1902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53"/>
                <p:cNvSpPr/>
                <p:nvPr/>
              </p:nvSpPr>
              <p:spPr>
                <a:xfrm>
                  <a:off x="3220625" y="4413275"/>
                  <a:ext cx="2007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53"/>
                <p:cNvSpPr/>
                <p:nvPr/>
              </p:nvSpPr>
              <p:spPr>
                <a:xfrm>
                  <a:off x="3127675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53"/>
                <p:cNvSpPr/>
                <p:nvPr/>
              </p:nvSpPr>
              <p:spPr>
                <a:xfrm>
                  <a:off x="3034725" y="4413275"/>
                  <a:ext cx="190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53"/>
                <p:cNvSpPr/>
                <p:nvPr/>
              </p:nvSpPr>
              <p:spPr>
                <a:xfrm>
                  <a:off x="2940725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53"/>
                <p:cNvSpPr/>
                <p:nvPr/>
              </p:nvSpPr>
              <p:spPr>
                <a:xfrm>
                  <a:off x="2875250" y="4490375"/>
                  <a:ext cx="1831450" cy="1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58" h="761" extrusionOk="0">
                      <a:moveTo>
                        <a:pt x="0" y="0"/>
                      </a:moveTo>
                      <a:lnTo>
                        <a:pt x="0" y="761"/>
                      </a:lnTo>
                      <a:lnTo>
                        <a:pt x="73258" y="761"/>
                      </a:lnTo>
                      <a:lnTo>
                        <a:pt x="7325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53"/>
                <p:cNvSpPr/>
                <p:nvPr/>
              </p:nvSpPr>
              <p:spPr>
                <a:xfrm>
                  <a:off x="3310400" y="3304250"/>
                  <a:ext cx="9611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46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38446" y="4099"/>
                      </a:lnTo>
                      <a:lnTo>
                        <a:pt x="38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53"/>
                <p:cNvSpPr/>
                <p:nvPr/>
              </p:nvSpPr>
              <p:spPr>
                <a:xfrm>
                  <a:off x="3785675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53"/>
                <p:cNvSpPr/>
                <p:nvPr/>
              </p:nvSpPr>
              <p:spPr>
                <a:xfrm>
                  <a:off x="3834275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53"/>
                <p:cNvSpPr/>
                <p:nvPr/>
              </p:nvSpPr>
              <p:spPr>
                <a:xfrm>
                  <a:off x="3883900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53"/>
                <p:cNvSpPr/>
                <p:nvPr/>
              </p:nvSpPr>
              <p:spPr>
                <a:xfrm>
                  <a:off x="3932500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53"/>
                <p:cNvSpPr/>
                <p:nvPr/>
              </p:nvSpPr>
              <p:spPr>
                <a:xfrm>
                  <a:off x="3982125" y="3304250"/>
                  <a:ext cx="95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53"/>
                <p:cNvSpPr/>
                <p:nvPr/>
              </p:nvSpPr>
              <p:spPr>
                <a:xfrm>
                  <a:off x="4030725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53"/>
                <p:cNvSpPr/>
                <p:nvPr/>
              </p:nvSpPr>
              <p:spPr>
                <a:xfrm>
                  <a:off x="4080350" y="3304250"/>
                  <a:ext cx="95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53"/>
                <p:cNvSpPr/>
                <p:nvPr/>
              </p:nvSpPr>
              <p:spPr>
                <a:xfrm>
                  <a:off x="4128950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53"/>
                <p:cNvSpPr/>
                <p:nvPr/>
              </p:nvSpPr>
              <p:spPr>
                <a:xfrm>
                  <a:off x="4177525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53"/>
                <p:cNvSpPr/>
                <p:nvPr/>
              </p:nvSpPr>
              <p:spPr>
                <a:xfrm>
                  <a:off x="4227175" y="3304250"/>
                  <a:ext cx="952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53"/>
                <p:cNvSpPr/>
                <p:nvPr/>
              </p:nvSpPr>
              <p:spPr>
                <a:xfrm>
                  <a:off x="3737100" y="3304250"/>
                  <a:ext cx="952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53"/>
                <p:cNvSpPr/>
                <p:nvPr/>
              </p:nvSpPr>
              <p:spPr>
                <a:xfrm>
                  <a:off x="3687450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53"/>
                <p:cNvSpPr/>
                <p:nvPr/>
              </p:nvSpPr>
              <p:spPr>
                <a:xfrm>
                  <a:off x="3638875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53"/>
                <p:cNvSpPr/>
                <p:nvPr/>
              </p:nvSpPr>
              <p:spPr>
                <a:xfrm>
                  <a:off x="3589225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53"/>
                <p:cNvSpPr/>
                <p:nvPr/>
              </p:nvSpPr>
              <p:spPr>
                <a:xfrm>
                  <a:off x="3540650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53"/>
                <p:cNvSpPr/>
                <p:nvPr/>
              </p:nvSpPr>
              <p:spPr>
                <a:xfrm>
                  <a:off x="3492050" y="3304250"/>
                  <a:ext cx="95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53"/>
                <p:cNvSpPr/>
                <p:nvPr/>
              </p:nvSpPr>
              <p:spPr>
                <a:xfrm>
                  <a:off x="3442425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53"/>
                <p:cNvSpPr/>
                <p:nvPr/>
              </p:nvSpPr>
              <p:spPr>
                <a:xfrm>
                  <a:off x="3393825" y="3304250"/>
                  <a:ext cx="95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53"/>
                <p:cNvSpPr/>
                <p:nvPr/>
              </p:nvSpPr>
              <p:spPr>
                <a:xfrm>
                  <a:off x="3344200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53"/>
                <p:cNvSpPr/>
                <p:nvPr/>
              </p:nvSpPr>
              <p:spPr>
                <a:xfrm>
                  <a:off x="3310400" y="3349675"/>
                  <a:ext cx="961150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46" h="424" extrusionOk="0">
                      <a:moveTo>
                        <a:pt x="0" y="1"/>
                      </a:moveTo>
                      <a:lnTo>
                        <a:pt x="0" y="423"/>
                      </a:lnTo>
                      <a:lnTo>
                        <a:pt x="38446" y="423"/>
                      </a:lnTo>
                      <a:lnTo>
                        <a:pt x="3844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53"/>
                <p:cNvSpPr/>
                <p:nvPr/>
              </p:nvSpPr>
              <p:spPr>
                <a:xfrm>
                  <a:off x="3583950" y="801075"/>
                  <a:ext cx="414050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2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16562" y="3042"/>
                      </a:lnTo>
                      <a:lnTo>
                        <a:pt x="1656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53"/>
                <p:cNvSpPr/>
                <p:nvPr/>
              </p:nvSpPr>
              <p:spPr>
                <a:xfrm>
                  <a:off x="3786750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338" y="3042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53"/>
                <p:cNvSpPr/>
                <p:nvPr/>
              </p:nvSpPr>
              <p:spPr>
                <a:xfrm>
                  <a:off x="3827925" y="801075"/>
                  <a:ext cx="952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81" y="3042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53"/>
                <p:cNvSpPr/>
                <p:nvPr/>
              </p:nvSpPr>
              <p:spPr>
                <a:xfrm>
                  <a:off x="3870175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39" y="304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53"/>
                <p:cNvSpPr/>
                <p:nvPr/>
              </p:nvSpPr>
              <p:spPr>
                <a:xfrm>
                  <a:off x="3912425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39" y="304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53"/>
                <p:cNvSpPr/>
                <p:nvPr/>
              </p:nvSpPr>
              <p:spPr>
                <a:xfrm>
                  <a:off x="3953625" y="801075"/>
                  <a:ext cx="952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380" y="3042"/>
                      </a:lnTo>
                      <a:lnTo>
                        <a:pt x="38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53"/>
                <p:cNvSpPr/>
                <p:nvPr/>
              </p:nvSpPr>
              <p:spPr>
                <a:xfrm>
                  <a:off x="3744500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338" y="3042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53"/>
                <p:cNvSpPr/>
                <p:nvPr/>
              </p:nvSpPr>
              <p:spPr>
                <a:xfrm>
                  <a:off x="3703300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338" y="3042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53"/>
                <p:cNvSpPr/>
                <p:nvPr/>
              </p:nvSpPr>
              <p:spPr>
                <a:xfrm>
                  <a:off x="3661050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39" y="304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53"/>
                <p:cNvSpPr/>
                <p:nvPr/>
              </p:nvSpPr>
              <p:spPr>
                <a:xfrm>
                  <a:off x="3618800" y="801075"/>
                  <a:ext cx="952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81" y="3042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53"/>
                <p:cNvSpPr/>
                <p:nvPr/>
              </p:nvSpPr>
              <p:spPr>
                <a:xfrm>
                  <a:off x="3583950" y="834875"/>
                  <a:ext cx="414050" cy="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2" h="339" extrusionOk="0">
                      <a:moveTo>
                        <a:pt x="0" y="0"/>
                      </a:moveTo>
                      <a:lnTo>
                        <a:pt x="0" y="338"/>
                      </a:lnTo>
                      <a:lnTo>
                        <a:pt x="16562" y="338"/>
                      </a:lnTo>
                      <a:lnTo>
                        <a:pt x="1656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53"/>
                <p:cNvSpPr/>
                <p:nvPr/>
              </p:nvSpPr>
              <p:spPr>
                <a:xfrm>
                  <a:off x="3543825" y="877125"/>
                  <a:ext cx="500650" cy="6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6" h="2662" extrusionOk="0">
                      <a:moveTo>
                        <a:pt x="1310" y="0"/>
                      </a:moveTo>
                      <a:cubicBezTo>
                        <a:pt x="549" y="42"/>
                        <a:pt x="0" y="718"/>
                        <a:pt x="127" y="1479"/>
                      </a:cubicBezTo>
                      <a:cubicBezTo>
                        <a:pt x="127" y="2112"/>
                        <a:pt x="676" y="2662"/>
                        <a:pt x="1310" y="2662"/>
                      </a:cubicBezTo>
                      <a:lnTo>
                        <a:pt x="18462" y="2662"/>
                      </a:lnTo>
                      <a:cubicBezTo>
                        <a:pt x="20026" y="2662"/>
                        <a:pt x="20026" y="0"/>
                        <a:pt x="1846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53"/>
                <p:cNvSpPr/>
                <p:nvPr/>
              </p:nvSpPr>
              <p:spPr>
                <a:xfrm>
                  <a:off x="3764550" y="683825"/>
                  <a:ext cx="52850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" h="2029" extrusionOk="0">
                      <a:moveTo>
                        <a:pt x="1057" y="1"/>
                      </a:moveTo>
                      <a:cubicBezTo>
                        <a:pt x="529" y="1"/>
                        <a:pt x="1" y="339"/>
                        <a:pt x="1" y="1015"/>
                      </a:cubicBezTo>
                      <a:cubicBezTo>
                        <a:pt x="1" y="1691"/>
                        <a:pt x="529" y="2029"/>
                        <a:pt x="1057" y="2029"/>
                      </a:cubicBezTo>
                      <a:cubicBezTo>
                        <a:pt x="1585" y="2029"/>
                        <a:pt x="2113" y="1691"/>
                        <a:pt x="2113" y="1015"/>
                      </a:cubicBezTo>
                      <a:cubicBezTo>
                        <a:pt x="2113" y="339"/>
                        <a:pt x="158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53"/>
                <p:cNvSpPr/>
                <p:nvPr/>
              </p:nvSpPr>
              <p:spPr>
                <a:xfrm>
                  <a:off x="3870175" y="683825"/>
                  <a:ext cx="52850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" h="2029" extrusionOk="0">
                      <a:moveTo>
                        <a:pt x="1057" y="1"/>
                      </a:moveTo>
                      <a:cubicBezTo>
                        <a:pt x="529" y="1"/>
                        <a:pt x="1" y="339"/>
                        <a:pt x="1" y="1015"/>
                      </a:cubicBezTo>
                      <a:cubicBezTo>
                        <a:pt x="1" y="1691"/>
                        <a:pt x="529" y="2029"/>
                        <a:pt x="1057" y="2029"/>
                      </a:cubicBezTo>
                      <a:cubicBezTo>
                        <a:pt x="1585" y="2029"/>
                        <a:pt x="2113" y="1691"/>
                        <a:pt x="2113" y="1015"/>
                      </a:cubicBezTo>
                      <a:cubicBezTo>
                        <a:pt x="2113" y="339"/>
                        <a:pt x="158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53"/>
                <p:cNvSpPr/>
                <p:nvPr/>
              </p:nvSpPr>
              <p:spPr>
                <a:xfrm>
                  <a:off x="3658950" y="683825"/>
                  <a:ext cx="528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3" h="2029" extrusionOk="0">
                      <a:moveTo>
                        <a:pt x="1056" y="1"/>
                      </a:moveTo>
                      <a:cubicBezTo>
                        <a:pt x="528" y="1"/>
                        <a:pt x="0" y="339"/>
                        <a:pt x="0" y="1015"/>
                      </a:cubicBezTo>
                      <a:cubicBezTo>
                        <a:pt x="0" y="1691"/>
                        <a:pt x="528" y="2029"/>
                        <a:pt x="1056" y="2029"/>
                      </a:cubicBezTo>
                      <a:cubicBezTo>
                        <a:pt x="1584" y="2029"/>
                        <a:pt x="2112" y="1691"/>
                        <a:pt x="2112" y="1015"/>
                      </a:cubicBezTo>
                      <a:cubicBezTo>
                        <a:pt x="2112" y="339"/>
                        <a:pt x="1584" y="1"/>
                        <a:pt x="105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89" name="Google Shape;1789;p53"/>
              <p:cNvSpPr/>
              <p:nvPr/>
            </p:nvSpPr>
            <p:spPr>
              <a:xfrm>
                <a:off x="6081101" y="3503975"/>
                <a:ext cx="8373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3"/>
              <p:cNvSpPr/>
              <p:nvPr/>
            </p:nvSpPr>
            <p:spPr>
              <a:xfrm>
                <a:off x="6081101" y="3632700"/>
                <a:ext cx="8373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722375" y="1804975"/>
            <a:ext cx="38496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Google Shape;165;p30"/>
          <p:cNvSpPr txBox="1">
            <a:spLocks noGrp="1"/>
          </p:cNvSpPr>
          <p:nvPr>
            <p:ph type="subTitle" idx="1"/>
          </p:nvPr>
        </p:nvSpPr>
        <p:spPr>
          <a:xfrm>
            <a:off x="722375" y="2438425"/>
            <a:ext cx="38496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 has a beautiful name and is the second planet from the Sun. It’s terribly hot—even hotter than Mercury</a:t>
            </a:r>
            <a:endParaRPr dirty="0"/>
          </a:p>
        </p:txBody>
      </p:sp>
      <p:grpSp>
        <p:nvGrpSpPr>
          <p:cNvPr id="166" name="Google Shape;166;p30"/>
          <p:cNvGrpSpPr/>
          <p:nvPr/>
        </p:nvGrpSpPr>
        <p:grpSpPr>
          <a:xfrm>
            <a:off x="5059870" y="239013"/>
            <a:ext cx="4930120" cy="4904705"/>
            <a:chOff x="5137494" y="314133"/>
            <a:chExt cx="4858218" cy="4833174"/>
          </a:xfrm>
        </p:grpSpPr>
        <p:sp>
          <p:nvSpPr>
            <p:cNvPr id="167" name="Google Shape;167;p30"/>
            <p:cNvSpPr/>
            <p:nvPr/>
          </p:nvSpPr>
          <p:spPr>
            <a:xfrm>
              <a:off x="5538838" y="1835970"/>
              <a:ext cx="1136211" cy="1043152"/>
            </a:xfrm>
            <a:custGeom>
              <a:avLst/>
              <a:gdLst/>
              <a:ahLst/>
              <a:cxnLst/>
              <a:rect l="l" t="t" r="r" b="b"/>
              <a:pathLst>
                <a:path w="33259" h="30535" extrusionOk="0">
                  <a:moveTo>
                    <a:pt x="2907" y="0"/>
                  </a:moveTo>
                  <a:lnTo>
                    <a:pt x="1" y="5997"/>
                  </a:lnTo>
                  <a:lnTo>
                    <a:pt x="1" y="7558"/>
                  </a:lnTo>
                  <a:lnTo>
                    <a:pt x="490" y="7558"/>
                  </a:lnTo>
                  <a:lnTo>
                    <a:pt x="490" y="17471"/>
                  </a:lnTo>
                  <a:lnTo>
                    <a:pt x="1" y="17471"/>
                  </a:lnTo>
                  <a:lnTo>
                    <a:pt x="1" y="19031"/>
                  </a:lnTo>
                  <a:lnTo>
                    <a:pt x="490" y="19031"/>
                  </a:lnTo>
                  <a:lnTo>
                    <a:pt x="490" y="30535"/>
                  </a:lnTo>
                  <a:lnTo>
                    <a:pt x="30964" y="30535"/>
                  </a:lnTo>
                  <a:lnTo>
                    <a:pt x="30964" y="19031"/>
                  </a:lnTo>
                  <a:lnTo>
                    <a:pt x="33258" y="19031"/>
                  </a:lnTo>
                  <a:lnTo>
                    <a:pt x="33258" y="17471"/>
                  </a:lnTo>
                  <a:lnTo>
                    <a:pt x="30964" y="17471"/>
                  </a:lnTo>
                  <a:lnTo>
                    <a:pt x="30964" y="7558"/>
                  </a:lnTo>
                  <a:lnTo>
                    <a:pt x="33258" y="7558"/>
                  </a:lnTo>
                  <a:lnTo>
                    <a:pt x="33258" y="6028"/>
                  </a:lnTo>
                  <a:lnTo>
                    <a:pt x="303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6357269" y="2156859"/>
              <a:ext cx="1136176" cy="1044211"/>
            </a:xfrm>
            <a:custGeom>
              <a:avLst/>
              <a:gdLst/>
              <a:ahLst/>
              <a:cxnLst/>
              <a:rect l="l" t="t" r="r" b="b"/>
              <a:pathLst>
                <a:path w="33258" h="30566" extrusionOk="0">
                  <a:moveTo>
                    <a:pt x="2907" y="0"/>
                  </a:moveTo>
                  <a:lnTo>
                    <a:pt x="0" y="6028"/>
                  </a:lnTo>
                  <a:lnTo>
                    <a:pt x="0" y="7588"/>
                  </a:lnTo>
                  <a:lnTo>
                    <a:pt x="490" y="7588"/>
                  </a:lnTo>
                  <a:lnTo>
                    <a:pt x="490" y="17470"/>
                  </a:lnTo>
                  <a:lnTo>
                    <a:pt x="0" y="17470"/>
                  </a:lnTo>
                  <a:lnTo>
                    <a:pt x="0" y="19031"/>
                  </a:lnTo>
                  <a:lnTo>
                    <a:pt x="490" y="19031"/>
                  </a:lnTo>
                  <a:lnTo>
                    <a:pt x="490" y="30565"/>
                  </a:lnTo>
                  <a:lnTo>
                    <a:pt x="30963" y="30565"/>
                  </a:lnTo>
                  <a:lnTo>
                    <a:pt x="30963" y="19031"/>
                  </a:lnTo>
                  <a:lnTo>
                    <a:pt x="33258" y="19031"/>
                  </a:lnTo>
                  <a:lnTo>
                    <a:pt x="33258" y="17470"/>
                  </a:lnTo>
                  <a:lnTo>
                    <a:pt x="30963" y="17470"/>
                  </a:lnTo>
                  <a:lnTo>
                    <a:pt x="30963" y="7588"/>
                  </a:lnTo>
                  <a:lnTo>
                    <a:pt x="33258" y="7588"/>
                  </a:lnTo>
                  <a:lnTo>
                    <a:pt x="33258" y="6028"/>
                  </a:lnTo>
                  <a:lnTo>
                    <a:pt x="303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169;p30"/>
            <p:cNvGrpSpPr/>
            <p:nvPr/>
          </p:nvGrpSpPr>
          <p:grpSpPr>
            <a:xfrm>
              <a:off x="5137494" y="1373991"/>
              <a:ext cx="3110555" cy="3190060"/>
              <a:chOff x="5057750" y="1373991"/>
              <a:chExt cx="3110555" cy="3190060"/>
            </a:xfrm>
          </p:grpSpPr>
          <p:sp>
            <p:nvSpPr>
              <p:cNvPr id="170" name="Google Shape;170;p30"/>
              <p:cNvSpPr/>
              <p:nvPr/>
            </p:nvSpPr>
            <p:spPr>
              <a:xfrm>
                <a:off x="6070569" y="2720232"/>
                <a:ext cx="1072429" cy="892666"/>
              </a:xfrm>
              <a:custGeom>
                <a:avLst/>
                <a:gdLst/>
                <a:ahLst/>
                <a:cxnLst/>
                <a:rect l="l" t="t" r="r" b="b"/>
                <a:pathLst>
                  <a:path w="31392" h="26130" extrusionOk="0">
                    <a:moveTo>
                      <a:pt x="0" y="0"/>
                    </a:moveTo>
                    <a:lnTo>
                      <a:pt x="0" y="26129"/>
                    </a:lnTo>
                    <a:lnTo>
                      <a:pt x="31392" y="26129"/>
                    </a:lnTo>
                    <a:lnTo>
                      <a:pt x="313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" name="Google Shape;171;p30"/>
              <p:cNvGrpSpPr/>
              <p:nvPr/>
            </p:nvGrpSpPr>
            <p:grpSpPr>
              <a:xfrm>
                <a:off x="5057750" y="1373991"/>
                <a:ext cx="3110555" cy="3190060"/>
                <a:chOff x="5057750" y="1373991"/>
                <a:chExt cx="3110555" cy="3190060"/>
              </a:xfrm>
            </p:grpSpPr>
            <p:grpSp>
              <p:nvGrpSpPr>
                <p:cNvPr id="172" name="Google Shape;172;p30"/>
                <p:cNvGrpSpPr/>
                <p:nvPr/>
              </p:nvGrpSpPr>
              <p:grpSpPr>
                <a:xfrm>
                  <a:off x="7186862" y="1373991"/>
                  <a:ext cx="891607" cy="1208293"/>
                  <a:chOff x="5136122" y="1373991"/>
                  <a:chExt cx="891607" cy="1208293"/>
                </a:xfrm>
              </p:grpSpPr>
              <p:sp>
                <p:nvSpPr>
                  <p:cNvPr id="173" name="Google Shape;173;p30"/>
                  <p:cNvSpPr/>
                  <p:nvPr/>
                </p:nvSpPr>
                <p:spPr>
                  <a:xfrm>
                    <a:off x="5262591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174;p30"/>
                  <p:cNvSpPr/>
                  <p:nvPr/>
                </p:nvSpPr>
                <p:spPr>
                  <a:xfrm>
                    <a:off x="5338910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175;p30"/>
                  <p:cNvSpPr/>
                  <p:nvPr/>
                </p:nvSpPr>
                <p:spPr>
                  <a:xfrm>
                    <a:off x="5415195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176;p30"/>
                  <p:cNvSpPr/>
                  <p:nvPr/>
                </p:nvSpPr>
                <p:spPr>
                  <a:xfrm>
                    <a:off x="5491514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177;p30"/>
                  <p:cNvSpPr/>
                  <p:nvPr/>
                </p:nvSpPr>
                <p:spPr>
                  <a:xfrm>
                    <a:off x="5567799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178;p30"/>
                  <p:cNvSpPr/>
                  <p:nvPr/>
                </p:nvSpPr>
                <p:spPr>
                  <a:xfrm>
                    <a:off x="5644118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179;p30"/>
                  <p:cNvSpPr/>
                  <p:nvPr/>
                </p:nvSpPr>
                <p:spPr>
                  <a:xfrm>
                    <a:off x="5720403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180;p30"/>
                  <p:cNvSpPr/>
                  <p:nvPr/>
                </p:nvSpPr>
                <p:spPr>
                  <a:xfrm>
                    <a:off x="5797747" y="1386528"/>
                    <a:ext cx="2616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66" y="4620"/>
                        </a:lnTo>
                        <a:lnTo>
                          <a:pt x="76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181;p30"/>
                  <p:cNvSpPr/>
                  <p:nvPr/>
                </p:nvSpPr>
                <p:spPr>
                  <a:xfrm>
                    <a:off x="5874066" y="1386528"/>
                    <a:ext cx="2616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65" y="4620"/>
                        </a:lnTo>
                        <a:lnTo>
                          <a:pt x="76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182;p30"/>
                  <p:cNvSpPr/>
                  <p:nvPr/>
                </p:nvSpPr>
                <p:spPr>
                  <a:xfrm>
                    <a:off x="5176912" y="1373991"/>
                    <a:ext cx="809036" cy="183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82" h="5385" extrusionOk="0">
                        <a:moveTo>
                          <a:pt x="22886" y="765"/>
                        </a:moveTo>
                        <a:lnTo>
                          <a:pt x="22886" y="4589"/>
                        </a:lnTo>
                        <a:lnTo>
                          <a:pt x="826" y="4589"/>
                        </a:lnTo>
                        <a:lnTo>
                          <a:pt x="796" y="765"/>
                        </a:lnTo>
                        <a:close/>
                        <a:moveTo>
                          <a:pt x="0" y="0"/>
                        </a:moveTo>
                        <a:lnTo>
                          <a:pt x="0" y="5385"/>
                        </a:lnTo>
                        <a:lnTo>
                          <a:pt x="23681" y="5385"/>
                        </a:lnTo>
                        <a:lnTo>
                          <a:pt x="2368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183;p30"/>
                  <p:cNvSpPr/>
                  <p:nvPr/>
                </p:nvSpPr>
                <p:spPr>
                  <a:xfrm>
                    <a:off x="5136122" y="1503569"/>
                    <a:ext cx="891607" cy="117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9" h="3428" extrusionOk="0">
                        <a:moveTo>
                          <a:pt x="1" y="1"/>
                        </a:moveTo>
                        <a:lnTo>
                          <a:pt x="1" y="3428"/>
                        </a:lnTo>
                        <a:lnTo>
                          <a:pt x="26099" y="3428"/>
                        </a:lnTo>
                        <a:lnTo>
                          <a:pt x="26099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184;p30"/>
                  <p:cNvSpPr/>
                  <p:nvPr/>
                </p:nvSpPr>
                <p:spPr>
                  <a:xfrm>
                    <a:off x="5192558" y="1620644"/>
                    <a:ext cx="777709" cy="961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65" h="28149" extrusionOk="0">
                        <a:moveTo>
                          <a:pt x="1" y="1"/>
                        </a:moveTo>
                        <a:lnTo>
                          <a:pt x="1" y="28149"/>
                        </a:lnTo>
                        <a:lnTo>
                          <a:pt x="22764" y="28149"/>
                        </a:lnTo>
                        <a:lnTo>
                          <a:pt x="227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" name="Google Shape;185;p30"/>
                  <p:cNvSpPr/>
                  <p:nvPr/>
                </p:nvSpPr>
                <p:spPr>
                  <a:xfrm>
                    <a:off x="5340994" y="1792071"/>
                    <a:ext cx="193394" cy="790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1" h="23131" extrusionOk="0">
                        <a:moveTo>
                          <a:pt x="2815" y="0"/>
                        </a:moveTo>
                        <a:cubicBezTo>
                          <a:pt x="1255" y="0"/>
                          <a:pt x="1" y="1255"/>
                          <a:pt x="1" y="2815"/>
                        </a:cubicBezTo>
                        <a:lnTo>
                          <a:pt x="1" y="23131"/>
                        </a:lnTo>
                        <a:lnTo>
                          <a:pt x="5661" y="23131"/>
                        </a:lnTo>
                        <a:lnTo>
                          <a:pt x="5661" y="2815"/>
                        </a:lnTo>
                        <a:cubicBezTo>
                          <a:pt x="5661" y="1591"/>
                          <a:pt x="4865" y="520"/>
                          <a:pt x="3703" y="123"/>
                        </a:cubicBezTo>
                        <a:cubicBezTo>
                          <a:pt x="3427" y="31"/>
                          <a:pt x="3121" y="0"/>
                          <a:pt x="281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186;p30"/>
                  <p:cNvSpPr/>
                  <p:nvPr/>
                </p:nvSpPr>
                <p:spPr>
                  <a:xfrm>
                    <a:off x="5400574" y="1797298"/>
                    <a:ext cx="133815" cy="784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7" h="22978" extrusionOk="0">
                        <a:moveTo>
                          <a:pt x="1959" y="0"/>
                        </a:moveTo>
                        <a:cubicBezTo>
                          <a:pt x="796" y="367"/>
                          <a:pt x="1" y="1438"/>
                          <a:pt x="1" y="2662"/>
                        </a:cubicBezTo>
                        <a:lnTo>
                          <a:pt x="1" y="22978"/>
                        </a:lnTo>
                        <a:lnTo>
                          <a:pt x="3917" y="22978"/>
                        </a:lnTo>
                        <a:lnTo>
                          <a:pt x="3917" y="2662"/>
                        </a:lnTo>
                        <a:cubicBezTo>
                          <a:pt x="3917" y="1438"/>
                          <a:pt x="3121" y="367"/>
                          <a:pt x="1959" y="0"/>
                        </a:cubicBezTo>
                        <a:close/>
                      </a:path>
                    </a:pathLst>
                  </a:custGeom>
                  <a:solidFill>
                    <a:srgbClr val="9719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187;p30"/>
                  <p:cNvSpPr/>
                  <p:nvPr/>
                </p:nvSpPr>
                <p:spPr>
                  <a:xfrm>
                    <a:off x="5628438" y="1792071"/>
                    <a:ext cx="193394" cy="790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1" h="23131" extrusionOk="0">
                        <a:moveTo>
                          <a:pt x="2846" y="0"/>
                        </a:moveTo>
                        <a:cubicBezTo>
                          <a:pt x="1285" y="0"/>
                          <a:pt x="0" y="1255"/>
                          <a:pt x="0" y="2815"/>
                        </a:cubicBezTo>
                        <a:lnTo>
                          <a:pt x="0" y="23131"/>
                        </a:lnTo>
                        <a:lnTo>
                          <a:pt x="5661" y="23131"/>
                        </a:lnTo>
                        <a:lnTo>
                          <a:pt x="5661" y="2815"/>
                        </a:lnTo>
                        <a:cubicBezTo>
                          <a:pt x="5661" y="1591"/>
                          <a:pt x="4865" y="520"/>
                          <a:pt x="3702" y="123"/>
                        </a:cubicBezTo>
                        <a:cubicBezTo>
                          <a:pt x="3427" y="31"/>
                          <a:pt x="3121" y="0"/>
                          <a:pt x="28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188;p30"/>
                  <p:cNvSpPr/>
                  <p:nvPr/>
                </p:nvSpPr>
                <p:spPr>
                  <a:xfrm>
                    <a:off x="5688017" y="1797298"/>
                    <a:ext cx="133815" cy="784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7" h="22978" extrusionOk="0">
                        <a:moveTo>
                          <a:pt x="1958" y="0"/>
                        </a:moveTo>
                        <a:cubicBezTo>
                          <a:pt x="796" y="367"/>
                          <a:pt x="31" y="1438"/>
                          <a:pt x="0" y="2662"/>
                        </a:cubicBezTo>
                        <a:lnTo>
                          <a:pt x="0" y="22978"/>
                        </a:lnTo>
                        <a:lnTo>
                          <a:pt x="3917" y="22978"/>
                        </a:lnTo>
                        <a:lnTo>
                          <a:pt x="3917" y="2662"/>
                        </a:lnTo>
                        <a:cubicBezTo>
                          <a:pt x="3917" y="1438"/>
                          <a:pt x="3121" y="367"/>
                          <a:pt x="1958" y="0"/>
                        </a:cubicBezTo>
                        <a:close/>
                      </a:path>
                    </a:pathLst>
                  </a:custGeom>
                  <a:solidFill>
                    <a:srgbClr val="9719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189;p30"/>
                  <p:cNvSpPr/>
                  <p:nvPr/>
                </p:nvSpPr>
                <p:spPr>
                  <a:xfrm>
                    <a:off x="5192558" y="1620644"/>
                    <a:ext cx="777709" cy="355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65" h="1041" extrusionOk="0">
                        <a:moveTo>
                          <a:pt x="1" y="1"/>
                        </a:moveTo>
                        <a:lnTo>
                          <a:pt x="1" y="1041"/>
                        </a:lnTo>
                        <a:lnTo>
                          <a:pt x="22764" y="1041"/>
                        </a:lnTo>
                        <a:lnTo>
                          <a:pt x="2276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90" name="Google Shape;190;p30"/>
                <p:cNvSpPr/>
                <p:nvPr/>
              </p:nvSpPr>
              <p:spPr>
                <a:xfrm>
                  <a:off x="6070569" y="2721257"/>
                  <a:ext cx="1072429" cy="891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2" h="26100" extrusionOk="0">
                      <a:moveTo>
                        <a:pt x="0" y="1"/>
                      </a:moveTo>
                      <a:lnTo>
                        <a:pt x="0" y="26099"/>
                      </a:lnTo>
                      <a:lnTo>
                        <a:pt x="313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30"/>
                <p:cNvSpPr/>
                <p:nvPr/>
              </p:nvSpPr>
              <p:spPr>
                <a:xfrm>
                  <a:off x="6070569" y="3612864"/>
                  <a:ext cx="1072429" cy="951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2" h="27843" extrusionOk="0">
                      <a:moveTo>
                        <a:pt x="0" y="0"/>
                      </a:moveTo>
                      <a:lnTo>
                        <a:pt x="0" y="27842"/>
                      </a:lnTo>
                      <a:lnTo>
                        <a:pt x="31392" y="27842"/>
                      </a:lnTo>
                      <a:lnTo>
                        <a:pt x="3139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30"/>
                <p:cNvSpPr/>
                <p:nvPr/>
              </p:nvSpPr>
              <p:spPr>
                <a:xfrm>
                  <a:off x="5092223" y="2720232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28638" y="26129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30"/>
                <p:cNvSpPr/>
                <p:nvPr/>
              </p:nvSpPr>
              <p:spPr>
                <a:xfrm>
                  <a:off x="5346221" y="2962718"/>
                  <a:ext cx="470383" cy="650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9032" extrusionOk="0">
                      <a:moveTo>
                        <a:pt x="6885" y="1"/>
                      </a:moveTo>
                      <a:cubicBezTo>
                        <a:pt x="3060" y="1"/>
                        <a:pt x="1" y="3091"/>
                        <a:pt x="1" y="6885"/>
                      </a:cubicBezTo>
                      <a:lnTo>
                        <a:pt x="1" y="19031"/>
                      </a:lnTo>
                      <a:lnTo>
                        <a:pt x="13769" y="19031"/>
                      </a:lnTo>
                      <a:lnTo>
                        <a:pt x="13769" y="6885"/>
                      </a:lnTo>
                      <a:cubicBezTo>
                        <a:pt x="13769" y="3580"/>
                        <a:pt x="11382" y="735"/>
                        <a:pt x="8108" y="123"/>
                      </a:cubicBezTo>
                      <a:cubicBezTo>
                        <a:pt x="7711" y="31"/>
                        <a:pt x="7282" y="1"/>
                        <a:pt x="68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30"/>
                <p:cNvSpPr/>
                <p:nvPr/>
              </p:nvSpPr>
              <p:spPr>
                <a:xfrm>
                  <a:off x="5431935" y="2966886"/>
                  <a:ext cx="384670" cy="64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0" h="18910" extrusionOk="0">
                      <a:moveTo>
                        <a:pt x="5630" y="1"/>
                      </a:moveTo>
                      <a:cubicBezTo>
                        <a:pt x="2356" y="613"/>
                        <a:pt x="0" y="3458"/>
                        <a:pt x="0" y="6763"/>
                      </a:cubicBezTo>
                      <a:lnTo>
                        <a:pt x="0" y="18909"/>
                      </a:lnTo>
                      <a:lnTo>
                        <a:pt x="11260" y="18909"/>
                      </a:lnTo>
                      <a:lnTo>
                        <a:pt x="11260" y="6763"/>
                      </a:lnTo>
                      <a:cubicBezTo>
                        <a:pt x="11229" y="3458"/>
                        <a:pt x="8873" y="613"/>
                        <a:pt x="5630" y="1"/>
                      </a:cubicBezTo>
                      <a:close/>
                    </a:path>
                  </a:pathLst>
                </a:custGeom>
                <a:solidFill>
                  <a:srgbClr val="9719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30"/>
                <p:cNvSpPr/>
                <p:nvPr/>
              </p:nvSpPr>
              <p:spPr>
                <a:xfrm>
                  <a:off x="5092223" y="3671385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28638" y="26129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30"/>
                <p:cNvSpPr/>
                <p:nvPr/>
              </p:nvSpPr>
              <p:spPr>
                <a:xfrm>
                  <a:off x="5346221" y="3913870"/>
                  <a:ext cx="470383" cy="650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9032" extrusionOk="0">
                      <a:moveTo>
                        <a:pt x="6885" y="1"/>
                      </a:moveTo>
                      <a:cubicBezTo>
                        <a:pt x="3060" y="1"/>
                        <a:pt x="1" y="3060"/>
                        <a:pt x="1" y="6885"/>
                      </a:cubicBezTo>
                      <a:lnTo>
                        <a:pt x="1" y="19031"/>
                      </a:lnTo>
                      <a:lnTo>
                        <a:pt x="13769" y="19031"/>
                      </a:lnTo>
                      <a:lnTo>
                        <a:pt x="13769" y="6885"/>
                      </a:lnTo>
                      <a:cubicBezTo>
                        <a:pt x="13738" y="3550"/>
                        <a:pt x="11382" y="704"/>
                        <a:pt x="8108" y="123"/>
                      </a:cubicBezTo>
                      <a:cubicBezTo>
                        <a:pt x="7711" y="31"/>
                        <a:pt x="7282" y="1"/>
                        <a:pt x="68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30"/>
                <p:cNvSpPr/>
                <p:nvPr/>
              </p:nvSpPr>
              <p:spPr>
                <a:xfrm>
                  <a:off x="5431935" y="3918072"/>
                  <a:ext cx="384670" cy="645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0" h="18909" extrusionOk="0">
                      <a:moveTo>
                        <a:pt x="5630" y="0"/>
                      </a:moveTo>
                      <a:cubicBezTo>
                        <a:pt x="2387" y="612"/>
                        <a:pt x="0" y="3427"/>
                        <a:pt x="0" y="6762"/>
                      </a:cubicBezTo>
                      <a:lnTo>
                        <a:pt x="0" y="18908"/>
                      </a:lnTo>
                      <a:lnTo>
                        <a:pt x="11260" y="18908"/>
                      </a:lnTo>
                      <a:lnTo>
                        <a:pt x="11260" y="6762"/>
                      </a:lnTo>
                      <a:cubicBezTo>
                        <a:pt x="11229" y="3457"/>
                        <a:pt x="8873" y="612"/>
                        <a:pt x="5630" y="0"/>
                      </a:cubicBezTo>
                      <a:close/>
                    </a:path>
                  </a:pathLst>
                </a:custGeom>
                <a:solidFill>
                  <a:srgbClr val="9719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30"/>
                <p:cNvSpPr/>
                <p:nvPr/>
              </p:nvSpPr>
              <p:spPr>
                <a:xfrm>
                  <a:off x="5057750" y="2582250"/>
                  <a:ext cx="3110555" cy="139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2" h="4070" extrusionOk="0">
                      <a:moveTo>
                        <a:pt x="1" y="1"/>
                      </a:moveTo>
                      <a:lnTo>
                        <a:pt x="1" y="4070"/>
                      </a:lnTo>
                      <a:lnTo>
                        <a:pt x="31392" y="4070"/>
                      </a:lnTo>
                      <a:lnTo>
                        <a:pt x="313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30"/>
                <p:cNvSpPr/>
                <p:nvPr/>
              </p:nvSpPr>
              <p:spPr>
                <a:xfrm>
                  <a:off x="5092213" y="3612875"/>
                  <a:ext cx="3042666" cy="5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714" extrusionOk="0">
                      <a:moveTo>
                        <a:pt x="1" y="0"/>
                      </a:moveTo>
                      <a:lnTo>
                        <a:pt x="1" y="1713"/>
                      </a:lnTo>
                      <a:lnTo>
                        <a:pt x="29434" y="1713"/>
                      </a:lnTo>
                      <a:lnTo>
                        <a:pt x="29434" y="0"/>
                      </a:lnTo>
                      <a:close/>
                    </a:path>
                  </a:pathLst>
                </a:custGeom>
                <a:solidFill>
                  <a:srgbClr val="F77C9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30"/>
                <p:cNvSpPr/>
                <p:nvPr/>
              </p:nvSpPr>
              <p:spPr>
                <a:xfrm>
                  <a:off x="7142964" y="2720232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28638" y="26129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30"/>
                <p:cNvSpPr/>
                <p:nvPr/>
              </p:nvSpPr>
              <p:spPr>
                <a:xfrm>
                  <a:off x="7142964" y="2721257"/>
                  <a:ext cx="978380" cy="891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00" extrusionOk="0">
                      <a:moveTo>
                        <a:pt x="1" y="1"/>
                      </a:moveTo>
                      <a:lnTo>
                        <a:pt x="1" y="26099"/>
                      </a:lnTo>
                      <a:lnTo>
                        <a:pt x="1683" y="26099"/>
                      </a:lnTo>
                      <a:lnTo>
                        <a:pt x="1683" y="1133"/>
                      </a:lnTo>
                      <a:lnTo>
                        <a:pt x="28638" y="1133"/>
                      </a:lnTo>
                      <a:lnTo>
                        <a:pt x="2863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30"/>
                <p:cNvSpPr/>
                <p:nvPr/>
              </p:nvSpPr>
              <p:spPr>
                <a:xfrm>
                  <a:off x="7396962" y="2962718"/>
                  <a:ext cx="470383" cy="650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9032" extrusionOk="0">
                      <a:moveTo>
                        <a:pt x="6884" y="1"/>
                      </a:moveTo>
                      <a:cubicBezTo>
                        <a:pt x="3090" y="1"/>
                        <a:pt x="0" y="3091"/>
                        <a:pt x="0" y="6885"/>
                      </a:cubicBezTo>
                      <a:lnTo>
                        <a:pt x="0" y="19031"/>
                      </a:lnTo>
                      <a:lnTo>
                        <a:pt x="13768" y="19031"/>
                      </a:lnTo>
                      <a:lnTo>
                        <a:pt x="13768" y="6885"/>
                      </a:lnTo>
                      <a:cubicBezTo>
                        <a:pt x="13768" y="3580"/>
                        <a:pt x="11413" y="735"/>
                        <a:pt x="8139" y="123"/>
                      </a:cubicBezTo>
                      <a:cubicBezTo>
                        <a:pt x="7710" y="31"/>
                        <a:pt x="7313" y="1"/>
                        <a:pt x="68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30"/>
                <p:cNvSpPr/>
                <p:nvPr/>
              </p:nvSpPr>
              <p:spPr>
                <a:xfrm>
                  <a:off x="7482676" y="2966886"/>
                  <a:ext cx="384670" cy="64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0" h="18910" extrusionOk="0">
                      <a:moveTo>
                        <a:pt x="5630" y="1"/>
                      </a:moveTo>
                      <a:cubicBezTo>
                        <a:pt x="2356" y="613"/>
                        <a:pt x="0" y="3458"/>
                        <a:pt x="0" y="6763"/>
                      </a:cubicBezTo>
                      <a:lnTo>
                        <a:pt x="0" y="18909"/>
                      </a:lnTo>
                      <a:lnTo>
                        <a:pt x="11259" y="18909"/>
                      </a:lnTo>
                      <a:lnTo>
                        <a:pt x="11259" y="6763"/>
                      </a:lnTo>
                      <a:cubicBezTo>
                        <a:pt x="11259" y="3458"/>
                        <a:pt x="8904" y="613"/>
                        <a:pt x="5630" y="1"/>
                      </a:cubicBezTo>
                      <a:close/>
                    </a:path>
                  </a:pathLst>
                </a:custGeom>
                <a:solidFill>
                  <a:srgbClr val="9719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30"/>
                <p:cNvSpPr/>
                <p:nvPr/>
              </p:nvSpPr>
              <p:spPr>
                <a:xfrm>
                  <a:off x="7142964" y="3671385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28638" y="26129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30"/>
                <p:cNvSpPr/>
                <p:nvPr/>
              </p:nvSpPr>
              <p:spPr>
                <a:xfrm>
                  <a:off x="7142964" y="3671385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1867" y="26129"/>
                      </a:lnTo>
                      <a:lnTo>
                        <a:pt x="1867" y="1041"/>
                      </a:lnTo>
                      <a:lnTo>
                        <a:pt x="28638" y="1041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rgbClr val="B029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30"/>
                <p:cNvSpPr/>
                <p:nvPr/>
              </p:nvSpPr>
              <p:spPr>
                <a:xfrm>
                  <a:off x="7396962" y="3913870"/>
                  <a:ext cx="470383" cy="650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9032" extrusionOk="0">
                      <a:moveTo>
                        <a:pt x="6884" y="1"/>
                      </a:moveTo>
                      <a:cubicBezTo>
                        <a:pt x="3090" y="1"/>
                        <a:pt x="0" y="3060"/>
                        <a:pt x="0" y="6885"/>
                      </a:cubicBezTo>
                      <a:lnTo>
                        <a:pt x="0" y="19031"/>
                      </a:lnTo>
                      <a:lnTo>
                        <a:pt x="13768" y="19031"/>
                      </a:lnTo>
                      <a:lnTo>
                        <a:pt x="13768" y="6885"/>
                      </a:lnTo>
                      <a:cubicBezTo>
                        <a:pt x="13768" y="3550"/>
                        <a:pt x="11413" y="704"/>
                        <a:pt x="8139" y="123"/>
                      </a:cubicBezTo>
                      <a:cubicBezTo>
                        <a:pt x="7710" y="31"/>
                        <a:pt x="7313" y="1"/>
                        <a:pt x="6884" y="1"/>
                      </a:cubicBezTo>
                      <a:close/>
                    </a:path>
                  </a:pathLst>
                </a:custGeom>
                <a:solidFill>
                  <a:srgbClr val="B029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30"/>
                <p:cNvSpPr/>
                <p:nvPr/>
              </p:nvSpPr>
              <p:spPr>
                <a:xfrm>
                  <a:off x="7482676" y="3918072"/>
                  <a:ext cx="384670" cy="645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0" h="18909" extrusionOk="0">
                      <a:moveTo>
                        <a:pt x="5630" y="0"/>
                      </a:moveTo>
                      <a:cubicBezTo>
                        <a:pt x="2387" y="612"/>
                        <a:pt x="0" y="3427"/>
                        <a:pt x="0" y="6762"/>
                      </a:cubicBezTo>
                      <a:lnTo>
                        <a:pt x="0" y="18908"/>
                      </a:lnTo>
                      <a:lnTo>
                        <a:pt x="11259" y="18908"/>
                      </a:lnTo>
                      <a:lnTo>
                        <a:pt x="11259" y="6762"/>
                      </a:lnTo>
                      <a:cubicBezTo>
                        <a:pt x="11259" y="3427"/>
                        <a:pt x="8873" y="612"/>
                        <a:pt x="5630" y="0"/>
                      </a:cubicBezTo>
                      <a:close/>
                    </a:path>
                  </a:pathLst>
                </a:custGeom>
                <a:solidFill>
                  <a:srgbClr val="9719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30"/>
                <p:cNvSpPr/>
                <p:nvPr/>
              </p:nvSpPr>
              <p:spPr>
                <a:xfrm>
                  <a:off x="5092223" y="2721257"/>
                  <a:ext cx="2091531" cy="891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23" h="26100" extrusionOk="0">
                      <a:moveTo>
                        <a:pt x="1" y="1"/>
                      </a:moveTo>
                      <a:lnTo>
                        <a:pt x="1" y="26099"/>
                      </a:lnTo>
                      <a:lnTo>
                        <a:pt x="1684" y="26099"/>
                      </a:lnTo>
                      <a:lnTo>
                        <a:pt x="1684" y="1133"/>
                      </a:lnTo>
                      <a:lnTo>
                        <a:pt x="61223" y="1133"/>
                      </a:lnTo>
                      <a:lnTo>
                        <a:pt x="6122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30"/>
                <p:cNvSpPr/>
                <p:nvPr/>
              </p:nvSpPr>
              <p:spPr>
                <a:xfrm>
                  <a:off x="5092223" y="3671385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1898" y="26129"/>
                      </a:lnTo>
                      <a:lnTo>
                        <a:pt x="1898" y="1041"/>
                      </a:lnTo>
                      <a:lnTo>
                        <a:pt x="28638" y="1041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0" name="Google Shape;210;p30"/>
                <p:cNvGrpSpPr/>
                <p:nvPr/>
              </p:nvGrpSpPr>
              <p:grpSpPr>
                <a:xfrm>
                  <a:off x="5136122" y="1373991"/>
                  <a:ext cx="891607" cy="1208293"/>
                  <a:chOff x="5136122" y="1373991"/>
                  <a:chExt cx="891607" cy="1208293"/>
                </a:xfrm>
              </p:grpSpPr>
              <p:sp>
                <p:nvSpPr>
                  <p:cNvPr id="211" name="Google Shape;211;p30"/>
                  <p:cNvSpPr/>
                  <p:nvPr/>
                </p:nvSpPr>
                <p:spPr>
                  <a:xfrm>
                    <a:off x="5262591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212;p30"/>
                  <p:cNvSpPr/>
                  <p:nvPr/>
                </p:nvSpPr>
                <p:spPr>
                  <a:xfrm>
                    <a:off x="5338910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213;p30"/>
                  <p:cNvSpPr/>
                  <p:nvPr/>
                </p:nvSpPr>
                <p:spPr>
                  <a:xfrm>
                    <a:off x="5415195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214;p30"/>
                  <p:cNvSpPr/>
                  <p:nvPr/>
                </p:nvSpPr>
                <p:spPr>
                  <a:xfrm>
                    <a:off x="5491514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215;p30"/>
                  <p:cNvSpPr/>
                  <p:nvPr/>
                </p:nvSpPr>
                <p:spPr>
                  <a:xfrm>
                    <a:off x="5567799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" name="Google Shape;216;p30"/>
                  <p:cNvSpPr/>
                  <p:nvPr/>
                </p:nvSpPr>
                <p:spPr>
                  <a:xfrm>
                    <a:off x="5644118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" name="Google Shape;217;p30"/>
                  <p:cNvSpPr/>
                  <p:nvPr/>
                </p:nvSpPr>
                <p:spPr>
                  <a:xfrm>
                    <a:off x="5720403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218;p30"/>
                  <p:cNvSpPr/>
                  <p:nvPr/>
                </p:nvSpPr>
                <p:spPr>
                  <a:xfrm>
                    <a:off x="5797747" y="1386528"/>
                    <a:ext cx="2616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66" y="4620"/>
                        </a:lnTo>
                        <a:lnTo>
                          <a:pt x="76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" name="Google Shape;219;p30"/>
                  <p:cNvSpPr/>
                  <p:nvPr/>
                </p:nvSpPr>
                <p:spPr>
                  <a:xfrm>
                    <a:off x="5874066" y="1386528"/>
                    <a:ext cx="2616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65" y="4620"/>
                        </a:lnTo>
                        <a:lnTo>
                          <a:pt x="76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220;p30"/>
                  <p:cNvSpPr/>
                  <p:nvPr/>
                </p:nvSpPr>
                <p:spPr>
                  <a:xfrm>
                    <a:off x="5176912" y="1373991"/>
                    <a:ext cx="809036" cy="183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82" h="5385" extrusionOk="0">
                        <a:moveTo>
                          <a:pt x="22886" y="765"/>
                        </a:moveTo>
                        <a:lnTo>
                          <a:pt x="22886" y="4589"/>
                        </a:lnTo>
                        <a:lnTo>
                          <a:pt x="826" y="4589"/>
                        </a:lnTo>
                        <a:lnTo>
                          <a:pt x="796" y="765"/>
                        </a:lnTo>
                        <a:close/>
                        <a:moveTo>
                          <a:pt x="0" y="0"/>
                        </a:moveTo>
                        <a:lnTo>
                          <a:pt x="0" y="5385"/>
                        </a:lnTo>
                        <a:lnTo>
                          <a:pt x="23681" y="5385"/>
                        </a:lnTo>
                        <a:lnTo>
                          <a:pt x="2368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" name="Google Shape;221;p30"/>
                  <p:cNvSpPr/>
                  <p:nvPr/>
                </p:nvSpPr>
                <p:spPr>
                  <a:xfrm>
                    <a:off x="5136122" y="1503569"/>
                    <a:ext cx="891607" cy="117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9" h="3428" extrusionOk="0">
                        <a:moveTo>
                          <a:pt x="1" y="1"/>
                        </a:moveTo>
                        <a:lnTo>
                          <a:pt x="1" y="3428"/>
                        </a:lnTo>
                        <a:lnTo>
                          <a:pt x="26099" y="3428"/>
                        </a:lnTo>
                        <a:lnTo>
                          <a:pt x="26099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" name="Google Shape;222;p30"/>
                  <p:cNvSpPr/>
                  <p:nvPr/>
                </p:nvSpPr>
                <p:spPr>
                  <a:xfrm>
                    <a:off x="5192558" y="1620644"/>
                    <a:ext cx="777709" cy="961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65" h="28149" extrusionOk="0">
                        <a:moveTo>
                          <a:pt x="1" y="1"/>
                        </a:moveTo>
                        <a:lnTo>
                          <a:pt x="1" y="28149"/>
                        </a:lnTo>
                        <a:lnTo>
                          <a:pt x="22764" y="28149"/>
                        </a:lnTo>
                        <a:lnTo>
                          <a:pt x="227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" name="Google Shape;223;p30"/>
                  <p:cNvSpPr/>
                  <p:nvPr/>
                </p:nvSpPr>
                <p:spPr>
                  <a:xfrm>
                    <a:off x="5340994" y="1792071"/>
                    <a:ext cx="193394" cy="790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1" h="23131" extrusionOk="0">
                        <a:moveTo>
                          <a:pt x="2815" y="0"/>
                        </a:moveTo>
                        <a:cubicBezTo>
                          <a:pt x="1255" y="0"/>
                          <a:pt x="1" y="1255"/>
                          <a:pt x="1" y="2815"/>
                        </a:cubicBezTo>
                        <a:lnTo>
                          <a:pt x="1" y="23131"/>
                        </a:lnTo>
                        <a:lnTo>
                          <a:pt x="5661" y="23131"/>
                        </a:lnTo>
                        <a:lnTo>
                          <a:pt x="5661" y="2815"/>
                        </a:lnTo>
                        <a:cubicBezTo>
                          <a:pt x="5661" y="1591"/>
                          <a:pt x="4865" y="520"/>
                          <a:pt x="3703" y="123"/>
                        </a:cubicBezTo>
                        <a:cubicBezTo>
                          <a:pt x="3427" y="31"/>
                          <a:pt x="3121" y="0"/>
                          <a:pt x="281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" name="Google Shape;224;p30"/>
                  <p:cNvSpPr/>
                  <p:nvPr/>
                </p:nvSpPr>
                <p:spPr>
                  <a:xfrm>
                    <a:off x="5400574" y="1797298"/>
                    <a:ext cx="133815" cy="784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7" h="22978" extrusionOk="0">
                        <a:moveTo>
                          <a:pt x="1959" y="0"/>
                        </a:moveTo>
                        <a:cubicBezTo>
                          <a:pt x="796" y="367"/>
                          <a:pt x="1" y="1438"/>
                          <a:pt x="1" y="2662"/>
                        </a:cubicBezTo>
                        <a:lnTo>
                          <a:pt x="1" y="22978"/>
                        </a:lnTo>
                        <a:lnTo>
                          <a:pt x="3917" y="22978"/>
                        </a:lnTo>
                        <a:lnTo>
                          <a:pt x="3917" y="2662"/>
                        </a:lnTo>
                        <a:cubicBezTo>
                          <a:pt x="3917" y="1438"/>
                          <a:pt x="3121" y="367"/>
                          <a:pt x="1959" y="0"/>
                        </a:cubicBezTo>
                        <a:close/>
                      </a:path>
                    </a:pathLst>
                  </a:custGeom>
                  <a:solidFill>
                    <a:srgbClr val="9719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" name="Google Shape;225;p30"/>
                  <p:cNvSpPr/>
                  <p:nvPr/>
                </p:nvSpPr>
                <p:spPr>
                  <a:xfrm>
                    <a:off x="5628438" y="1792071"/>
                    <a:ext cx="193394" cy="790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1" h="23131" extrusionOk="0">
                        <a:moveTo>
                          <a:pt x="2846" y="0"/>
                        </a:moveTo>
                        <a:cubicBezTo>
                          <a:pt x="1285" y="0"/>
                          <a:pt x="0" y="1255"/>
                          <a:pt x="0" y="2815"/>
                        </a:cubicBezTo>
                        <a:lnTo>
                          <a:pt x="0" y="23131"/>
                        </a:lnTo>
                        <a:lnTo>
                          <a:pt x="5661" y="23131"/>
                        </a:lnTo>
                        <a:lnTo>
                          <a:pt x="5661" y="2815"/>
                        </a:lnTo>
                        <a:cubicBezTo>
                          <a:pt x="5661" y="1591"/>
                          <a:pt x="4865" y="520"/>
                          <a:pt x="3702" y="123"/>
                        </a:cubicBezTo>
                        <a:cubicBezTo>
                          <a:pt x="3427" y="31"/>
                          <a:pt x="3121" y="0"/>
                          <a:pt x="28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" name="Google Shape;226;p30"/>
                  <p:cNvSpPr/>
                  <p:nvPr/>
                </p:nvSpPr>
                <p:spPr>
                  <a:xfrm>
                    <a:off x="5688017" y="1797298"/>
                    <a:ext cx="133815" cy="784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7" h="22978" extrusionOk="0">
                        <a:moveTo>
                          <a:pt x="1958" y="0"/>
                        </a:moveTo>
                        <a:cubicBezTo>
                          <a:pt x="796" y="367"/>
                          <a:pt x="31" y="1438"/>
                          <a:pt x="0" y="2662"/>
                        </a:cubicBezTo>
                        <a:lnTo>
                          <a:pt x="0" y="22978"/>
                        </a:lnTo>
                        <a:lnTo>
                          <a:pt x="3917" y="22978"/>
                        </a:lnTo>
                        <a:lnTo>
                          <a:pt x="3917" y="2662"/>
                        </a:lnTo>
                        <a:cubicBezTo>
                          <a:pt x="3917" y="1438"/>
                          <a:pt x="3121" y="367"/>
                          <a:pt x="1958" y="0"/>
                        </a:cubicBezTo>
                        <a:close/>
                      </a:path>
                    </a:pathLst>
                  </a:custGeom>
                  <a:solidFill>
                    <a:srgbClr val="9719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" name="Google Shape;227;p30"/>
                  <p:cNvSpPr/>
                  <p:nvPr/>
                </p:nvSpPr>
                <p:spPr>
                  <a:xfrm>
                    <a:off x="5192558" y="1620644"/>
                    <a:ext cx="777709" cy="355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65" h="1041" extrusionOk="0">
                        <a:moveTo>
                          <a:pt x="1" y="1"/>
                        </a:moveTo>
                        <a:lnTo>
                          <a:pt x="1" y="1041"/>
                        </a:lnTo>
                        <a:lnTo>
                          <a:pt x="22764" y="1041"/>
                        </a:lnTo>
                        <a:lnTo>
                          <a:pt x="2276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28" name="Google Shape;228;p30"/>
                <p:cNvSpPr/>
                <p:nvPr/>
              </p:nvSpPr>
              <p:spPr>
                <a:xfrm>
                  <a:off x="6070569" y="3671385"/>
                  <a:ext cx="1072429" cy="35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2" h="1041" extrusionOk="0">
                      <a:moveTo>
                        <a:pt x="0" y="0"/>
                      </a:moveTo>
                      <a:lnTo>
                        <a:pt x="0" y="1041"/>
                      </a:lnTo>
                      <a:lnTo>
                        <a:pt x="31392" y="1041"/>
                      </a:lnTo>
                      <a:lnTo>
                        <a:pt x="31392" y="0"/>
                      </a:lnTo>
                      <a:close/>
                    </a:path>
                  </a:pathLst>
                </a:custGeom>
                <a:solidFill>
                  <a:srgbClr val="B029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9" name="Google Shape;229;p30"/>
                <p:cNvGrpSpPr/>
                <p:nvPr/>
              </p:nvGrpSpPr>
              <p:grpSpPr>
                <a:xfrm>
                  <a:off x="6297373" y="2857156"/>
                  <a:ext cx="619844" cy="619844"/>
                  <a:chOff x="6297373" y="2857156"/>
                  <a:chExt cx="619844" cy="619844"/>
                </a:xfrm>
              </p:grpSpPr>
              <p:sp>
                <p:nvSpPr>
                  <p:cNvPr id="230" name="Google Shape;230;p30"/>
                  <p:cNvSpPr/>
                  <p:nvPr/>
                </p:nvSpPr>
                <p:spPr>
                  <a:xfrm>
                    <a:off x="6299457" y="2857156"/>
                    <a:ext cx="617760" cy="619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3" h="18144" extrusionOk="0">
                        <a:moveTo>
                          <a:pt x="8476" y="0"/>
                        </a:moveTo>
                        <a:cubicBezTo>
                          <a:pt x="8200" y="0"/>
                          <a:pt x="7925" y="31"/>
                          <a:pt x="7650" y="92"/>
                        </a:cubicBezTo>
                        <a:cubicBezTo>
                          <a:pt x="7313" y="123"/>
                          <a:pt x="6977" y="215"/>
                          <a:pt x="6640" y="306"/>
                        </a:cubicBezTo>
                        <a:cubicBezTo>
                          <a:pt x="6365" y="368"/>
                          <a:pt x="6120" y="459"/>
                          <a:pt x="5845" y="551"/>
                        </a:cubicBezTo>
                        <a:cubicBezTo>
                          <a:pt x="5508" y="674"/>
                          <a:pt x="5202" y="826"/>
                          <a:pt x="4866" y="1010"/>
                        </a:cubicBezTo>
                        <a:cubicBezTo>
                          <a:pt x="4621" y="1132"/>
                          <a:pt x="4376" y="1255"/>
                          <a:pt x="4162" y="1408"/>
                        </a:cubicBezTo>
                        <a:cubicBezTo>
                          <a:pt x="3856" y="1591"/>
                          <a:pt x="3581" y="1806"/>
                          <a:pt x="3305" y="2050"/>
                        </a:cubicBezTo>
                        <a:cubicBezTo>
                          <a:pt x="3060" y="2203"/>
                          <a:pt x="2877" y="2417"/>
                          <a:pt x="2693" y="2601"/>
                        </a:cubicBezTo>
                        <a:cubicBezTo>
                          <a:pt x="2418" y="2846"/>
                          <a:pt x="2173" y="3121"/>
                          <a:pt x="1959" y="3397"/>
                        </a:cubicBezTo>
                        <a:cubicBezTo>
                          <a:pt x="1775" y="3611"/>
                          <a:pt x="1622" y="3825"/>
                          <a:pt x="1469" y="4070"/>
                        </a:cubicBezTo>
                        <a:cubicBezTo>
                          <a:pt x="1286" y="4345"/>
                          <a:pt x="1102" y="4682"/>
                          <a:pt x="919" y="4987"/>
                        </a:cubicBezTo>
                        <a:cubicBezTo>
                          <a:pt x="796" y="5232"/>
                          <a:pt x="705" y="5508"/>
                          <a:pt x="613" y="5752"/>
                        </a:cubicBezTo>
                        <a:cubicBezTo>
                          <a:pt x="460" y="6089"/>
                          <a:pt x="368" y="6425"/>
                          <a:pt x="276" y="6793"/>
                        </a:cubicBezTo>
                        <a:cubicBezTo>
                          <a:pt x="184" y="7037"/>
                          <a:pt x="154" y="7313"/>
                          <a:pt x="93" y="7588"/>
                        </a:cubicBezTo>
                        <a:cubicBezTo>
                          <a:pt x="31" y="7925"/>
                          <a:pt x="1" y="8292"/>
                          <a:pt x="1" y="8659"/>
                        </a:cubicBezTo>
                        <a:lnTo>
                          <a:pt x="1" y="9087"/>
                        </a:lnTo>
                        <a:lnTo>
                          <a:pt x="1" y="9485"/>
                        </a:lnTo>
                        <a:cubicBezTo>
                          <a:pt x="1" y="9852"/>
                          <a:pt x="31" y="10189"/>
                          <a:pt x="93" y="10556"/>
                        </a:cubicBezTo>
                        <a:cubicBezTo>
                          <a:pt x="154" y="10831"/>
                          <a:pt x="184" y="11107"/>
                          <a:pt x="276" y="11351"/>
                        </a:cubicBezTo>
                        <a:cubicBezTo>
                          <a:pt x="368" y="11719"/>
                          <a:pt x="460" y="12055"/>
                          <a:pt x="613" y="12392"/>
                        </a:cubicBezTo>
                        <a:cubicBezTo>
                          <a:pt x="705" y="12636"/>
                          <a:pt x="796" y="12912"/>
                          <a:pt x="919" y="13157"/>
                        </a:cubicBezTo>
                        <a:cubicBezTo>
                          <a:pt x="1102" y="13463"/>
                          <a:pt x="1286" y="13799"/>
                          <a:pt x="1469" y="14074"/>
                        </a:cubicBezTo>
                        <a:cubicBezTo>
                          <a:pt x="1622" y="14319"/>
                          <a:pt x="1775" y="14533"/>
                          <a:pt x="1959" y="14748"/>
                        </a:cubicBezTo>
                        <a:cubicBezTo>
                          <a:pt x="2173" y="15023"/>
                          <a:pt x="2418" y="15298"/>
                          <a:pt x="2693" y="15543"/>
                        </a:cubicBezTo>
                        <a:cubicBezTo>
                          <a:pt x="2877" y="15757"/>
                          <a:pt x="3091" y="15941"/>
                          <a:pt x="3305" y="16094"/>
                        </a:cubicBezTo>
                        <a:cubicBezTo>
                          <a:pt x="3581" y="16339"/>
                          <a:pt x="3856" y="16553"/>
                          <a:pt x="4162" y="16736"/>
                        </a:cubicBezTo>
                        <a:cubicBezTo>
                          <a:pt x="4407" y="16889"/>
                          <a:pt x="4621" y="17012"/>
                          <a:pt x="4866" y="17134"/>
                        </a:cubicBezTo>
                        <a:cubicBezTo>
                          <a:pt x="5202" y="17318"/>
                          <a:pt x="5508" y="17471"/>
                          <a:pt x="5845" y="17593"/>
                        </a:cubicBezTo>
                        <a:cubicBezTo>
                          <a:pt x="6120" y="17685"/>
                          <a:pt x="6365" y="17777"/>
                          <a:pt x="6610" y="17838"/>
                        </a:cubicBezTo>
                        <a:cubicBezTo>
                          <a:pt x="6977" y="17929"/>
                          <a:pt x="7313" y="18021"/>
                          <a:pt x="7680" y="18082"/>
                        </a:cubicBezTo>
                        <a:cubicBezTo>
                          <a:pt x="7956" y="18113"/>
                          <a:pt x="8231" y="18144"/>
                          <a:pt x="8506" y="18144"/>
                        </a:cubicBezTo>
                        <a:lnTo>
                          <a:pt x="9577" y="18144"/>
                        </a:lnTo>
                        <a:cubicBezTo>
                          <a:pt x="9853" y="18144"/>
                          <a:pt x="10128" y="18113"/>
                          <a:pt x="10403" y="18082"/>
                        </a:cubicBezTo>
                        <a:cubicBezTo>
                          <a:pt x="10740" y="18021"/>
                          <a:pt x="11107" y="17929"/>
                          <a:pt x="11444" y="17838"/>
                        </a:cubicBezTo>
                        <a:cubicBezTo>
                          <a:pt x="11688" y="17777"/>
                          <a:pt x="11964" y="17685"/>
                          <a:pt x="12209" y="17593"/>
                        </a:cubicBezTo>
                        <a:cubicBezTo>
                          <a:pt x="12545" y="17471"/>
                          <a:pt x="12882" y="17318"/>
                          <a:pt x="13188" y="17134"/>
                        </a:cubicBezTo>
                        <a:cubicBezTo>
                          <a:pt x="13432" y="17012"/>
                          <a:pt x="13677" y="16889"/>
                          <a:pt x="13891" y="16736"/>
                        </a:cubicBezTo>
                        <a:cubicBezTo>
                          <a:pt x="14197" y="16553"/>
                          <a:pt x="14503" y="16339"/>
                          <a:pt x="14779" y="16094"/>
                        </a:cubicBezTo>
                        <a:cubicBezTo>
                          <a:pt x="14993" y="15941"/>
                          <a:pt x="15207" y="15757"/>
                          <a:pt x="15390" y="15543"/>
                        </a:cubicBezTo>
                        <a:cubicBezTo>
                          <a:pt x="15635" y="15298"/>
                          <a:pt x="15880" y="15023"/>
                          <a:pt x="16125" y="14748"/>
                        </a:cubicBezTo>
                        <a:cubicBezTo>
                          <a:pt x="16278" y="14533"/>
                          <a:pt x="16431" y="14319"/>
                          <a:pt x="16584" y="14074"/>
                        </a:cubicBezTo>
                        <a:cubicBezTo>
                          <a:pt x="16798" y="13799"/>
                          <a:pt x="16981" y="13463"/>
                          <a:pt x="17134" y="13157"/>
                        </a:cubicBezTo>
                        <a:cubicBezTo>
                          <a:pt x="17257" y="12912"/>
                          <a:pt x="17379" y="12636"/>
                          <a:pt x="17471" y="12392"/>
                        </a:cubicBezTo>
                        <a:cubicBezTo>
                          <a:pt x="17593" y="12055"/>
                          <a:pt x="17716" y="11719"/>
                          <a:pt x="17808" y="11351"/>
                        </a:cubicBezTo>
                        <a:cubicBezTo>
                          <a:pt x="17869" y="11107"/>
                          <a:pt x="17930" y="10831"/>
                          <a:pt x="17961" y="10556"/>
                        </a:cubicBezTo>
                        <a:cubicBezTo>
                          <a:pt x="18022" y="10189"/>
                          <a:pt x="18052" y="9852"/>
                          <a:pt x="18083" y="9485"/>
                        </a:cubicBezTo>
                        <a:lnTo>
                          <a:pt x="18083" y="9057"/>
                        </a:lnTo>
                        <a:cubicBezTo>
                          <a:pt x="18083" y="8934"/>
                          <a:pt x="18083" y="8781"/>
                          <a:pt x="18083" y="8659"/>
                        </a:cubicBezTo>
                        <a:cubicBezTo>
                          <a:pt x="18052" y="8292"/>
                          <a:pt x="18022" y="7925"/>
                          <a:pt x="17961" y="7588"/>
                        </a:cubicBezTo>
                        <a:cubicBezTo>
                          <a:pt x="17930" y="7313"/>
                          <a:pt x="17869" y="7037"/>
                          <a:pt x="17808" y="6793"/>
                        </a:cubicBezTo>
                        <a:cubicBezTo>
                          <a:pt x="17716" y="6425"/>
                          <a:pt x="17593" y="6089"/>
                          <a:pt x="17471" y="5752"/>
                        </a:cubicBezTo>
                        <a:cubicBezTo>
                          <a:pt x="17379" y="5477"/>
                          <a:pt x="17257" y="5232"/>
                          <a:pt x="17134" y="4987"/>
                        </a:cubicBezTo>
                        <a:cubicBezTo>
                          <a:pt x="16981" y="4682"/>
                          <a:pt x="16798" y="4345"/>
                          <a:pt x="16584" y="4070"/>
                        </a:cubicBezTo>
                        <a:cubicBezTo>
                          <a:pt x="16431" y="3825"/>
                          <a:pt x="16278" y="3611"/>
                          <a:pt x="16094" y="3397"/>
                        </a:cubicBezTo>
                        <a:cubicBezTo>
                          <a:pt x="15880" y="3121"/>
                          <a:pt x="15635" y="2846"/>
                          <a:pt x="15390" y="2601"/>
                        </a:cubicBezTo>
                        <a:cubicBezTo>
                          <a:pt x="15176" y="2387"/>
                          <a:pt x="14993" y="2203"/>
                          <a:pt x="14779" y="2050"/>
                        </a:cubicBezTo>
                        <a:cubicBezTo>
                          <a:pt x="14503" y="1806"/>
                          <a:pt x="14197" y="1591"/>
                          <a:pt x="13891" y="1408"/>
                        </a:cubicBezTo>
                        <a:cubicBezTo>
                          <a:pt x="13677" y="1255"/>
                          <a:pt x="13432" y="1132"/>
                          <a:pt x="13188" y="1010"/>
                        </a:cubicBezTo>
                        <a:cubicBezTo>
                          <a:pt x="12882" y="826"/>
                          <a:pt x="12545" y="674"/>
                          <a:pt x="12209" y="551"/>
                        </a:cubicBezTo>
                        <a:cubicBezTo>
                          <a:pt x="11964" y="459"/>
                          <a:pt x="11688" y="368"/>
                          <a:pt x="11413" y="306"/>
                        </a:cubicBezTo>
                        <a:cubicBezTo>
                          <a:pt x="11076" y="215"/>
                          <a:pt x="10709" y="123"/>
                          <a:pt x="10373" y="92"/>
                        </a:cubicBezTo>
                        <a:cubicBezTo>
                          <a:pt x="10097" y="31"/>
                          <a:pt x="9822" y="0"/>
                          <a:pt x="954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" name="Google Shape;231;p30"/>
                  <p:cNvSpPr/>
                  <p:nvPr/>
                </p:nvSpPr>
                <p:spPr>
                  <a:xfrm>
                    <a:off x="6587960" y="2857156"/>
                    <a:ext cx="37647" cy="10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2" h="3213" extrusionOk="0">
                        <a:moveTo>
                          <a:pt x="0" y="0"/>
                        </a:moveTo>
                        <a:lnTo>
                          <a:pt x="0" y="3213"/>
                        </a:lnTo>
                        <a:lnTo>
                          <a:pt x="1102" y="3213"/>
                        </a:lnTo>
                        <a:lnTo>
                          <a:pt x="110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" name="Google Shape;232;p30"/>
                  <p:cNvSpPr/>
                  <p:nvPr/>
                </p:nvSpPr>
                <p:spPr>
                  <a:xfrm>
                    <a:off x="6524178" y="2860299"/>
                    <a:ext cx="59614" cy="114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5" h="3366" extrusionOk="0">
                        <a:moveTo>
                          <a:pt x="1072" y="0"/>
                        </a:moveTo>
                        <a:cubicBezTo>
                          <a:pt x="705" y="31"/>
                          <a:pt x="368" y="123"/>
                          <a:pt x="1" y="214"/>
                        </a:cubicBezTo>
                        <a:lnTo>
                          <a:pt x="674" y="3366"/>
                        </a:lnTo>
                        <a:lnTo>
                          <a:pt x="1745" y="3152"/>
                        </a:lnTo>
                        <a:lnTo>
                          <a:pt x="107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3" name="Google Shape;233;p30"/>
                  <p:cNvSpPr/>
                  <p:nvPr/>
                </p:nvSpPr>
                <p:spPr>
                  <a:xfrm>
                    <a:off x="6463574" y="2875979"/>
                    <a:ext cx="78437" cy="116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6" h="3397" extrusionOk="0">
                        <a:moveTo>
                          <a:pt x="979" y="0"/>
                        </a:moveTo>
                        <a:cubicBezTo>
                          <a:pt x="643" y="153"/>
                          <a:pt x="337" y="275"/>
                          <a:pt x="0" y="459"/>
                        </a:cubicBezTo>
                        <a:lnTo>
                          <a:pt x="1316" y="3396"/>
                        </a:lnTo>
                        <a:lnTo>
                          <a:pt x="2295" y="2968"/>
                        </a:lnTo>
                        <a:lnTo>
                          <a:pt x="97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" name="Google Shape;234;p30"/>
                  <p:cNvSpPr/>
                  <p:nvPr/>
                </p:nvSpPr>
                <p:spPr>
                  <a:xfrm>
                    <a:off x="6410246" y="2906281"/>
                    <a:ext cx="94118" cy="110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5" h="3244" extrusionOk="0">
                        <a:moveTo>
                          <a:pt x="858" y="0"/>
                        </a:moveTo>
                        <a:cubicBezTo>
                          <a:pt x="552" y="184"/>
                          <a:pt x="276" y="398"/>
                          <a:pt x="1" y="643"/>
                        </a:cubicBezTo>
                        <a:lnTo>
                          <a:pt x="1867" y="3244"/>
                        </a:lnTo>
                        <a:lnTo>
                          <a:pt x="2755" y="2570"/>
                        </a:lnTo>
                        <a:lnTo>
                          <a:pt x="85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5" name="Google Shape;235;p30"/>
                  <p:cNvSpPr/>
                  <p:nvPr/>
                </p:nvSpPr>
                <p:spPr>
                  <a:xfrm>
                    <a:off x="6365323" y="2946012"/>
                    <a:ext cx="105596" cy="101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1" h="2968" extrusionOk="0">
                        <a:moveTo>
                          <a:pt x="704" y="0"/>
                        </a:moveTo>
                        <a:cubicBezTo>
                          <a:pt x="459" y="245"/>
                          <a:pt x="215" y="520"/>
                          <a:pt x="0" y="796"/>
                        </a:cubicBezTo>
                        <a:lnTo>
                          <a:pt x="2356" y="2968"/>
                        </a:lnTo>
                        <a:lnTo>
                          <a:pt x="3091" y="2142"/>
                        </a:lnTo>
                        <a:lnTo>
                          <a:pt x="70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" name="Google Shape;236;p30"/>
                  <p:cNvSpPr/>
                  <p:nvPr/>
                </p:nvSpPr>
                <p:spPr>
                  <a:xfrm>
                    <a:off x="6329794" y="2996163"/>
                    <a:ext cx="113966" cy="86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2541" extrusionOk="0">
                        <a:moveTo>
                          <a:pt x="551" y="1"/>
                        </a:moveTo>
                        <a:cubicBezTo>
                          <a:pt x="337" y="307"/>
                          <a:pt x="153" y="613"/>
                          <a:pt x="0" y="949"/>
                        </a:cubicBezTo>
                        <a:lnTo>
                          <a:pt x="2784" y="2540"/>
                        </a:lnTo>
                        <a:lnTo>
                          <a:pt x="3335" y="1622"/>
                        </a:lnTo>
                        <a:lnTo>
                          <a:pt x="55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7" name="Google Shape;237;p30"/>
                  <p:cNvSpPr/>
                  <p:nvPr/>
                </p:nvSpPr>
                <p:spPr>
                  <a:xfrm>
                    <a:off x="6306802" y="3053658"/>
                    <a:ext cx="116050" cy="6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7" h="2020" extrusionOk="0">
                        <a:moveTo>
                          <a:pt x="337" y="0"/>
                        </a:moveTo>
                        <a:cubicBezTo>
                          <a:pt x="184" y="337"/>
                          <a:pt x="92" y="673"/>
                          <a:pt x="0" y="1041"/>
                        </a:cubicBezTo>
                        <a:lnTo>
                          <a:pt x="3060" y="2020"/>
                        </a:lnTo>
                        <a:lnTo>
                          <a:pt x="3396" y="1010"/>
                        </a:lnTo>
                        <a:lnTo>
                          <a:pt x="33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8" name="Google Shape;238;p30"/>
                  <p:cNvSpPr/>
                  <p:nvPr/>
                </p:nvSpPr>
                <p:spPr>
                  <a:xfrm>
                    <a:off x="6297373" y="3116381"/>
                    <a:ext cx="112907" cy="4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05" h="1408" extrusionOk="0">
                        <a:moveTo>
                          <a:pt x="92" y="0"/>
                        </a:moveTo>
                        <a:cubicBezTo>
                          <a:pt x="31" y="337"/>
                          <a:pt x="1" y="704"/>
                          <a:pt x="1" y="1071"/>
                        </a:cubicBezTo>
                        <a:lnTo>
                          <a:pt x="3183" y="1408"/>
                        </a:lnTo>
                        <a:lnTo>
                          <a:pt x="3305" y="337"/>
                        </a:lnTo>
                        <a:lnTo>
                          <a:pt x="9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" name="Google Shape;239;p30"/>
                  <p:cNvSpPr/>
                  <p:nvPr/>
                </p:nvSpPr>
                <p:spPr>
                  <a:xfrm>
                    <a:off x="6297373" y="3169674"/>
                    <a:ext cx="112907" cy="4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05" h="1408" extrusionOk="0">
                        <a:moveTo>
                          <a:pt x="3183" y="1"/>
                        </a:moveTo>
                        <a:lnTo>
                          <a:pt x="1" y="337"/>
                        </a:lnTo>
                        <a:cubicBezTo>
                          <a:pt x="1" y="704"/>
                          <a:pt x="31" y="1041"/>
                          <a:pt x="92" y="1408"/>
                        </a:cubicBezTo>
                        <a:lnTo>
                          <a:pt x="3305" y="1071"/>
                        </a:lnTo>
                        <a:lnTo>
                          <a:pt x="3183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" name="Google Shape;240;p30"/>
                  <p:cNvSpPr/>
                  <p:nvPr/>
                </p:nvSpPr>
                <p:spPr>
                  <a:xfrm>
                    <a:off x="6306802" y="3211489"/>
                    <a:ext cx="116050" cy="6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7" h="2020" extrusionOk="0">
                        <a:moveTo>
                          <a:pt x="3060" y="0"/>
                        </a:moveTo>
                        <a:lnTo>
                          <a:pt x="0" y="979"/>
                        </a:lnTo>
                        <a:cubicBezTo>
                          <a:pt x="92" y="1347"/>
                          <a:pt x="184" y="1683"/>
                          <a:pt x="337" y="2020"/>
                        </a:cubicBezTo>
                        <a:lnTo>
                          <a:pt x="3396" y="1010"/>
                        </a:lnTo>
                        <a:lnTo>
                          <a:pt x="306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" name="Google Shape;241;p30"/>
                  <p:cNvSpPr/>
                  <p:nvPr/>
                </p:nvSpPr>
                <p:spPr>
                  <a:xfrm>
                    <a:off x="6329794" y="3251186"/>
                    <a:ext cx="113966" cy="86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2541" extrusionOk="0">
                        <a:moveTo>
                          <a:pt x="2784" y="1"/>
                        </a:moveTo>
                        <a:lnTo>
                          <a:pt x="0" y="1592"/>
                        </a:lnTo>
                        <a:cubicBezTo>
                          <a:pt x="153" y="1929"/>
                          <a:pt x="337" y="2234"/>
                          <a:pt x="551" y="2540"/>
                        </a:cubicBezTo>
                        <a:lnTo>
                          <a:pt x="3335" y="919"/>
                        </a:lnTo>
                        <a:lnTo>
                          <a:pt x="278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" name="Google Shape;242;p30"/>
                  <p:cNvSpPr/>
                  <p:nvPr/>
                </p:nvSpPr>
                <p:spPr>
                  <a:xfrm>
                    <a:off x="6364264" y="3286749"/>
                    <a:ext cx="106655" cy="1014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2" h="2969" extrusionOk="0">
                        <a:moveTo>
                          <a:pt x="2387" y="0"/>
                        </a:moveTo>
                        <a:lnTo>
                          <a:pt x="1" y="2173"/>
                        </a:lnTo>
                        <a:cubicBezTo>
                          <a:pt x="215" y="2448"/>
                          <a:pt x="460" y="2693"/>
                          <a:pt x="735" y="2968"/>
                        </a:cubicBezTo>
                        <a:lnTo>
                          <a:pt x="3122" y="796"/>
                        </a:lnTo>
                        <a:lnTo>
                          <a:pt x="238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" name="Google Shape;243;p30"/>
                  <p:cNvSpPr/>
                  <p:nvPr/>
                </p:nvSpPr>
                <p:spPr>
                  <a:xfrm>
                    <a:off x="6409221" y="3318110"/>
                    <a:ext cx="95143" cy="110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5" h="3244" extrusionOk="0">
                        <a:moveTo>
                          <a:pt x="1897" y="0"/>
                        </a:moveTo>
                        <a:lnTo>
                          <a:pt x="0" y="2601"/>
                        </a:lnTo>
                        <a:cubicBezTo>
                          <a:pt x="276" y="2815"/>
                          <a:pt x="582" y="3029"/>
                          <a:pt x="888" y="3243"/>
                        </a:cubicBezTo>
                        <a:lnTo>
                          <a:pt x="2785" y="612"/>
                        </a:lnTo>
                        <a:lnTo>
                          <a:pt x="189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" name="Google Shape;244;p30"/>
                  <p:cNvSpPr/>
                  <p:nvPr/>
                </p:nvSpPr>
                <p:spPr>
                  <a:xfrm>
                    <a:off x="6464599" y="3342127"/>
                    <a:ext cx="77412" cy="115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6" h="3367" extrusionOk="0">
                        <a:moveTo>
                          <a:pt x="1286" y="1"/>
                        </a:moveTo>
                        <a:lnTo>
                          <a:pt x="1" y="2938"/>
                        </a:lnTo>
                        <a:cubicBezTo>
                          <a:pt x="307" y="3091"/>
                          <a:pt x="643" y="3244"/>
                          <a:pt x="980" y="3366"/>
                        </a:cubicBezTo>
                        <a:lnTo>
                          <a:pt x="2265" y="429"/>
                        </a:lnTo>
                        <a:lnTo>
                          <a:pt x="1286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" name="Google Shape;245;p30"/>
                  <p:cNvSpPr/>
                  <p:nvPr/>
                </p:nvSpPr>
                <p:spPr>
                  <a:xfrm>
                    <a:off x="6525237" y="3358866"/>
                    <a:ext cx="58555" cy="114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" h="3366" extrusionOk="0">
                        <a:moveTo>
                          <a:pt x="674" y="0"/>
                        </a:moveTo>
                        <a:lnTo>
                          <a:pt x="1" y="3152"/>
                        </a:lnTo>
                        <a:cubicBezTo>
                          <a:pt x="337" y="3243"/>
                          <a:pt x="674" y="3305"/>
                          <a:pt x="1041" y="3366"/>
                        </a:cubicBezTo>
                        <a:lnTo>
                          <a:pt x="1714" y="215"/>
                        </a:lnTo>
                        <a:lnTo>
                          <a:pt x="67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" name="Google Shape;246;p30"/>
                  <p:cNvSpPr/>
                  <p:nvPr/>
                </p:nvSpPr>
                <p:spPr>
                  <a:xfrm>
                    <a:off x="6587960" y="3367236"/>
                    <a:ext cx="37647" cy="10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2" h="3213" extrusionOk="0">
                        <a:moveTo>
                          <a:pt x="0" y="0"/>
                        </a:moveTo>
                        <a:lnTo>
                          <a:pt x="0" y="3213"/>
                        </a:lnTo>
                        <a:lnTo>
                          <a:pt x="1102" y="3213"/>
                        </a:lnTo>
                        <a:lnTo>
                          <a:pt x="110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" name="Google Shape;247;p30"/>
                  <p:cNvSpPr/>
                  <p:nvPr/>
                </p:nvSpPr>
                <p:spPr>
                  <a:xfrm>
                    <a:off x="6630799" y="3358866"/>
                    <a:ext cx="58589" cy="114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" h="3366" extrusionOk="0">
                        <a:moveTo>
                          <a:pt x="1041" y="0"/>
                        </a:moveTo>
                        <a:lnTo>
                          <a:pt x="1" y="215"/>
                        </a:lnTo>
                        <a:lnTo>
                          <a:pt x="674" y="3366"/>
                        </a:lnTo>
                        <a:cubicBezTo>
                          <a:pt x="1010" y="3305"/>
                          <a:pt x="1377" y="3243"/>
                          <a:pt x="1714" y="3152"/>
                        </a:cubicBezTo>
                        <a:lnTo>
                          <a:pt x="104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" name="Google Shape;248;p30"/>
                  <p:cNvSpPr/>
                  <p:nvPr/>
                </p:nvSpPr>
                <p:spPr>
                  <a:xfrm>
                    <a:off x="6671555" y="3342127"/>
                    <a:ext cx="78437" cy="115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6" h="3367" extrusionOk="0">
                        <a:moveTo>
                          <a:pt x="980" y="1"/>
                        </a:moveTo>
                        <a:lnTo>
                          <a:pt x="1" y="429"/>
                        </a:lnTo>
                        <a:lnTo>
                          <a:pt x="1317" y="3366"/>
                        </a:lnTo>
                        <a:cubicBezTo>
                          <a:pt x="1653" y="3244"/>
                          <a:pt x="1959" y="3091"/>
                          <a:pt x="2296" y="2938"/>
                        </a:cubicBezTo>
                        <a:lnTo>
                          <a:pt x="98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9" name="Google Shape;249;p30"/>
                  <p:cNvSpPr/>
                  <p:nvPr/>
                </p:nvSpPr>
                <p:spPr>
                  <a:xfrm>
                    <a:off x="6709202" y="3318110"/>
                    <a:ext cx="95143" cy="110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5" h="3244" extrusionOk="0">
                        <a:moveTo>
                          <a:pt x="888" y="0"/>
                        </a:moveTo>
                        <a:lnTo>
                          <a:pt x="0" y="612"/>
                        </a:lnTo>
                        <a:lnTo>
                          <a:pt x="1897" y="3243"/>
                        </a:lnTo>
                        <a:cubicBezTo>
                          <a:pt x="2203" y="3029"/>
                          <a:pt x="2479" y="2815"/>
                          <a:pt x="2785" y="2601"/>
                        </a:cubicBezTo>
                        <a:lnTo>
                          <a:pt x="88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" name="Google Shape;250;p30"/>
                  <p:cNvSpPr/>
                  <p:nvPr/>
                </p:nvSpPr>
                <p:spPr>
                  <a:xfrm>
                    <a:off x="6742647" y="3286749"/>
                    <a:ext cx="106655" cy="1014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2" h="2969" extrusionOk="0">
                        <a:moveTo>
                          <a:pt x="735" y="0"/>
                        </a:moveTo>
                        <a:lnTo>
                          <a:pt x="0" y="796"/>
                        </a:lnTo>
                        <a:lnTo>
                          <a:pt x="2417" y="2968"/>
                        </a:lnTo>
                        <a:cubicBezTo>
                          <a:pt x="2662" y="2693"/>
                          <a:pt x="2907" y="2448"/>
                          <a:pt x="3121" y="2173"/>
                        </a:cubicBezTo>
                        <a:lnTo>
                          <a:pt x="7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" name="Google Shape;251;p30"/>
                  <p:cNvSpPr/>
                  <p:nvPr/>
                </p:nvSpPr>
                <p:spPr>
                  <a:xfrm>
                    <a:off x="6770866" y="3251186"/>
                    <a:ext cx="113966" cy="86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2541" extrusionOk="0">
                        <a:moveTo>
                          <a:pt x="551" y="1"/>
                        </a:moveTo>
                        <a:lnTo>
                          <a:pt x="1" y="919"/>
                        </a:lnTo>
                        <a:lnTo>
                          <a:pt x="2785" y="2540"/>
                        </a:lnTo>
                        <a:cubicBezTo>
                          <a:pt x="2968" y="2234"/>
                          <a:pt x="3152" y="1929"/>
                          <a:pt x="3335" y="1592"/>
                        </a:cubicBezTo>
                        <a:lnTo>
                          <a:pt x="55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" name="Google Shape;252;p30"/>
                  <p:cNvSpPr/>
                  <p:nvPr/>
                </p:nvSpPr>
                <p:spPr>
                  <a:xfrm>
                    <a:off x="6790714" y="3211489"/>
                    <a:ext cx="117109" cy="6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8" h="2020" extrusionOk="0">
                        <a:moveTo>
                          <a:pt x="337" y="0"/>
                        </a:moveTo>
                        <a:lnTo>
                          <a:pt x="1" y="1010"/>
                        </a:lnTo>
                        <a:lnTo>
                          <a:pt x="3060" y="2020"/>
                        </a:lnTo>
                        <a:cubicBezTo>
                          <a:pt x="3213" y="1683"/>
                          <a:pt x="3305" y="1347"/>
                          <a:pt x="3428" y="979"/>
                        </a:cubicBezTo>
                        <a:lnTo>
                          <a:pt x="33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53;p30"/>
                  <p:cNvSpPr/>
                  <p:nvPr/>
                </p:nvSpPr>
                <p:spPr>
                  <a:xfrm>
                    <a:off x="6803252" y="3169674"/>
                    <a:ext cx="113966" cy="4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1408" extrusionOk="0">
                        <a:moveTo>
                          <a:pt x="123" y="1"/>
                        </a:moveTo>
                        <a:lnTo>
                          <a:pt x="1" y="1071"/>
                        </a:lnTo>
                        <a:lnTo>
                          <a:pt x="3214" y="1408"/>
                        </a:lnTo>
                        <a:cubicBezTo>
                          <a:pt x="3275" y="1041"/>
                          <a:pt x="3305" y="704"/>
                          <a:pt x="3336" y="337"/>
                        </a:cubicBezTo>
                        <a:lnTo>
                          <a:pt x="123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254;p30"/>
                  <p:cNvSpPr/>
                  <p:nvPr/>
                </p:nvSpPr>
                <p:spPr>
                  <a:xfrm>
                    <a:off x="6803252" y="3116381"/>
                    <a:ext cx="113966" cy="4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1408" extrusionOk="0">
                        <a:moveTo>
                          <a:pt x="3214" y="0"/>
                        </a:moveTo>
                        <a:lnTo>
                          <a:pt x="1" y="337"/>
                        </a:lnTo>
                        <a:lnTo>
                          <a:pt x="123" y="1408"/>
                        </a:lnTo>
                        <a:lnTo>
                          <a:pt x="3336" y="1071"/>
                        </a:lnTo>
                        <a:cubicBezTo>
                          <a:pt x="3305" y="704"/>
                          <a:pt x="3275" y="337"/>
                          <a:pt x="321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255;p30"/>
                  <p:cNvSpPr/>
                  <p:nvPr/>
                </p:nvSpPr>
                <p:spPr>
                  <a:xfrm>
                    <a:off x="6791773" y="3053658"/>
                    <a:ext cx="116050" cy="6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7" h="2020" extrusionOk="0">
                        <a:moveTo>
                          <a:pt x="3060" y="0"/>
                        </a:moveTo>
                        <a:lnTo>
                          <a:pt x="0" y="979"/>
                        </a:lnTo>
                        <a:lnTo>
                          <a:pt x="337" y="2020"/>
                        </a:lnTo>
                        <a:lnTo>
                          <a:pt x="3397" y="1041"/>
                        </a:lnTo>
                        <a:cubicBezTo>
                          <a:pt x="3305" y="673"/>
                          <a:pt x="3182" y="337"/>
                          <a:pt x="306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" name="Google Shape;256;p30"/>
                  <p:cNvSpPr/>
                  <p:nvPr/>
                </p:nvSpPr>
                <p:spPr>
                  <a:xfrm>
                    <a:off x="6770866" y="2996163"/>
                    <a:ext cx="113966" cy="86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2541" extrusionOk="0">
                        <a:moveTo>
                          <a:pt x="2785" y="1"/>
                        </a:moveTo>
                        <a:lnTo>
                          <a:pt x="1" y="1622"/>
                        </a:lnTo>
                        <a:lnTo>
                          <a:pt x="551" y="2540"/>
                        </a:lnTo>
                        <a:lnTo>
                          <a:pt x="3335" y="949"/>
                        </a:lnTo>
                        <a:cubicBezTo>
                          <a:pt x="3152" y="613"/>
                          <a:pt x="2968" y="307"/>
                          <a:pt x="278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257;p30"/>
                  <p:cNvSpPr/>
                  <p:nvPr/>
                </p:nvSpPr>
                <p:spPr>
                  <a:xfrm>
                    <a:off x="6742647" y="2946012"/>
                    <a:ext cx="106655" cy="101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2" h="2968" extrusionOk="0">
                        <a:moveTo>
                          <a:pt x="2387" y="0"/>
                        </a:moveTo>
                        <a:lnTo>
                          <a:pt x="0" y="2142"/>
                        </a:lnTo>
                        <a:lnTo>
                          <a:pt x="735" y="2968"/>
                        </a:lnTo>
                        <a:lnTo>
                          <a:pt x="3121" y="796"/>
                        </a:lnTo>
                        <a:cubicBezTo>
                          <a:pt x="2907" y="520"/>
                          <a:pt x="2662" y="245"/>
                          <a:pt x="238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" name="Google Shape;258;p30"/>
                  <p:cNvSpPr/>
                  <p:nvPr/>
                </p:nvSpPr>
                <p:spPr>
                  <a:xfrm>
                    <a:off x="6709202" y="2905222"/>
                    <a:ext cx="95143" cy="110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5" h="3244" extrusionOk="0">
                        <a:moveTo>
                          <a:pt x="1897" y="1"/>
                        </a:moveTo>
                        <a:lnTo>
                          <a:pt x="0" y="2601"/>
                        </a:lnTo>
                        <a:lnTo>
                          <a:pt x="888" y="3244"/>
                        </a:lnTo>
                        <a:lnTo>
                          <a:pt x="2785" y="643"/>
                        </a:lnTo>
                        <a:cubicBezTo>
                          <a:pt x="2479" y="399"/>
                          <a:pt x="2203" y="215"/>
                          <a:pt x="189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" name="Google Shape;259;p30"/>
                  <p:cNvSpPr/>
                  <p:nvPr/>
                </p:nvSpPr>
                <p:spPr>
                  <a:xfrm>
                    <a:off x="6671555" y="2877004"/>
                    <a:ext cx="78437" cy="115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6" h="3367" extrusionOk="0">
                        <a:moveTo>
                          <a:pt x="1317" y="1"/>
                        </a:moveTo>
                        <a:lnTo>
                          <a:pt x="1" y="2938"/>
                        </a:lnTo>
                        <a:lnTo>
                          <a:pt x="980" y="3366"/>
                        </a:lnTo>
                        <a:lnTo>
                          <a:pt x="2296" y="429"/>
                        </a:lnTo>
                        <a:cubicBezTo>
                          <a:pt x="1959" y="245"/>
                          <a:pt x="1653" y="123"/>
                          <a:pt x="131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30"/>
                  <p:cNvSpPr/>
                  <p:nvPr/>
                </p:nvSpPr>
                <p:spPr>
                  <a:xfrm>
                    <a:off x="6630799" y="2860299"/>
                    <a:ext cx="58589" cy="114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" h="3366" extrusionOk="0">
                        <a:moveTo>
                          <a:pt x="674" y="0"/>
                        </a:moveTo>
                        <a:lnTo>
                          <a:pt x="1" y="3152"/>
                        </a:lnTo>
                        <a:lnTo>
                          <a:pt x="1041" y="3366"/>
                        </a:lnTo>
                        <a:lnTo>
                          <a:pt x="1714" y="214"/>
                        </a:lnTo>
                        <a:cubicBezTo>
                          <a:pt x="1377" y="123"/>
                          <a:pt x="1010" y="61"/>
                          <a:pt x="67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1" name="Google Shape;261;p30"/>
                  <p:cNvSpPr/>
                  <p:nvPr/>
                </p:nvSpPr>
                <p:spPr>
                  <a:xfrm>
                    <a:off x="6344415" y="2927496"/>
                    <a:ext cx="524736" cy="478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0" h="13997" extrusionOk="0">
                        <a:moveTo>
                          <a:pt x="7666" y="1"/>
                        </a:moveTo>
                        <a:cubicBezTo>
                          <a:pt x="4474" y="1"/>
                          <a:pt x="1596" y="2222"/>
                          <a:pt x="857" y="5468"/>
                        </a:cubicBezTo>
                        <a:cubicBezTo>
                          <a:pt x="0" y="9231"/>
                          <a:pt x="2356" y="12964"/>
                          <a:pt x="6150" y="13821"/>
                        </a:cubicBezTo>
                        <a:cubicBezTo>
                          <a:pt x="6672" y="13939"/>
                          <a:pt x="7194" y="13996"/>
                          <a:pt x="7707" y="13996"/>
                        </a:cubicBezTo>
                        <a:cubicBezTo>
                          <a:pt x="10894" y="13996"/>
                          <a:pt x="13765" y="11799"/>
                          <a:pt x="14503" y="8558"/>
                        </a:cubicBezTo>
                        <a:cubicBezTo>
                          <a:pt x="15360" y="4764"/>
                          <a:pt x="13004" y="1032"/>
                          <a:pt x="9210" y="175"/>
                        </a:cubicBezTo>
                        <a:cubicBezTo>
                          <a:pt x="8692" y="57"/>
                          <a:pt x="8175" y="1"/>
                          <a:pt x="766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62" name="Google Shape;262;p30"/>
            <p:cNvGrpSpPr/>
            <p:nvPr/>
          </p:nvGrpSpPr>
          <p:grpSpPr>
            <a:xfrm>
              <a:off x="8177003" y="314133"/>
              <a:ext cx="454703" cy="1859465"/>
              <a:chOff x="8097259" y="314133"/>
              <a:chExt cx="454703" cy="1859465"/>
            </a:xfrm>
          </p:grpSpPr>
          <p:sp>
            <p:nvSpPr>
              <p:cNvPr id="263" name="Google Shape;263;p30"/>
              <p:cNvSpPr/>
              <p:nvPr/>
            </p:nvSpPr>
            <p:spPr>
              <a:xfrm>
                <a:off x="8311526" y="314133"/>
                <a:ext cx="26168" cy="286418"/>
              </a:xfrm>
              <a:custGeom>
                <a:avLst/>
                <a:gdLst/>
                <a:ahLst/>
                <a:cxnLst/>
                <a:rect l="l" t="t" r="r" b="b"/>
                <a:pathLst>
                  <a:path w="766" h="8384" extrusionOk="0">
                    <a:moveTo>
                      <a:pt x="1" y="0"/>
                    </a:moveTo>
                    <a:lnTo>
                      <a:pt x="1" y="8383"/>
                    </a:lnTo>
                    <a:lnTo>
                      <a:pt x="765" y="8383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0"/>
              <p:cNvSpPr/>
              <p:nvPr/>
            </p:nvSpPr>
            <p:spPr>
              <a:xfrm>
                <a:off x="8281224" y="579610"/>
                <a:ext cx="85748" cy="97226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846" extrusionOk="0">
                    <a:moveTo>
                      <a:pt x="0" y="0"/>
                    </a:moveTo>
                    <a:lnTo>
                      <a:pt x="0" y="2846"/>
                    </a:lnTo>
                    <a:lnTo>
                      <a:pt x="2509" y="2846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0"/>
              <p:cNvSpPr/>
              <p:nvPr/>
            </p:nvSpPr>
            <p:spPr>
              <a:xfrm>
                <a:off x="8129645" y="841944"/>
                <a:ext cx="388872" cy="165176"/>
              </a:xfrm>
              <a:custGeom>
                <a:avLst/>
                <a:gdLst/>
                <a:ahLst/>
                <a:cxnLst/>
                <a:rect l="l" t="t" r="r" b="b"/>
                <a:pathLst>
                  <a:path w="11383" h="4835" extrusionOk="0">
                    <a:moveTo>
                      <a:pt x="1" y="1"/>
                    </a:moveTo>
                    <a:lnTo>
                      <a:pt x="1" y="4835"/>
                    </a:lnTo>
                    <a:lnTo>
                      <a:pt x="11383" y="4835"/>
                    </a:lnTo>
                    <a:lnTo>
                      <a:pt x="113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>
                <a:off x="8210132" y="676803"/>
                <a:ext cx="227898" cy="165176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4835" extrusionOk="0">
                    <a:moveTo>
                      <a:pt x="1194" y="1"/>
                    </a:moveTo>
                    <a:lnTo>
                      <a:pt x="1" y="4835"/>
                    </a:lnTo>
                    <a:lnTo>
                      <a:pt x="6671" y="4835"/>
                    </a:lnTo>
                    <a:lnTo>
                      <a:pt x="55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0"/>
              <p:cNvSpPr/>
              <p:nvPr/>
            </p:nvSpPr>
            <p:spPr>
              <a:xfrm>
                <a:off x="8235241" y="1001893"/>
                <a:ext cx="177713" cy="176654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5171" extrusionOk="0">
                    <a:moveTo>
                      <a:pt x="4467" y="581"/>
                    </a:moveTo>
                    <a:lnTo>
                      <a:pt x="4620" y="4589"/>
                    </a:lnTo>
                    <a:lnTo>
                      <a:pt x="612" y="4589"/>
                    </a:lnTo>
                    <a:lnTo>
                      <a:pt x="765" y="581"/>
                    </a:lnTo>
                    <a:close/>
                    <a:moveTo>
                      <a:pt x="214" y="0"/>
                    </a:moveTo>
                    <a:lnTo>
                      <a:pt x="0" y="5171"/>
                    </a:lnTo>
                    <a:lnTo>
                      <a:pt x="5201" y="5171"/>
                    </a:lnTo>
                    <a:lnTo>
                      <a:pt x="50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0"/>
              <p:cNvSpPr/>
              <p:nvPr/>
            </p:nvSpPr>
            <p:spPr>
              <a:xfrm>
                <a:off x="8244636" y="1003977"/>
                <a:ext cx="165176" cy="170403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4988" extrusionOk="0">
                    <a:moveTo>
                      <a:pt x="398" y="0"/>
                    </a:moveTo>
                    <a:lnTo>
                      <a:pt x="0" y="398"/>
                    </a:lnTo>
                    <a:lnTo>
                      <a:pt x="4406" y="4987"/>
                    </a:lnTo>
                    <a:lnTo>
                      <a:pt x="4835" y="459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8238350" y="1003977"/>
                <a:ext cx="165176" cy="170403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4988" extrusionOk="0">
                    <a:moveTo>
                      <a:pt x="4437" y="0"/>
                    </a:moveTo>
                    <a:lnTo>
                      <a:pt x="1" y="4590"/>
                    </a:lnTo>
                    <a:lnTo>
                      <a:pt x="429" y="4987"/>
                    </a:lnTo>
                    <a:lnTo>
                      <a:pt x="4835" y="398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0"/>
              <p:cNvSpPr/>
              <p:nvPr/>
            </p:nvSpPr>
            <p:spPr>
              <a:xfrm>
                <a:off x="8228955" y="1158665"/>
                <a:ext cx="190251" cy="203848"/>
              </a:xfrm>
              <a:custGeom>
                <a:avLst/>
                <a:gdLst/>
                <a:ahLst/>
                <a:cxnLst/>
                <a:rect l="l" t="t" r="r" b="b"/>
                <a:pathLst>
                  <a:path w="5569" h="5967" extrusionOk="0">
                    <a:moveTo>
                      <a:pt x="4835" y="582"/>
                    </a:moveTo>
                    <a:lnTo>
                      <a:pt x="4988" y="5385"/>
                    </a:lnTo>
                    <a:lnTo>
                      <a:pt x="612" y="5385"/>
                    </a:lnTo>
                    <a:lnTo>
                      <a:pt x="765" y="582"/>
                    </a:lnTo>
                    <a:close/>
                    <a:moveTo>
                      <a:pt x="215" y="0"/>
                    </a:moveTo>
                    <a:lnTo>
                      <a:pt x="1" y="5967"/>
                    </a:lnTo>
                    <a:lnTo>
                      <a:pt x="5569" y="5967"/>
                    </a:lnTo>
                    <a:lnTo>
                      <a:pt x="53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0"/>
              <p:cNvSpPr/>
              <p:nvPr/>
            </p:nvSpPr>
            <p:spPr>
              <a:xfrm>
                <a:off x="8238350" y="1161808"/>
                <a:ext cx="178772" cy="196537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5753" extrusionOk="0">
                    <a:moveTo>
                      <a:pt x="429" y="0"/>
                    </a:moveTo>
                    <a:lnTo>
                      <a:pt x="1" y="398"/>
                    </a:lnTo>
                    <a:lnTo>
                      <a:pt x="4804" y="5752"/>
                    </a:lnTo>
                    <a:lnTo>
                      <a:pt x="5233" y="5385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0"/>
              <p:cNvSpPr/>
              <p:nvPr/>
            </p:nvSpPr>
            <p:spPr>
              <a:xfrm>
                <a:off x="8232098" y="1161808"/>
                <a:ext cx="177713" cy="197562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5783" extrusionOk="0">
                    <a:moveTo>
                      <a:pt x="4773" y="0"/>
                    </a:moveTo>
                    <a:lnTo>
                      <a:pt x="0" y="5385"/>
                    </a:lnTo>
                    <a:lnTo>
                      <a:pt x="429" y="5783"/>
                    </a:lnTo>
                    <a:lnTo>
                      <a:pt x="5202" y="398"/>
                    </a:lnTo>
                    <a:lnTo>
                      <a:pt x="47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0"/>
              <p:cNvSpPr/>
              <p:nvPr/>
            </p:nvSpPr>
            <p:spPr>
              <a:xfrm>
                <a:off x="8220586" y="1342630"/>
                <a:ext cx="206991" cy="237293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6946" extrusionOk="0">
                    <a:moveTo>
                      <a:pt x="5263" y="582"/>
                    </a:moveTo>
                    <a:lnTo>
                      <a:pt x="5477" y="6364"/>
                    </a:lnTo>
                    <a:lnTo>
                      <a:pt x="613" y="6364"/>
                    </a:lnTo>
                    <a:lnTo>
                      <a:pt x="827" y="582"/>
                    </a:lnTo>
                    <a:close/>
                    <a:moveTo>
                      <a:pt x="276" y="0"/>
                    </a:moveTo>
                    <a:lnTo>
                      <a:pt x="1" y="6945"/>
                    </a:lnTo>
                    <a:lnTo>
                      <a:pt x="6059" y="6945"/>
                    </a:lnTo>
                    <a:lnTo>
                      <a:pt x="58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0"/>
              <p:cNvSpPr/>
              <p:nvPr/>
            </p:nvSpPr>
            <p:spPr>
              <a:xfrm>
                <a:off x="8209107" y="1342630"/>
                <a:ext cx="192335" cy="228923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6701" extrusionOk="0">
                    <a:moveTo>
                      <a:pt x="429" y="0"/>
                    </a:moveTo>
                    <a:lnTo>
                      <a:pt x="0" y="367"/>
                    </a:lnTo>
                    <a:lnTo>
                      <a:pt x="5201" y="6701"/>
                    </a:lnTo>
                    <a:lnTo>
                      <a:pt x="5630" y="633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0"/>
              <p:cNvSpPr/>
              <p:nvPr/>
            </p:nvSpPr>
            <p:spPr>
              <a:xfrm>
                <a:off x="8223729" y="1345773"/>
                <a:ext cx="193394" cy="229982"/>
              </a:xfrm>
              <a:custGeom>
                <a:avLst/>
                <a:gdLst/>
                <a:ahLst/>
                <a:cxnLst/>
                <a:rect l="l" t="t" r="r" b="b"/>
                <a:pathLst>
                  <a:path w="5661" h="6732" extrusionOk="0">
                    <a:moveTo>
                      <a:pt x="5202" y="0"/>
                    </a:moveTo>
                    <a:lnTo>
                      <a:pt x="1" y="6395"/>
                    </a:lnTo>
                    <a:lnTo>
                      <a:pt x="429" y="6731"/>
                    </a:lnTo>
                    <a:lnTo>
                      <a:pt x="5661" y="367"/>
                    </a:lnTo>
                    <a:lnTo>
                      <a:pt x="52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0"/>
              <p:cNvSpPr/>
              <p:nvPr/>
            </p:nvSpPr>
            <p:spPr>
              <a:xfrm>
                <a:off x="8211191" y="1560040"/>
                <a:ext cx="225814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6610" h="8292" extrusionOk="0">
                    <a:moveTo>
                      <a:pt x="5752" y="581"/>
                    </a:moveTo>
                    <a:lnTo>
                      <a:pt x="6028" y="7710"/>
                    </a:lnTo>
                    <a:lnTo>
                      <a:pt x="612" y="7710"/>
                    </a:lnTo>
                    <a:lnTo>
                      <a:pt x="857" y="581"/>
                    </a:lnTo>
                    <a:close/>
                    <a:moveTo>
                      <a:pt x="306" y="0"/>
                    </a:moveTo>
                    <a:lnTo>
                      <a:pt x="0" y="8292"/>
                    </a:lnTo>
                    <a:lnTo>
                      <a:pt x="6609" y="8292"/>
                    </a:lnTo>
                    <a:lnTo>
                      <a:pt x="63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0"/>
              <p:cNvSpPr/>
              <p:nvPr/>
            </p:nvSpPr>
            <p:spPr>
              <a:xfrm>
                <a:off x="8222669" y="1564208"/>
                <a:ext cx="212217" cy="274940"/>
              </a:xfrm>
              <a:custGeom>
                <a:avLst/>
                <a:gdLst/>
                <a:ahLst/>
                <a:cxnLst/>
                <a:rect l="l" t="t" r="r" b="b"/>
                <a:pathLst>
                  <a:path w="6212" h="8048" extrusionOk="0">
                    <a:moveTo>
                      <a:pt x="490" y="1"/>
                    </a:moveTo>
                    <a:lnTo>
                      <a:pt x="1" y="337"/>
                    </a:lnTo>
                    <a:lnTo>
                      <a:pt x="5753" y="8047"/>
                    </a:lnTo>
                    <a:lnTo>
                      <a:pt x="6212" y="7711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0"/>
              <p:cNvSpPr/>
              <p:nvPr/>
            </p:nvSpPr>
            <p:spPr>
              <a:xfrm>
                <a:off x="8213275" y="1564208"/>
                <a:ext cx="212217" cy="274940"/>
              </a:xfrm>
              <a:custGeom>
                <a:avLst/>
                <a:gdLst/>
                <a:ahLst/>
                <a:cxnLst/>
                <a:rect l="l" t="t" r="r" b="b"/>
                <a:pathLst>
                  <a:path w="6212" h="8048" extrusionOk="0">
                    <a:moveTo>
                      <a:pt x="5753" y="1"/>
                    </a:moveTo>
                    <a:lnTo>
                      <a:pt x="1" y="7711"/>
                    </a:lnTo>
                    <a:lnTo>
                      <a:pt x="460" y="8047"/>
                    </a:lnTo>
                    <a:lnTo>
                      <a:pt x="6211" y="337"/>
                    </a:lnTo>
                    <a:lnTo>
                      <a:pt x="57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0"/>
              <p:cNvSpPr/>
              <p:nvPr/>
            </p:nvSpPr>
            <p:spPr>
              <a:xfrm>
                <a:off x="8199678" y="1824458"/>
                <a:ext cx="248805" cy="342889"/>
              </a:xfrm>
              <a:custGeom>
                <a:avLst/>
                <a:gdLst/>
                <a:ahLst/>
                <a:cxnLst/>
                <a:rect l="l" t="t" r="r" b="b"/>
                <a:pathLst>
                  <a:path w="7283" h="10037" extrusionOk="0">
                    <a:moveTo>
                      <a:pt x="6395" y="552"/>
                    </a:moveTo>
                    <a:lnTo>
                      <a:pt x="6732" y="9455"/>
                    </a:lnTo>
                    <a:lnTo>
                      <a:pt x="613" y="9455"/>
                    </a:lnTo>
                    <a:lnTo>
                      <a:pt x="919" y="552"/>
                    </a:lnTo>
                    <a:close/>
                    <a:moveTo>
                      <a:pt x="368" y="1"/>
                    </a:moveTo>
                    <a:lnTo>
                      <a:pt x="1" y="10036"/>
                    </a:lnTo>
                    <a:lnTo>
                      <a:pt x="7283" y="10036"/>
                    </a:lnTo>
                    <a:lnTo>
                      <a:pt x="694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0"/>
              <p:cNvSpPr/>
              <p:nvPr/>
            </p:nvSpPr>
            <p:spPr>
              <a:xfrm>
                <a:off x="8213275" y="1827600"/>
                <a:ext cx="234150" cy="334519"/>
              </a:xfrm>
              <a:custGeom>
                <a:avLst/>
                <a:gdLst/>
                <a:ahLst/>
                <a:cxnLst/>
                <a:rect l="l" t="t" r="r" b="b"/>
                <a:pathLst>
                  <a:path w="6854" h="9792" extrusionOk="0">
                    <a:moveTo>
                      <a:pt x="490" y="1"/>
                    </a:moveTo>
                    <a:lnTo>
                      <a:pt x="1" y="307"/>
                    </a:lnTo>
                    <a:lnTo>
                      <a:pt x="6364" y="9791"/>
                    </a:lnTo>
                    <a:lnTo>
                      <a:pt x="6854" y="9485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0"/>
              <p:cNvSpPr/>
              <p:nvPr/>
            </p:nvSpPr>
            <p:spPr>
              <a:xfrm>
                <a:off x="8209107" y="1838054"/>
                <a:ext cx="234150" cy="335544"/>
              </a:xfrm>
              <a:custGeom>
                <a:avLst/>
                <a:gdLst/>
                <a:ahLst/>
                <a:cxnLst/>
                <a:rect l="l" t="t" r="r" b="b"/>
                <a:pathLst>
                  <a:path w="6854" h="9822" extrusionOk="0">
                    <a:moveTo>
                      <a:pt x="6364" y="1"/>
                    </a:moveTo>
                    <a:lnTo>
                      <a:pt x="0" y="9485"/>
                    </a:lnTo>
                    <a:lnTo>
                      <a:pt x="459" y="9822"/>
                    </a:lnTo>
                    <a:lnTo>
                      <a:pt x="6854" y="337"/>
                    </a:lnTo>
                    <a:lnTo>
                      <a:pt x="63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0"/>
              <p:cNvSpPr/>
              <p:nvPr/>
            </p:nvSpPr>
            <p:spPr>
              <a:xfrm>
                <a:off x="8386786" y="1001893"/>
                <a:ext cx="96202" cy="176654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5171" extrusionOk="0">
                    <a:moveTo>
                      <a:pt x="1928" y="581"/>
                    </a:moveTo>
                    <a:lnTo>
                      <a:pt x="2203" y="4589"/>
                    </a:lnTo>
                    <a:lnTo>
                      <a:pt x="735" y="4589"/>
                    </a:lnTo>
                    <a:lnTo>
                      <a:pt x="582" y="581"/>
                    </a:lnTo>
                    <a:close/>
                    <a:moveTo>
                      <a:pt x="0" y="0"/>
                    </a:moveTo>
                    <a:lnTo>
                      <a:pt x="184" y="5171"/>
                    </a:lnTo>
                    <a:lnTo>
                      <a:pt x="2815" y="5171"/>
                    </a:lnTo>
                    <a:lnTo>
                      <a:pt x="2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8387845" y="1007086"/>
                <a:ext cx="94084" cy="16521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836" extrusionOk="0">
                    <a:moveTo>
                      <a:pt x="520" y="1"/>
                    </a:moveTo>
                    <a:lnTo>
                      <a:pt x="0" y="246"/>
                    </a:lnTo>
                    <a:lnTo>
                      <a:pt x="2234" y="4835"/>
                    </a:lnTo>
                    <a:lnTo>
                      <a:pt x="2754" y="4590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8393072" y="1008145"/>
                <a:ext cx="77378" cy="163092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4774" extrusionOk="0">
                    <a:moveTo>
                      <a:pt x="1744" y="1"/>
                    </a:moveTo>
                    <a:lnTo>
                      <a:pt x="0" y="4590"/>
                    </a:lnTo>
                    <a:lnTo>
                      <a:pt x="551" y="4774"/>
                    </a:lnTo>
                    <a:lnTo>
                      <a:pt x="2264" y="184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0"/>
              <p:cNvSpPr/>
              <p:nvPr/>
            </p:nvSpPr>
            <p:spPr>
              <a:xfrm>
                <a:off x="8392013" y="1158665"/>
                <a:ext cx="103512" cy="203848"/>
              </a:xfrm>
              <a:custGeom>
                <a:avLst/>
                <a:gdLst/>
                <a:ahLst/>
                <a:cxnLst/>
                <a:rect l="l" t="t" r="r" b="b"/>
                <a:pathLst>
                  <a:path w="3030" h="5967" extrusionOk="0">
                    <a:moveTo>
                      <a:pt x="2081" y="582"/>
                    </a:moveTo>
                    <a:lnTo>
                      <a:pt x="2417" y="5385"/>
                    </a:lnTo>
                    <a:lnTo>
                      <a:pt x="796" y="5385"/>
                    </a:lnTo>
                    <a:lnTo>
                      <a:pt x="612" y="582"/>
                    </a:lnTo>
                    <a:close/>
                    <a:moveTo>
                      <a:pt x="0" y="0"/>
                    </a:moveTo>
                    <a:lnTo>
                      <a:pt x="245" y="5967"/>
                    </a:lnTo>
                    <a:lnTo>
                      <a:pt x="3029" y="5967"/>
                    </a:lnTo>
                    <a:lnTo>
                      <a:pt x="263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8394097" y="1164916"/>
                <a:ext cx="100369" cy="191310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5600" extrusionOk="0">
                    <a:moveTo>
                      <a:pt x="521" y="1"/>
                    </a:moveTo>
                    <a:lnTo>
                      <a:pt x="1" y="215"/>
                    </a:lnTo>
                    <a:lnTo>
                      <a:pt x="2418" y="5600"/>
                    </a:lnTo>
                    <a:lnTo>
                      <a:pt x="2938" y="5355"/>
                    </a:lnTo>
                    <a:lnTo>
                      <a:pt x="5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>
                <a:off x="8400383" y="1164916"/>
                <a:ext cx="81546" cy="190285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5570" extrusionOk="0">
                    <a:moveTo>
                      <a:pt x="1836" y="1"/>
                    </a:moveTo>
                    <a:lnTo>
                      <a:pt x="0" y="5386"/>
                    </a:lnTo>
                    <a:lnTo>
                      <a:pt x="520" y="5569"/>
                    </a:lnTo>
                    <a:lnTo>
                      <a:pt x="2387" y="185"/>
                    </a:lnTo>
                    <a:lnTo>
                      <a:pt x="1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0"/>
              <p:cNvSpPr/>
              <p:nvPr/>
            </p:nvSpPr>
            <p:spPr>
              <a:xfrm>
                <a:off x="8399324" y="1342630"/>
                <a:ext cx="111882" cy="237293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6946" extrusionOk="0">
                    <a:moveTo>
                      <a:pt x="2234" y="582"/>
                    </a:moveTo>
                    <a:lnTo>
                      <a:pt x="2662" y="6364"/>
                    </a:lnTo>
                    <a:lnTo>
                      <a:pt x="796" y="6364"/>
                    </a:lnTo>
                    <a:lnTo>
                      <a:pt x="582" y="582"/>
                    </a:lnTo>
                    <a:close/>
                    <a:moveTo>
                      <a:pt x="1" y="0"/>
                    </a:moveTo>
                    <a:lnTo>
                      <a:pt x="245" y="6945"/>
                    </a:lnTo>
                    <a:lnTo>
                      <a:pt x="3274" y="6945"/>
                    </a:lnTo>
                    <a:lnTo>
                      <a:pt x="27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0"/>
              <p:cNvSpPr/>
              <p:nvPr/>
            </p:nvSpPr>
            <p:spPr>
              <a:xfrm>
                <a:off x="8400383" y="1347857"/>
                <a:ext cx="108739" cy="225780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6609" extrusionOk="0">
                    <a:moveTo>
                      <a:pt x="520" y="0"/>
                    </a:moveTo>
                    <a:lnTo>
                      <a:pt x="0" y="245"/>
                    </a:lnTo>
                    <a:lnTo>
                      <a:pt x="2662" y="6609"/>
                    </a:lnTo>
                    <a:lnTo>
                      <a:pt x="3182" y="6395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8407694" y="1349940"/>
                <a:ext cx="86773" cy="223696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6548" extrusionOk="0">
                    <a:moveTo>
                      <a:pt x="1989" y="0"/>
                    </a:moveTo>
                    <a:lnTo>
                      <a:pt x="0" y="6364"/>
                    </a:lnTo>
                    <a:lnTo>
                      <a:pt x="551" y="6548"/>
                    </a:lnTo>
                    <a:lnTo>
                      <a:pt x="2540" y="153"/>
                    </a:lnTo>
                    <a:lnTo>
                      <a:pt x="19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8407694" y="1560040"/>
                <a:ext cx="121277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8292" extrusionOk="0">
                    <a:moveTo>
                      <a:pt x="2417" y="581"/>
                    </a:moveTo>
                    <a:lnTo>
                      <a:pt x="2938" y="7710"/>
                    </a:lnTo>
                    <a:lnTo>
                      <a:pt x="826" y="7710"/>
                    </a:lnTo>
                    <a:lnTo>
                      <a:pt x="551" y="581"/>
                    </a:lnTo>
                    <a:close/>
                    <a:moveTo>
                      <a:pt x="0" y="0"/>
                    </a:moveTo>
                    <a:lnTo>
                      <a:pt x="276" y="8292"/>
                    </a:lnTo>
                    <a:lnTo>
                      <a:pt x="3549" y="8292"/>
                    </a:lnTo>
                    <a:lnTo>
                      <a:pt x="29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>
                <a:off x="8407694" y="1566292"/>
                <a:ext cx="120218" cy="270738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7925" extrusionOk="0">
                    <a:moveTo>
                      <a:pt x="551" y="1"/>
                    </a:moveTo>
                    <a:lnTo>
                      <a:pt x="0" y="215"/>
                    </a:lnTo>
                    <a:lnTo>
                      <a:pt x="2968" y="7925"/>
                    </a:lnTo>
                    <a:lnTo>
                      <a:pt x="3519" y="7711"/>
                    </a:lnTo>
                    <a:lnTo>
                      <a:pt x="5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8417088" y="1567351"/>
                <a:ext cx="92034" cy="268654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7864" extrusionOk="0">
                    <a:moveTo>
                      <a:pt x="2142" y="0"/>
                    </a:moveTo>
                    <a:lnTo>
                      <a:pt x="1" y="7710"/>
                    </a:lnTo>
                    <a:lnTo>
                      <a:pt x="551" y="7863"/>
                    </a:lnTo>
                    <a:lnTo>
                      <a:pt x="2693" y="153"/>
                    </a:lnTo>
                    <a:lnTo>
                      <a:pt x="21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8416063" y="1824458"/>
                <a:ext cx="135898" cy="342889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10037" extrusionOk="0">
                    <a:moveTo>
                      <a:pt x="2723" y="552"/>
                    </a:moveTo>
                    <a:lnTo>
                      <a:pt x="3335" y="9455"/>
                    </a:lnTo>
                    <a:lnTo>
                      <a:pt x="949" y="9455"/>
                    </a:lnTo>
                    <a:lnTo>
                      <a:pt x="612" y="552"/>
                    </a:lnTo>
                    <a:close/>
                    <a:moveTo>
                      <a:pt x="0" y="1"/>
                    </a:moveTo>
                    <a:lnTo>
                      <a:pt x="398" y="10036"/>
                    </a:lnTo>
                    <a:lnTo>
                      <a:pt x="3978" y="10036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8418147" y="1829684"/>
                <a:ext cx="131731" cy="330351"/>
              </a:xfrm>
              <a:custGeom>
                <a:avLst/>
                <a:gdLst/>
                <a:ahLst/>
                <a:cxnLst/>
                <a:rect l="l" t="t" r="r" b="b"/>
                <a:pathLst>
                  <a:path w="3856" h="9670" extrusionOk="0">
                    <a:moveTo>
                      <a:pt x="520" y="1"/>
                    </a:moveTo>
                    <a:lnTo>
                      <a:pt x="0" y="184"/>
                    </a:lnTo>
                    <a:lnTo>
                      <a:pt x="3335" y="9669"/>
                    </a:lnTo>
                    <a:lnTo>
                      <a:pt x="3855" y="9485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8428601" y="1830743"/>
                <a:ext cx="99310" cy="328233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9608" extrusionOk="0">
                    <a:moveTo>
                      <a:pt x="2356" y="0"/>
                    </a:moveTo>
                    <a:lnTo>
                      <a:pt x="0" y="9485"/>
                    </a:lnTo>
                    <a:lnTo>
                      <a:pt x="582" y="9607"/>
                    </a:lnTo>
                    <a:lnTo>
                      <a:pt x="2907" y="123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8165208" y="1001893"/>
                <a:ext cx="96167" cy="176654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5171" extrusionOk="0">
                    <a:moveTo>
                      <a:pt x="2234" y="581"/>
                    </a:moveTo>
                    <a:lnTo>
                      <a:pt x="2081" y="4589"/>
                    </a:lnTo>
                    <a:lnTo>
                      <a:pt x="612" y="4589"/>
                    </a:lnTo>
                    <a:lnTo>
                      <a:pt x="887" y="581"/>
                    </a:lnTo>
                    <a:close/>
                    <a:moveTo>
                      <a:pt x="367" y="0"/>
                    </a:moveTo>
                    <a:lnTo>
                      <a:pt x="0" y="5171"/>
                    </a:lnTo>
                    <a:lnTo>
                      <a:pt x="2631" y="5171"/>
                    </a:lnTo>
                    <a:lnTo>
                      <a:pt x="28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8177746" y="1008145"/>
                <a:ext cx="77378" cy="163092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4774" extrusionOk="0">
                    <a:moveTo>
                      <a:pt x="520" y="1"/>
                    </a:moveTo>
                    <a:lnTo>
                      <a:pt x="0" y="184"/>
                    </a:lnTo>
                    <a:lnTo>
                      <a:pt x="1714" y="4774"/>
                    </a:lnTo>
                    <a:lnTo>
                      <a:pt x="2264" y="4590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8167292" y="1007086"/>
                <a:ext cx="93059" cy="165210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4836" extrusionOk="0">
                    <a:moveTo>
                      <a:pt x="2203" y="1"/>
                    </a:moveTo>
                    <a:lnTo>
                      <a:pt x="0" y="4590"/>
                    </a:lnTo>
                    <a:lnTo>
                      <a:pt x="520" y="4835"/>
                    </a:lnTo>
                    <a:lnTo>
                      <a:pt x="2723" y="246"/>
                    </a:lnTo>
                    <a:lnTo>
                      <a:pt x="2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8152671" y="1158665"/>
                <a:ext cx="103478" cy="203848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5967" extrusionOk="0">
                    <a:moveTo>
                      <a:pt x="2417" y="582"/>
                    </a:moveTo>
                    <a:lnTo>
                      <a:pt x="2264" y="5385"/>
                    </a:lnTo>
                    <a:lnTo>
                      <a:pt x="612" y="5385"/>
                    </a:lnTo>
                    <a:lnTo>
                      <a:pt x="948" y="582"/>
                    </a:lnTo>
                    <a:close/>
                    <a:moveTo>
                      <a:pt x="398" y="0"/>
                    </a:moveTo>
                    <a:lnTo>
                      <a:pt x="0" y="5967"/>
                    </a:lnTo>
                    <a:lnTo>
                      <a:pt x="2815" y="5967"/>
                    </a:lnTo>
                    <a:lnTo>
                      <a:pt x="30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8166233" y="1165975"/>
                <a:ext cx="81580" cy="18922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5539" extrusionOk="0">
                    <a:moveTo>
                      <a:pt x="551" y="1"/>
                    </a:moveTo>
                    <a:lnTo>
                      <a:pt x="1" y="184"/>
                    </a:lnTo>
                    <a:lnTo>
                      <a:pt x="1867" y="5538"/>
                    </a:lnTo>
                    <a:lnTo>
                      <a:pt x="2387" y="5355"/>
                    </a:lnTo>
                    <a:lnTo>
                      <a:pt x="5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8153695" y="1163891"/>
                <a:ext cx="100369" cy="192335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5630" extrusionOk="0">
                    <a:moveTo>
                      <a:pt x="2418" y="0"/>
                    </a:moveTo>
                    <a:lnTo>
                      <a:pt x="1" y="5385"/>
                    </a:lnTo>
                    <a:lnTo>
                      <a:pt x="521" y="5630"/>
                    </a:lnTo>
                    <a:lnTo>
                      <a:pt x="2938" y="245"/>
                    </a:lnTo>
                    <a:lnTo>
                      <a:pt x="24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8138015" y="1342630"/>
                <a:ext cx="110823" cy="237293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6946" extrusionOk="0">
                    <a:moveTo>
                      <a:pt x="2663" y="582"/>
                    </a:moveTo>
                    <a:lnTo>
                      <a:pt x="2448" y="6364"/>
                    </a:lnTo>
                    <a:lnTo>
                      <a:pt x="613" y="6364"/>
                    </a:lnTo>
                    <a:lnTo>
                      <a:pt x="1010" y="582"/>
                    </a:lnTo>
                    <a:close/>
                    <a:moveTo>
                      <a:pt x="460" y="0"/>
                    </a:moveTo>
                    <a:lnTo>
                      <a:pt x="1" y="6945"/>
                    </a:lnTo>
                    <a:lnTo>
                      <a:pt x="2999" y="6945"/>
                    </a:lnTo>
                    <a:lnTo>
                      <a:pt x="32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8153695" y="1348881"/>
                <a:ext cx="86807" cy="22373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6549" extrusionOk="0">
                    <a:moveTo>
                      <a:pt x="551" y="1"/>
                    </a:moveTo>
                    <a:lnTo>
                      <a:pt x="1" y="184"/>
                    </a:lnTo>
                    <a:lnTo>
                      <a:pt x="1989" y="6548"/>
                    </a:lnTo>
                    <a:lnTo>
                      <a:pt x="2540" y="6395"/>
                    </a:lnTo>
                    <a:lnTo>
                      <a:pt x="5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8139074" y="1347857"/>
                <a:ext cx="108739" cy="225780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6609" extrusionOk="0">
                    <a:moveTo>
                      <a:pt x="2662" y="0"/>
                    </a:moveTo>
                    <a:lnTo>
                      <a:pt x="0" y="6395"/>
                    </a:lnTo>
                    <a:lnTo>
                      <a:pt x="520" y="6609"/>
                    </a:lnTo>
                    <a:lnTo>
                      <a:pt x="3182" y="245"/>
                    </a:lnTo>
                    <a:lnTo>
                      <a:pt x="26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8119191" y="1560040"/>
                <a:ext cx="122336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8292" extrusionOk="0">
                    <a:moveTo>
                      <a:pt x="2969" y="581"/>
                    </a:moveTo>
                    <a:lnTo>
                      <a:pt x="2724" y="7710"/>
                    </a:lnTo>
                    <a:lnTo>
                      <a:pt x="613" y="7710"/>
                    </a:lnTo>
                    <a:lnTo>
                      <a:pt x="1102" y="581"/>
                    </a:lnTo>
                    <a:close/>
                    <a:moveTo>
                      <a:pt x="582" y="0"/>
                    </a:moveTo>
                    <a:lnTo>
                      <a:pt x="1" y="8292"/>
                    </a:lnTo>
                    <a:lnTo>
                      <a:pt x="3275" y="8292"/>
                    </a:lnTo>
                    <a:lnTo>
                      <a:pt x="35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8139074" y="1567351"/>
                <a:ext cx="92000" cy="268654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7864" extrusionOk="0">
                    <a:moveTo>
                      <a:pt x="551" y="0"/>
                    </a:moveTo>
                    <a:lnTo>
                      <a:pt x="0" y="153"/>
                    </a:lnTo>
                    <a:lnTo>
                      <a:pt x="2142" y="7863"/>
                    </a:lnTo>
                    <a:lnTo>
                      <a:pt x="2693" y="7710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>
                <a:off x="8120250" y="1567351"/>
                <a:ext cx="120252" cy="269679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7894" extrusionOk="0">
                    <a:moveTo>
                      <a:pt x="2968" y="0"/>
                    </a:moveTo>
                    <a:lnTo>
                      <a:pt x="1" y="7680"/>
                    </a:lnTo>
                    <a:lnTo>
                      <a:pt x="551" y="7894"/>
                    </a:lnTo>
                    <a:lnTo>
                      <a:pt x="3519" y="184"/>
                    </a:lnTo>
                    <a:lnTo>
                      <a:pt x="29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>
                <a:off x="8097259" y="1824458"/>
                <a:ext cx="134874" cy="342889"/>
              </a:xfrm>
              <a:custGeom>
                <a:avLst/>
                <a:gdLst/>
                <a:ahLst/>
                <a:cxnLst/>
                <a:rect l="l" t="t" r="r" b="b"/>
                <a:pathLst>
                  <a:path w="3948" h="10037" extrusionOk="0">
                    <a:moveTo>
                      <a:pt x="3335" y="552"/>
                    </a:moveTo>
                    <a:lnTo>
                      <a:pt x="3029" y="9455"/>
                    </a:lnTo>
                    <a:lnTo>
                      <a:pt x="612" y="9455"/>
                    </a:lnTo>
                    <a:lnTo>
                      <a:pt x="1224" y="552"/>
                    </a:lnTo>
                    <a:close/>
                    <a:moveTo>
                      <a:pt x="674" y="1"/>
                    </a:moveTo>
                    <a:lnTo>
                      <a:pt x="0" y="10036"/>
                    </a:lnTo>
                    <a:lnTo>
                      <a:pt x="3580" y="10036"/>
                    </a:lnTo>
                    <a:lnTo>
                      <a:pt x="39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>
                <a:off x="8120250" y="1831802"/>
                <a:ext cx="98286" cy="328233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9608" extrusionOk="0">
                    <a:moveTo>
                      <a:pt x="551" y="0"/>
                    </a:moveTo>
                    <a:lnTo>
                      <a:pt x="1" y="122"/>
                    </a:lnTo>
                    <a:lnTo>
                      <a:pt x="2326" y="9607"/>
                    </a:lnTo>
                    <a:lnTo>
                      <a:pt x="2877" y="9454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0"/>
              <p:cNvSpPr/>
              <p:nvPr/>
            </p:nvSpPr>
            <p:spPr>
              <a:xfrm>
                <a:off x="8098318" y="1830743"/>
                <a:ext cx="132755" cy="330317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9669" extrusionOk="0">
                    <a:moveTo>
                      <a:pt x="3335" y="0"/>
                    </a:moveTo>
                    <a:lnTo>
                      <a:pt x="0" y="9454"/>
                    </a:lnTo>
                    <a:lnTo>
                      <a:pt x="551" y="9669"/>
                    </a:lnTo>
                    <a:lnTo>
                      <a:pt x="3886" y="184"/>
                    </a:lnTo>
                    <a:lnTo>
                      <a:pt x="33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8118166" y="1518225"/>
                <a:ext cx="411863" cy="53328"/>
              </a:xfrm>
              <a:custGeom>
                <a:avLst/>
                <a:gdLst/>
                <a:ahLst/>
                <a:cxnLst/>
                <a:rect l="l" t="t" r="r" b="b"/>
                <a:pathLst>
                  <a:path w="12056" h="1561" extrusionOk="0">
                    <a:moveTo>
                      <a:pt x="0" y="0"/>
                    </a:moveTo>
                    <a:lnTo>
                      <a:pt x="0" y="1561"/>
                    </a:lnTo>
                    <a:lnTo>
                      <a:pt x="12055" y="1561"/>
                    </a:lnTo>
                    <a:lnTo>
                      <a:pt x="120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3" name="Google Shape;313;p30"/>
            <p:cNvSpPr/>
            <p:nvPr/>
          </p:nvSpPr>
          <p:spPr>
            <a:xfrm>
              <a:off x="8859536" y="1835970"/>
              <a:ext cx="1136176" cy="1043152"/>
            </a:xfrm>
            <a:custGeom>
              <a:avLst/>
              <a:gdLst/>
              <a:ahLst/>
              <a:cxnLst/>
              <a:rect l="l" t="t" r="r" b="b"/>
              <a:pathLst>
                <a:path w="33258" h="30535" extrusionOk="0">
                  <a:moveTo>
                    <a:pt x="2907" y="0"/>
                  </a:moveTo>
                  <a:lnTo>
                    <a:pt x="0" y="6028"/>
                  </a:lnTo>
                  <a:lnTo>
                    <a:pt x="0" y="7558"/>
                  </a:lnTo>
                  <a:lnTo>
                    <a:pt x="2326" y="7558"/>
                  </a:lnTo>
                  <a:lnTo>
                    <a:pt x="2326" y="17471"/>
                  </a:lnTo>
                  <a:lnTo>
                    <a:pt x="0" y="17471"/>
                  </a:lnTo>
                  <a:lnTo>
                    <a:pt x="0" y="19031"/>
                  </a:lnTo>
                  <a:lnTo>
                    <a:pt x="2326" y="19031"/>
                  </a:lnTo>
                  <a:lnTo>
                    <a:pt x="2326" y="30535"/>
                  </a:lnTo>
                  <a:lnTo>
                    <a:pt x="32768" y="30535"/>
                  </a:lnTo>
                  <a:lnTo>
                    <a:pt x="32768" y="19031"/>
                  </a:lnTo>
                  <a:lnTo>
                    <a:pt x="33258" y="19031"/>
                  </a:lnTo>
                  <a:lnTo>
                    <a:pt x="33258" y="17471"/>
                  </a:lnTo>
                  <a:lnTo>
                    <a:pt x="32768" y="17471"/>
                  </a:lnTo>
                  <a:lnTo>
                    <a:pt x="32768" y="7558"/>
                  </a:lnTo>
                  <a:lnTo>
                    <a:pt x="33258" y="7558"/>
                  </a:lnTo>
                  <a:lnTo>
                    <a:pt x="33258" y="5997"/>
                  </a:lnTo>
                  <a:lnTo>
                    <a:pt x="30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6150311" y="3602410"/>
              <a:ext cx="1072429" cy="961628"/>
            </a:xfrm>
            <a:custGeom>
              <a:avLst/>
              <a:gdLst/>
              <a:ahLst/>
              <a:cxnLst/>
              <a:rect l="l" t="t" r="r" b="b"/>
              <a:pathLst>
                <a:path w="31392" h="27843" extrusionOk="0">
                  <a:moveTo>
                    <a:pt x="0" y="0"/>
                  </a:moveTo>
                  <a:lnTo>
                    <a:pt x="0" y="27842"/>
                  </a:lnTo>
                  <a:lnTo>
                    <a:pt x="31392" y="27842"/>
                  </a:lnTo>
                  <a:lnTo>
                    <a:pt x="31392" y="0"/>
                  </a:lnTo>
                  <a:close/>
                </a:path>
              </a:pathLst>
            </a:custGeom>
            <a:solidFill>
              <a:srgbClr val="DC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6150313" y="3612864"/>
              <a:ext cx="58555" cy="951186"/>
            </a:xfrm>
            <a:custGeom>
              <a:avLst/>
              <a:gdLst/>
              <a:ahLst/>
              <a:cxnLst/>
              <a:rect l="l" t="t" r="r" b="b"/>
              <a:pathLst>
                <a:path w="1714" h="27843" extrusionOk="0">
                  <a:moveTo>
                    <a:pt x="0" y="0"/>
                  </a:moveTo>
                  <a:lnTo>
                    <a:pt x="0" y="27842"/>
                  </a:lnTo>
                  <a:lnTo>
                    <a:pt x="1714" y="27842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rgbClr val="B02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6150313" y="2720232"/>
              <a:ext cx="58555" cy="892666"/>
            </a:xfrm>
            <a:custGeom>
              <a:avLst/>
              <a:gdLst/>
              <a:ahLst/>
              <a:cxnLst/>
              <a:rect l="l" t="t" r="r" b="b"/>
              <a:pathLst>
                <a:path w="1714" h="26130" extrusionOk="0">
                  <a:moveTo>
                    <a:pt x="0" y="0"/>
                  </a:moveTo>
                  <a:lnTo>
                    <a:pt x="0" y="26129"/>
                  </a:lnTo>
                  <a:lnTo>
                    <a:pt x="1714" y="26129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6439840" y="3808308"/>
              <a:ext cx="493375" cy="755743"/>
            </a:xfrm>
            <a:custGeom>
              <a:avLst/>
              <a:gdLst/>
              <a:ahLst/>
              <a:cxnLst/>
              <a:rect l="l" t="t" r="r" b="b"/>
              <a:pathLst>
                <a:path w="14442" h="22122" extrusionOk="0">
                  <a:moveTo>
                    <a:pt x="7221" y="0"/>
                  </a:moveTo>
                  <a:cubicBezTo>
                    <a:pt x="2662" y="3488"/>
                    <a:pt x="0" y="8873"/>
                    <a:pt x="0" y="14595"/>
                  </a:cubicBezTo>
                  <a:lnTo>
                    <a:pt x="0" y="22121"/>
                  </a:lnTo>
                  <a:lnTo>
                    <a:pt x="14442" y="22121"/>
                  </a:lnTo>
                  <a:lnTo>
                    <a:pt x="14442" y="14595"/>
                  </a:lnTo>
                  <a:cubicBezTo>
                    <a:pt x="14442" y="9424"/>
                    <a:pt x="12269" y="4498"/>
                    <a:pt x="8445" y="1010"/>
                  </a:cubicBezTo>
                  <a:cubicBezTo>
                    <a:pt x="8047" y="674"/>
                    <a:pt x="7649" y="337"/>
                    <a:pt x="7221" y="0"/>
                  </a:cubicBezTo>
                  <a:close/>
                </a:path>
              </a:pathLst>
            </a:custGeom>
            <a:solidFill>
              <a:srgbClr val="B02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6522411" y="3842812"/>
              <a:ext cx="410804" cy="721239"/>
            </a:xfrm>
            <a:custGeom>
              <a:avLst/>
              <a:gdLst/>
              <a:ahLst/>
              <a:cxnLst/>
              <a:rect l="l" t="t" r="r" b="b"/>
              <a:pathLst>
                <a:path w="12025" h="21112" extrusionOk="0">
                  <a:moveTo>
                    <a:pt x="6028" y="0"/>
                  </a:moveTo>
                  <a:cubicBezTo>
                    <a:pt x="2203" y="3488"/>
                    <a:pt x="0" y="8414"/>
                    <a:pt x="31" y="13585"/>
                  </a:cubicBezTo>
                  <a:lnTo>
                    <a:pt x="31" y="21111"/>
                  </a:lnTo>
                  <a:lnTo>
                    <a:pt x="12025" y="21111"/>
                  </a:lnTo>
                  <a:lnTo>
                    <a:pt x="12025" y="13585"/>
                  </a:lnTo>
                  <a:cubicBezTo>
                    <a:pt x="12025" y="8414"/>
                    <a:pt x="9852" y="3488"/>
                    <a:pt x="6028" y="0"/>
                  </a:cubicBezTo>
                  <a:close/>
                </a:path>
              </a:pathLst>
            </a:custGeom>
            <a:solidFill>
              <a:srgbClr val="8F21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" name="Google Shape;319;p30"/>
            <p:cNvGrpSpPr/>
            <p:nvPr/>
          </p:nvGrpSpPr>
          <p:grpSpPr>
            <a:xfrm>
              <a:off x="7738015" y="2132808"/>
              <a:ext cx="1436157" cy="2172018"/>
              <a:chOff x="7658271" y="2132808"/>
              <a:chExt cx="1436157" cy="2172018"/>
            </a:xfrm>
          </p:grpSpPr>
          <p:grpSp>
            <p:nvGrpSpPr>
              <p:cNvPr id="320" name="Google Shape;320;p30"/>
              <p:cNvGrpSpPr/>
              <p:nvPr/>
            </p:nvGrpSpPr>
            <p:grpSpPr>
              <a:xfrm>
                <a:off x="7658271" y="2132808"/>
                <a:ext cx="1436157" cy="2172018"/>
                <a:chOff x="7658271" y="2132808"/>
                <a:chExt cx="1436157" cy="2172018"/>
              </a:xfrm>
            </p:grpSpPr>
            <p:sp>
              <p:nvSpPr>
                <p:cNvPr id="321" name="Google Shape;321;p30"/>
                <p:cNvSpPr/>
                <p:nvPr/>
              </p:nvSpPr>
              <p:spPr>
                <a:xfrm>
                  <a:off x="8725439" y="2132808"/>
                  <a:ext cx="368989" cy="2172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" h="63579" extrusionOk="0">
                      <a:moveTo>
                        <a:pt x="5385" y="1"/>
                      </a:moveTo>
                      <a:lnTo>
                        <a:pt x="0" y="8935"/>
                      </a:lnTo>
                      <a:lnTo>
                        <a:pt x="0" y="63578"/>
                      </a:lnTo>
                      <a:lnTo>
                        <a:pt x="10801" y="63578"/>
                      </a:lnTo>
                      <a:lnTo>
                        <a:pt x="10801" y="8935"/>
                      </a:lnTo>
                      <a:lnTo>
                        <a:pt x="53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30"/>
                <p:cNvSpPr/>
                <p:nvPr/>
              </p:nvSpPr>
              <p:spPr>
                <a:xfrm>
                  <a:off x="7658271" y="2132808"/>
                  <a:ext cx="1251167" cy="305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24" h="8935" extrusionOk="0">
                      <a:moveTo>
                        <a:pt x="5385" y="1"/>
                      </a:moveTo>
                      <a:lnTo>
                        <a:pt x="0" y="8935"/>
                      </a:lnTo>
                      <a:lnTo>
                        <a:pt x="31238" y="8935"/>
                      </a:lnTo>
                      <a:lnTo>
                        <a:pt x="366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30"/>
                <p:cNvSpPr/>
                <p:nvPr/>
              </p:nvSpPr>
              <p:spPr>
                <a:xfrm>
                  <a:off x="7658271" y="2438016"/>
                  <a:ext cx="1067202" cy="1866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54645" extrusionOk="0">
                      <a:moveTo>
                        <a:pt x="0" y="1"/>
                      </a:moveTo>
                      <a:lnTo>
                        <a:pt x="0" y="54644"/>
                      </a:lnTo>
                      <a:lnTo>
                        <a:pt x="31238" y="54644"/>
                      </a:lnTo>
                      <a:lnTo>
                        <a:pt x="312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30"/>
                <p:cNvSpPr/>
                <p:nvPr/>
              </p:nvSpPr>
              <p:spPr>
                <a:xfrm>
                  <a:off x="8071125" y="3921181"/>
                  <a:ext cx="241495" cy="383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" h="11230" extrusionOk="0">
                      <a:moveTo>
                        <a:pt x="1" y="1"/>
                      </a:moveTo>
                      <a:lnTo>
                        <a:pt x="1" y="11229"/>
                      </a:lnTo>
                      <a:lnTo>
                        <a:pt x="7068" y="11229"/>
                      </a:lnTo>
                      <a:lnTo>
                        <a:pt x="706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30"/>
                <p:cNvSpPr/>
                <p:nvPr/>
              </p:nvSpPr>
              <p:spPr>
                <a:xfrm>
                  <a:off x="7658271" y="3800997"/>
                  <a:ext cx="1067202" cy="3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919" extrusionOk="0">
                      <a:moveTo>
                        <a:pt x="0" y="0"/>
                      </a:moveTo>
                      <a:lnTo>
                        <a:pt x="0" y="918"/>
                      </a:lnTo>
                      <a:lnTo>
                        <a:pt x="31238" y="918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30"/>
                <p:cNvSpPr/>
                <p:nvPr/>
              </p:nvSpPr>
              <p:spPr>
                <a:xfrm>
                  <a:off x="7824437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30"/>
                <p:cNvSpPr/>
                <p:nvPr/>
              </p:nvSpPr>
              <p:spPr>
                <a:xfrm>
                  <a:off x="7824437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30"/>
                <p:cNvSpPr/>
                <p:nvPr/>
              </p:nvSpPr>
              <p:spPr>
                <a:xfrm>
                  <a:off x="8119191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30"/>
                <p:cNvSpPr/>
                <p:nvPr/>
              </p:nvSpPr>
              <p:spPr>
                <a:xfrm>
                  <a:off x="8119191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30"/>
                <p:cNvSpPr/>
                <p:nvPr/>
              </p:nvSpPr>
              <p:spPr>
                <a:xfrm>
                  <a:off x="8413945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30"/>
                <p:cNvSpPr/>
                <p:nvPr/>
              </p:nvSpPr>
              <p:spPr>
                <a:xfrm>
                  <a:off x="8413945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30"/>
                <p:cNvSpPr/>
                <p:nvPr/>
              </p:nvSpPr>
              <p:spPr>
                <a:xfrm>
                  <a:off x="7658271" y="3302430"/>
                  <a:ext cx="1067202" cy="3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888" extrusionOk="0">
                      <a:moveTo>
                        <a:pt x="0" y="0"/>
                      </a:moveTo>
                      <a:lnTo>
                        <a:pt x="0" y="887"/>
                      </a:lnTo>
                      <a:lnTo>
                        <a:pt x="31238" y="887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30"/>
                <p:cNvSpPr/>
                <p:nvPr/>
              </p:nvSpPr>
              <p:spPr>
                <a:xfrm>
                  <a:off x="7824437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30"/>
                <p:cNvSpPr/>
                <p:nvPr/>
              </p:nvSpPr>
              <p:spPr>
                <a:xfrm>
                  <a:off x="7824437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30"/>
                <p:cNvSpPr/>
                <p:nvPr/>
              </p:nvSpPr>
              <p:spPr>
                <a:xfrm>
                  <a:off x="8119191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30"/>
                <p:cNvSpPr/>
                <p:nvPr/>
              </p:nvSpPr>
              <p:spPr>
                <a:xfrm>
                  <a:off x="8119191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30"/>
                <p:cNvSpPr/>
                <p:nvPr/>
              </p:nvSpPr>
              <p:spPr>
                <a:xfrm>
                  <a:off x="8413945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30"/>
                <p:cNvSpPr/>
                <p:nvPr/>
              </p:nvSpPr>
              <p:spPr>
                <a:xfrm>
                  <a:off x="8413945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30"/>
                <p:cNvSpPr/>
                <p:nvPr/>
              </p:nvSpPr>
              <p:spPr>
                <a:xfrm>
                  <a:off x="7658271" y="2802803"/>
                  <a:ext cx="1067202" cy="3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888" extrusionOk="0">
                      <a:moveTo>
                        <a:pt x="0" y="0"/>
                      </a:moveTo>
                      <a:lnTo>
                        <a:pt x="0" y="888"/>
                      </a:lnTo>
                      <a:lnTo>
                        <a:pt x="31238" y="888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30"/>
                <p:cNvSpPr/>
                <p:nvPr/>
              </p:nvSpPr>
              <p:spPr>
                <a:xfrm>
                  <a:off x="7824437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30"/>
                <p:cNvSpPr/>
                <p:nvPr/>
              </p:nvSpPr>
              <p:spPr>
                <a:xfrm>
                  <a:off x="7824437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30"/>
                <p:cNvSpPr/>
                <p:nvPr/>
              </p:nvSpPr>
              <p:spPr>
                <a:xfrm>
                  <a:off x="8119191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30"/>
                <p:cNvSpPr/>
                <p:nvPr/>
              </p:nvSpPr>
              <p:spPr>
                <a:xfrm>
                  <a:off x="8119191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30"/>
                <p:cNvSpPr/>
                <p:nvPr/>
              </p:nvSpPr>
              <p:spPr>
                <a:xfrm>
                  <a:off x="8413945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30"/>
                <p:cNvSpPr/>
                <p:nvPr/>
              </p:nvSpPr>
              <p:spPr>
                <a:xfrm>
                  <a:off x="8413945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30"/>
                <p:cNvSpPr/>
                <p:nvPr/>
              </p:nvSpPr>
              <p:spPr>
                <a:xfrm>
                  <a:off x="8398299" y="2277042"/>
                  <a:ext cx="154722" cy="1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9" h="4713" extrusionOk="0">
                      <a:moveTo>
                        <a:pt x="0" y="1"/>
                      </a:moveTo>
                      <a:lnTo>
                        <a:pt x="0" y="4713"/>
                      </a:lnTo>
                      <a:lnTo>
                        <a:pt x="4528" y="4713"/>
                      </a:lnTo>
                      <a:lnTo>
                        <a:pt x="3916" y="2295"/>
                      </a:lnTo>
                      <a:cubicBezTo>
                        <a:pt x="3580" y="949"/>
                        <a:pt x="2356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30"/>
                <p:cNvSpPr/>
                <p:nvPr/>
              </p:nvSpPr>
              <p:spPr>
                <a:xfrm>
                  <a:off x="7935260" y="2277042"/>
                  <a:ext cx="153663" cy="1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8" h="4713" extrusionOk="0">
                      <a:moveTo>
                        <a:pt x="0" y="1"/>
                      </a:moveTo>
                      <a:lnTo>
                        <a:pt x="0" y="4713"/>
                      </a:lnTo>
                      <a:lnTo>
                        <a:pt x="4498" y="4713"/>
                      </a:lnTo>
                      <a:lnTo>
                        <a:pt x="3886" y="2295"/>
                      </a:lnTo>
                      <a:cubicBezTo>
                        <a:pt x="3549" y="949"/>
                        <a:pt x="2356" y="1"/>
                        <a:pt x="9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8" name="Google Shape;348;p30"/>
              <p:cNvSpPr/>
              <p:nvPr/>
            </p:nvSpPr>
            <p:spPr>
              <a:xfrm>
                <a:off x="8329291" y="2277042"/>
                <a:ext cx="138016" cy="159949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4682" extrusionOk="0">
                    <a:moveTo>
                      <a:pt x="2020" y="1"/>
                    </a:moveTo>
                    <a:cubicBezTo>
                      <a:pt x="919" y="1"/>
                      <a:pt x="1" y="919"/>
                      <a:pt x="1" y="2020"/>
                    </a:cubicBezTo>
                    <a:lnTo>
                      <a:pt x="1" y="4682"/>
                    </a:lnTo>
                    <a:lnTo>
                      <a:pt x="4039" y="4682"/>
                    </a:lnTo>
                    <a:lnTo>
                      <a:pt x="4039" y="2020"/>
                    </a:lnTo>
                    <a:cubicBezTo>
                      <a:pt x="4039" y="919"/>
                      <a:pt x="3152" y="1"/>
                      <a:pt x="20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0"/>
              <p:cNvSpPr/>
              <p:nvPr/>
            </p:nvSpPr>
            <p:spPr>
              <a:xfrm>
                <a:off x="7866252" y="2277042"/>
                <a:ext cx="138016" cy="161008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4713" extrusionOk="0">
                    <a:moveTo>
                      <a:pt x="2020" y="1"/>
                    </a:moveTo>
                    <a:cubicBezTo>
                      <a:pt x="888" y="1"/>
                      <a:pt x="1" y="919"/>
                      <a:pt x="1" y="2020"/>
                    </a:cubicBezTo>
                    <a:lnTo>
                      <a:pt x="1" y="4713"/>
                    </a:lnTo>
                    <a:lnTo>
                      <a:pt x="4039" y="4713"/>
                    </a:lnTo>
                    <a:lnTo>
                      <a:pt x="4039" y="2020"/>
                    </a:lnTo>
                    <a:cubicBezTo>
                      <a:pt x="4039" y="919"/>
                      <a:pt x="3122" y="1"/>
                      <a:pt x="20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30"/>
            <p:cNvGrpSpPr/>
            <p:nvPr/>
          </p:nvGrpSpPr>
          <p:grpSpPr>
            <a:xfrm>
              <a:off x="8952560" y="2763072"/>
              <a:ext cx="703474" cy="1541754"/>
              <a:chOff x="8872816" y="2763072"/>
              <a:chExt cx="703474" cy="1541754"/>
            </a:xfrm>
          </p:grpSpPr>
          <p:sp>
            <p:nvSpPr>
              <p:cNvPr id="351" name="Google Shape;351;p30"/>
              <p:cNvSpPr/>
              <p:nvPr/>
            </p:nvSpPr>
            <p:spPr>
              <a:xfrm>
                <a:off x="8872816" y="2763072"/>
                <a:ext cx="703474" cy="288536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8446" extrusionOk="0">
                    <a:moveTo>
                      <a:pt x="4070" y="1"/>
                    </a:moveTo>
                    <a:lnTo>
                      <a:pt x="3335" y="1531"/>
                    </a:lnTo>
                    <a:lnTo>
                      <a:pt x="3182" y="1867"/>
                    </a:lnTo>
                    <a:lnTo>
                      <a:pt x="2173" y="3948"/>
                    </a:lnTo>
                    <a:lnTo>
                      <a:pt x="2020" y="4284"/>
                    </a:lnTo>
                    <a:lnTo>
                      <a:pt x="0" y="8445"/>
                    </a:lnTo>
                    <a:lnTo>
                      <a:pt x="20591" y="8445"/>
                    </a:lnTo>
                    <a:lnTo>
                      <a:pt x="18572" y="4284"/>
                    </a:lnTo>
                    <a:lnTo>
                      <a:pt x="18419" y="3948"/>
                    </a:lnTo>
                    <a:lnTo>
                      <a:pt x="17409" y="1867"/>
                    </a:lnTo>
                    <a:lnTo>
                      <a:pt x="17256" y="1531"/>
                    </a:lnTo>
                    <a:lnTo>
                      <a:pt x="164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2" name="Google Shape;352;p30"/>
              <p:cNvGrpSpPr/>
              <p:nvPr/>
            </p:nvGrpSpPr>
            <p:grpSpPr>
              <a:xfrm>
                <a:off x="8941790" y="2763072"/>
                <a:ext cx="565526" cy="288536"/>
                <a:chOff x="8941790" y="2763072"/>
                <a:chExt cx="565526" cy="288536"/>
              </a:xfrm>
            </p:grpSpPr>
            <p:sp>
              <p:nvSpPr>
                <p:cNvPr id="353" name="Google Shape;353;p30"/>
                <p:cNvSpPr/>
                <p:nvPr/>
              </p:nvSpPr>
              <p:spPr>
                <a:xfrm>
                  <a:off x="8950160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1" y="8445"/>
                      </a:lnTo>
                      <a:lnTo>
                        <a:pt x="306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30"/>
                <p:cNvSpPr/>
                <p:nvPr/>
              </p:nvSpPr>
              <p:spPr>
                <a:xfrm>
                  <a:off x="902958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1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4" y="3886"/>
                      </a:lnTo>
                      <a:lnTo>
                        <a:pt x="2051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1" y="8445"/>
                      </a:lnTo>
                      <a:lnTo>
                        <a:pt x="307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4" y="4560"/>
                      </a:lnTo>
                      <a:lnTo>
                        <a:pt x="2357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30"/>
                <p:cNvSpPr/>
                <p:nvPr/>
              </p:nvSpPr>
              <p:spPr>
                <a:xfrm>
                  <a:off x="9109050" y="2763072"/>
                  <a:ext cx="150520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0" y="6304"/>
                      </a:lnTo>
                      <a:lnTo>
                        <a:pt x="887" y="6640"/>
                      </a:lnTo>
                      <a:lnTo>
                        <a:pt x="0" y="8445"/>
                      </a:lnTo>
                      <a:lnTo>
                        <a:pt x="337" y="8445"/>
                      </a:lnTo>
                      <a:lnTo>
                        <a:pt x="1040" y="6946"/>
                      </a:lnTo>
                      <a:lnTo>
                        <a:pt x="1193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30"/>
                <p:cNvSpPr/>
                <p:nvPr/>
              </p:nvSpPr>
              <p:spPr>
                <a:xfrm>
                  <a:off x="918847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0" y="8445"/>
                      </a:lnTo>
                      <a:lnTo>
                        <a:pt x="337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3" y="4560"/>
                      </a:lnTo>
                      <a:lnTo>
                        <a:pt x="2387" y="4223"/>
                      </a:lnTo>
                      <a:lnTo>
                        <a:pt x="3366" y="2142"/>
                      </a:lnTo>
                      <a:lnTo>
                        <a:pt x="354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30"/>
                <p:cNvSpPr/>
                <p:nvPr/>
              </p:nvSpPr>
              <p:spPr>
                <a:xfrm>
                  <a:off x="9268964" y="2763072"/>
                  <a:ext cx="149495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8446" extrusionOk="0">
                      <a:moveTo>
                        <a:pt x="4069" y="1"/>
                      </a:moveTo>
                      <a:lnTo>
                        <a:pt x="3366" y="1469"/>
                      </a:lnTo>
                      <a:lnTo>
                        <a:pt x="3182" y="1806"/>
                      </a:lnTo>
                      <a:lnTo>
                        <a:pt x="2203" y="3886"/>
                      </a:lnTo>
                      <a:lnTo>
                        <a:pt x="2020" y="4223"/>
                      </a:lnTo>
                      <a:lnTo>
                        <a:pt x="1010" y="6304"/>
                      </a:lnTo>
                      <a:lnTo>
                        <a:pt x="857" y="6640"/>
                      </a:lnTo>
                      <a:lnTo>
                        <a:pt x="0" y="8445"/>
                      </a:lnTo>
                      <a:lnTo>
                        <a:pt x="306" y="8445"/>
                      </a:lnTo>
                      <a:lnTo>
                        <a:pt x="1010" y="6946"/>
                      </a:lnTo>
                      <a:lnTo>
                        <a:pt x="1193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37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30"/>
                <p:cNvSpPr/>
                <p:nvPr/>
              </p:nvSpPr>
              <p:spPr>
                <a:xfrm>
                  <a:off x="9348392" y="2815341"/>
                  <a:ext cx="119193" cy="23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6916" extrusionOk="0">
                      <a:moveTo>
                        <a:pt x="3335" y="1"/>
                      </a:moveTo>
                      <a:lnTo>
                        <a:pt x="2203" y="2356"/>
                      </a:lnTo>
                      <a:lnTo>
                        <a:pt x="2020" y="2693"/>
                      </a:lnTo>
                      <a:lnTo>
                        <a:pt x="1041" y="4774"/>
                      </a:lnTo>
                      <a:lnTo>
                        <a:pt x="857" y="5110"/>
                      </a:lnTo>
                      <a:lnTo>
                        <a:pt x="1" y="6915"/>
                      </a:lnTo>
                      <a:lnTo>
                        <a:pt x="306" y="6915"/>
                      </a:lnTo>
                      <a:lnTo>
                        <a:pt x="1041" y="5416"/>
                      </a:lnTo>
                      <a:lnTo>
                        <a:pt x="1194" y="5110"/>
                      </a:lnTo>
                      <a:lnTo>
                        <a:pt x="2203" y="3030"/>
                      </a:lnTo>
                      <a:lnTo>
                        <a:pt x="2356" y="2693"/>
                      </a:lnTo>
                      <a:lnTo>
                        <a:pt x="3488" y="337"/>
                      </a:lnTo>
                      <a:lnTo>
                        <a:pt x="3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30"/>
                <p:cNvSpPr/>
                <p:nvPr/>
              </p:nvSpPr>
              <p:spPr>
                <a:xfrm>
                  <a:off x="9427820" y="2897912"/>
                  <a:ext cx="79496" cy="15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499" extrusionOk="0">
                      <a:moveTo>
                        <a:pt x="2173" y="1"/>
                      </a:moveTo>
                      <a:lnTo>
                        <a:pt x="1041" y="2357"/>
                      </a:lnTo>
                      <a:lnTo>
                        <a:pt x="857" y="2693"/>
                      </a:lnTo>
                      <a:lnTo>
                        <a:pt x="1" y="4498"/>
                      </a:lnTo>
                      <a:lnTo>
                        <a:pt x="307" y="4498"/>
                      </a:lnTo>
                      <a:lnTo>
                        <a:pt x="1041" y="2999"/>
                      </a:lnTo>
                      <a:lnTo>
                        <a:pt x="1194" y="2693"/>
                      </a:lnTo>
                      <a:lnTo>
                        <a:pt x="2326" y="337"/>
                      </a:lnTo>
                      <a:lnTo>
                        <a:pt x="21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30"/>
                <p:cNvSpPr/>
                <p:nvPr/>
              </p:nvSpPr>
              <p:spPr>
                <a:xfrm>
                  <a:off x="9348392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1" y="1"/>
                      </a:moveTo>
                      <a:lnTo>
                        <a:pt x="857" y="1806"/>
                      </a:lnTo>
                      <a:lnTo>
                        <a:pt x="1041" y="2142"/>
                      </a:lnTo>
                      <a:lnTo>
                        <a:pt x="2020" y="4223"/>
                      </a:lnTo>
                      <a:lnTo>
                        <a:pt x="2203" y="4560"/>
                      </a:lnTo>
                      <a:lnTo>
                        <a:pt x="3182" y="6640"/>
                      </a:lnTo>
                      <a:lnTo>
                        <a:pt x="3366" y="6946"/>
                      </a:lnTo>
                      <a:lnTo>
                        <a:pt x="4070" y="8445"/>
                      </a:lnTo>
                      <a:lnTo>
                        <a:pt x="4406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30"/>
                <p:cNvSpPr/>
                <p:nvPr/>
              </p:nvSpPr>
              <p:spPr>
                <a:xfrm>
                  <a:off x="9268964" y="2763072"/>
                  <a:ext cx="149495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8446" extrusionOk="0">
                      <a:moveTo>
                        <a:pt x="0" y="1"/>
                      </a:moveTo>
                      <a:lnTo>
                        <a:pt x="857" y="1806"/>
                      </a:lnTo>
                      <a:lnTo>
                        <a:pt x="1010" y="2142"/>
                      </a:lnTo>
                      <a:lnTo>
                        <a:pt x="2020" y="4223"/>
                      </a:lnTo>
                      <a:lnTo>
                        <a:pt x="2203" y="4560"/>
                      </a:lnTo>
                      <a:lnTo>
                        <a:pt x="3182" y="6640"/>
                      </a:lnTo>
                      <a:lnTo>
                        <a:pt x="3366" y="6946"/>
                      </a:lnTo>
                      <a:lnTo>
                        <a:pt x="4069" y="8445"/>
                      </a:lnTo>
                      <a:lnTo>
                        <a:pt x="4375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3" y="1806"/>
                      </a:lnTo>
                      <a:lnTo>
                        <a:pt x="1010" y="1469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30"/>
                <p:cNvSpPr/>
                <p:nvPr/>
              </p:nvSpPr>
              <p:spPr>
                <a:xfrm>
                  <a:off x="918847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0" y="1"/>
                      </a:moveTo>
                      <a:lnTo>
                        <a:pt x="888" y="1806"/>
                      </a:lnTo>
                      <a:lnTo>
                        <a:pt x="1041" y="2142"/>
                      </a:lnTo>
                      <a:lnTo>
                        <a:pt x="2050" y="4223"/>
                      </a:lnTo>
                      <a:lnTo>
                        <a:pt x="2203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0" y="8445"/>
                      </a:lnTo>
                      <a:lnTo>
                        <a:pt x="4406" y="8445"/>
                      </a:lnTo>
                      <a:lnTo>
                        <a:pt x="3549" y="6640"/>
                      </a:lnTo>
                      <a:lnTo>
                        <a:pt x="3366" y="6304"/>
                      </a:lnTo>
                      <a:lnTo>
                        <a:pt x="2387" y="4223"/>
                      </a:lnTo>
                      <a:lnTo>
                        <a:pt x="2203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30"/>
                <p:cNvSpPr/>
                <p:nvPr/>
              </p:nvSpPr>
              <p:spPr>
                <a:xfrm>
                  <a:off x="9109050" y="2763072"/>
                  <a:ext cx="150520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" h="8446" extrusionOk="0">
                      <a:moveTo>
                        <a:pt x="0" y="1"/>
                      </a:moveTo>
                      <a:lnTo>
                        <a:pt x="887" y="1806"/>
                      </a:lnTo>
                      <a:lnTo>
                        <a:pt x="1040" y="2142"/>
                      </a:lnTo>
                      <a:lnTo>
                        <a:pt x="2050" y="4223"/>
                      </a:lnTo>
                      <a:lnTo>
                        <a:pt x="2203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0" y="8445"/>
                      </a:lnTo>
                      <a:lnTo>
                        <a:pt x="4406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3" y="1806"/>
                      </a:lnTo>
                      <a:lnTo>
                        <a:pt x="1040" y="1469"/>
                      </a:lnTo>
                      <a:lnTo>
                        <a:pt x="3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30"/>
                <p:cNvSpPr/>
                <p:nvPr/>
              </p:nvSpPr>
              <p:spPr>
                <a:xfrm>
                  <a:off x="902958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1" y="1"/>
                      </a:moveTo>
                      <a:lnTo>
                        <a:pt x="888" y="1806"/>
                      </a:lnTo>
                      <a:lnTo>
                        <a:pt x="1041" y="2142"/>
                      </a:lnTo>
                      <a:lnTo>
                        <a:pt x="2051" y="4223"/>
                      </a:lnTo>
                      <a:lnTo>
                        <a:pt x="2204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1" y="8445"/>
                      </a:lnTo>
                      <a:lnTo>
                        <a:pt x="4407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7" y="4223"/>
                      </a:lnTo>
                      <a:lnTo>
                        <a:pt x="2204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30"/>
                <p:cNvSpPr/>
                <p:nvPr/>
              </p:nvSpPr>
              <p:spPr>
                <a:xfrm>
                  <a:off x="8981521" y="2815341"/>
                  <a:ext cx="119193" cy="23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6916" extrusionOk="0">
                      <a:moveTo>
                        <a:pt x="153" y="1"/>
                      </a:moveTo>
                      <a:lnTo>
                        <a:pt x="0" y="337"/>
                      </a:lnTo>
                      <a:lnTo>
                        <a:pt x="1132" y="2693"/>
                      </a:lnTo>
                      <a:lnTo>
                        <a:pt x="1285" y="3030"/>
                      </a:lnTo>
                      <a:lnTo>
                        <a:pt x="2295" y="5110"/>
                      </a:lnTo>
                      <a:lnTo>
                        <a:pt x="2448" y="5416"/>
                      </a:lnTo>
                      <a:lnTo>
                        <a:pt x="3182" y="6915"/>
                      </a:lnTo>
                      <a:lnTo>
                        <a:pt x="3488" y="6915"/>
                      </a:lnTo>
                      <a:lnTo>
                        <a:pt x="2601" y="5110"/>
                      </a:lnTo>
                      <a:lnTo>
                        <a:pt x="2448" y="4774"/>
                      </a:lnTo>
                      <a:lnTo>
                        <a:pt x="1438" y="2693"/>
                      </a:lnTo>
                      <a:lnTo>
                        <a:pt x="1285" y="2356"/>
                      </a:lnTo>
                      <a:lnTo>
                        <a:pt x="15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30"/>
                <p:cNvSpPr/>
                <p:nvPr/>
              </p:nvSpPr>
              <p:spPr>
                <a:xfrm>
                  <a:off x="8941790" y="2897912"/>
                  <a:ext cx="79496" cy="15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499" extrusionOk="0">
                      <a:moveTo>
                        <a:pt x="154" y="1"/>
                      </a:moveTo>
                      <a:lnTo>
                        <a:pt x="1" y="337"/>
                      </a:lnTo>
                      <a:lnTo>
                        <a:pt x="1133" y="2693"/>
                      </a:lnTo>
                      <a:lnTo>
                        <a:pt x="1286" y="2999"/>
                      </a:lnTo>
                      <a:lnTo>
                        <a:pt x="1989" y="4498"/>
                      </a:lnTo>
                      <a:lnTo>
                        <a:pt x="2326" y="4498"/>
                      </a:lnTo>
                      <a:lnTo>
                        <a:pt x="1439" y="2693"/>
                      </a:lnTo>
                      <a:lnTo>
                        <a:pt x="1286" y="2357"/>
                      </a:lnTo>
                      <a:lnTo>
                        <a:pt x="15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7" name="Google Shape;367;p30"/>
              <p:cNvSpPr/>
              <p:nvPr/>
            </p:nvSpPr>
            <p:spPr>
              <a:xfrm>
                <a:off x="8895807" y="3124716"/>
                <a:ext cx="656432" cy="1180109"/>
              </a:xfrm>
              <a:custGeom>
                <a:avLst/>
                <a:gdLst/>
                <a:ahLst/>
                <a:cxnLst/>
                <a:rect l="l" t="t" r="r" b="b"/>
                <a:pathLst>
                  <a:path w="19215" h="34544" extrusionOk="0">
                    <a:moveTo>
                      <a:pt x="1" y="1"/>
                    </a:moveTo>
                    <a:lnTo>
                      <a:pt x="1" y="34543"/>
                    </a:lnTo>
                    <a:lnTo>
                      <a:pt x="19215" y="34543"/>
                    </a:lnTo>
                    <a:lnTo>
                      <a:pt x="192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8895807" y="3124716"/>
                <a:ext cx="656432" cy="1180109"/>
              </a:xfrm>
              <a:custGeom>
                <a:avLst/>
                <a:gdLst/>
                <a:ahLst/>
                <a:cxnLst/>
                <a:rect l="l" t="t" r="r" b="b"/>
                <a:pathLst>
                  <a:path w="19215" h="34544" extrusionOk="0">
                    <a:moveTo>
                      <a:pt x="1" y="1"/>
                    </a:moveTo>
                    <a:lnTo>
                      <a:pt x="1" y="34543"/>
                    </a:lnTo>
                    <a:lnTo>
                      <a:pt x="1010" y="34543"/>
                    </a:lnTo>
                    <a:lnTo>
                      <a:pt x="1010" y="858"/>
                    </a:lnTo>
                    <a:lnTo>
                      <a:pt x="19215" y="858"/>
                    </a:lnTo>
                    <a:lnTo>
                      <a:pt x="19215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8945992" y="4044542"/>
                <a:ext cx="557122" cy="35563"/>
              </a:xfrm>
              <a:custGeom>
                <a:avLst/>
                <a:gdLst/>
                <a:ahLst/>
                <a:cxnLst/>
                <a:rect l="l" t="t" r="r" b="b"/>
                <a:pathLst>
                  <a:path w="16308" h="1041" extrusionOk="0">
                    <a:moveTo>
                      <a:pt x="0" y="0"/>
                    </a:moveTo>
                    <a:lnTo>
                      <a:pt x="0" y="1040"/>
                    </a:lnTo>
                    <a:lnTo>
                      <a:pt x="16308" y="1040"/>
                    </a:lnTo>
                    <a:lnTo>
                      <a:pt x="16308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9022277" y="3918004"/>
                <a:ext cx="96202" cy="127597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735" extrusionOk="0">
                    <a:moveTo>
                      <a:pt x="1353" y="1"/>
                    </a:moveTo>
                    <a:cubicBezTo>
                      <a:pt x="613" y="1"/>
                      <a:pt x="1" y="602"/>
                      <a:pt x="1" y="1348"/>
                    </a:cubicBezTo>
                    <a:lnTo>
                      <a:pt x="1" y="3735"/>
                    </a:lnTo>
                    <a:lnTo>
                      <a:pt x="2815" y="3735"/>
                    </a:lnTo>
                    <a:lnTo>
                      <a:pt x="2815" y="1348"/>
                    </a:lnTo>
                    <a:cubicBezTo>
                      <a:pt x="2815" y="767"/>
                      <a:pt x="2448" y="277"/>
                      <a:pt x="1898" y="94"/>
                    </a:cubicBezTo>
                    <a:cubicBezTo>
                      <a:pt x="1745" y="33"/>
                      <a:pt x="1592" y="2"/>
                      <a:pt x="1408" y="2"/>
                    </a:cubicBezTo>
                    <a:cubicBezTo>
                      <a:pt x="1390" y="1"/>
                      <a:pt x="1371" y="1"/>
                      <a:pt x="1353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9049470" y="3920156"/>
                <a:ext cx="76319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3672" extrusionOk="0">
                    <a:moveTo>
                      <a:pt x="1102" y="0"/>
                    </a:moveTo>
                    <a:cubicBezTo>
                      <a:pt x="459" y="0"/>
                      <a:pt x="0" y="673"/>
                      <a:pt x="214" y="1285"/>
                    </a:cubicBezTo>
                    <a:lnTo>
                      <a:pt x="214" y="3672"/>
                    </a:lnTo>
                    <a:lnTo>
                      <a:pt x="2019" y="3672"/>
                    </a:lnTo>
                    <a:lnTo>
                      <a:pt x="2019" y="1285"/>
                    </a:lnTo>
                    <a:lnTo>
                      <a:pt x="2050" y="1285"/>
                    </a:lnTo>
                    <a:cubicBezTo>
                      <a:pt x="2234" y="673"/>
                      <a:pt x="1775" y="0"/>
                      <a:pt x="11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9329569" y="3918004"/>
                <a:ext cx="97261" cy="127597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735" extrusionOk="0">
                    <a:moveTo>
                      <a:pt x="1353" y="1"/>
                    </a:moveTo>
                    <a:cubicBezTo>
                      <a:pt x="614" y="1"/>
                      <a:pt x="31" y="602"/>
                      <a:pt x="1" y="1348"/>
                    </a:cubicBezTo>
                    <a:lnTo>
                      <a:pt x="1" y="3735"/>
                    </a:lnTo>
                    <a:lnTo>
                      <a:pt x="2846" y="3735"/>
                    </a:lnTo>
                    <a:lnTo>
                      <a:pt x="2846" y="1348"/>
                    </a:lnTo>
                    <a:cubicBezTo>
                      <a:pt x="2846" y="767"/>
                      <a:pt x="2479" y="277"/>
                      <a:pt x="1928" y="94"/>
                    </a:cubicBezTo>
                    <a:cubicBezTo>
                      <a:pt x="1775" y="33"/>
                      <a:pt x="1592" y="2"/>
                      <a:pt x="1408" y="2"/>
                    </a:cubicBezTo>
                    <a:cubicBezTo>
                      <a:pt x="1390" y="1"/>
                      <a:pt x="1372" y="1"/>
                      <a:pt x="1353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9356762" y="3920156"/>
                <a:ext cx="77378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3672" extrusionOk="0">
                    <a:moveTo>
                      <a:pt x="1132" y="0"/>
                    </a:moveTo>
                    <a:cubicBezTo>
                      <a:pt x="459" y="0"/>
                      <a:pt x="0" y="673"/>
                      <a:pt x="214" y="1285"/>
                    </a:cubicBezTo>
                    <a:lnTo>
                      <a:pt x="214" y="3672"/>
                    </a:lnTo>
                    <a:lnTo>
                      <a:pt x="2050" y="3672"/>
                    </a:lnTo>
                    <a:lnTo>
                      <a:pt x="2050" y="1285"/>
                    </a:lnTo>
                    <a:cubicBezTo>
                      <a:pt x="2264" y="673"/>
                      <a:pt x="1775" y="0"/>
                      <a:pt x="11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8945992" y="3443521"/>
                <a:ext cx="557122" cy="34538"/>
              </a:xfrm>
              <a:custGeom>
                <a:avLst/>
                <a:gdLst/>
                <a:ahLst/>
                <a:cxnLst/>
                <a:rect l="l" t="t" r="r" b="b"/>
                <a:pathLst>
                  <a:path w="16308" h="1011" extrusionOk="0">
                    <a:moveTo>
                      <a:pt x="0" y="1"/>
                    </a:moveTo>
                    <a:lnTo>
                      <a:pt x="0" y="1010"/>
                    </a:lnTo>
                    <a:lnTo>
                      <a:pt x="16308" y="1010"/>
                    </a:lnTo>
                    <a:lnTo>
                      <a:pt x="16308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9022277" y="3315992"/>
                <a:ext cx="96202" cy="127563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734" extrusionOk="0">
                    <a:moveTo>
                      <a:pt x="1408" y="1"/>
                    </a:moveTo>
                    <a:cubicBezTo>
                      <a:pt x="643" y="1"/>
                      <a:pt x="1" y="582"/>
                      <a:pt x="1" y="1378"/>
                    </a:cubicBezTo>
                    <a:lnTo>
                      <a:pt x="1" y="3734"/>
                    </a:lnTo>
                    <a:lnTo>
                      <a:pt x="2815" y="3734"/>
                    </a:lnTo>
                    <a:lnTo>
                      <a:pt x="2815" y="1378"/>
                    </a:lnTo>
                    <a:cubicBezTo>
                      <a:pt x="2815" y="796"/>
                      <a:pt x="2448" y="276"/>
                      <a:pt x="1898" y="93"/>
                    </a:cubicBezTo>
                    <a:cubicBezTo>
                      <a:pt x="1745" y="32"/>
                      <a:pt x="1592" y="1"/>
                      <a:pt x="1408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9049470" y="3319135"/>
                <a:ext cx="76319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3642" extrusionOk="0">
                    <a:moveTo>
                      <a:pt x="1102" y="1"/>
                    </a:moveTo>
                    <a:cubicBezTo>
                      <a:pt x="459" y="1"/>
                      <a:pt x="0" y="643"/>
                      <a:pt x="214" y="1286"/>
                    </a:cubicBezTo>
                    <a:lnTo>
                      <a:pt x="214" y="3642"/>
                    </a:lnTo>
                    <a:lnTo>
                      <a:pt x="2019" y="3642"/>
                    </a:lnTo>
                    <a:lnTo>
                      <a:pt x="2019" y="1286"/>
                    </a:lnTo>
                    <a:lnTo>
                      <a:pt x="2050" y="1286"/>
                    </a:lnTo>
                    <a:cubicBezTo>
                      <a:pt x="2234" y="643"/>
                      <a:pt x="1775" y="1"/>
                      <a:pt x="1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9329569" y="3315992"/>
                <a:ext cx="97261" cy="12756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734" extrusionOk="0">
                    <a:moveTo>
                      <a:pt x="1408" y="1"/>
                    </a:moveTo>
                    <a:cubicBezTo>
                      <a:pt x="643" y="1"/>
                      <a:pt x="31" y="582"/>
                      <a:pt x="1" y="1378"/>
                    </a:cubicBezTo>
                    <a:lnTo>
                      <a:pt x="1" y="3734"/>
                    </a:lnTo>
                    <a:lnTo>
                      <a:pt x="2846" y="3734"/>
                    </a:lnTo>
                    <a:lnTo>
                      <a:pt x="2846" y="1378"/>
                    </a:lnTo>
                    <a:cubicBezTo>
                      <a:pt x="2846" y="796"/>
                      <a:pt x="2479" y="276"/>
                      <a:pt x="1928" y="93"/>
                    </a:cubicBezTo>
                    <a:cubicBezTo>
                      <a:pt x="1775" y="32"/>
                      <a:pt x="1592" y="1"/>
                      <a:pt x="1408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9356762" y="3319135"/>
                <a:ext cx="77378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3642" extrusionOk="0">
                    <a:moveTo>
                      <a:pt x="1132" y="1"/>
                    </a:moveTo>
                    <a:cubicBezTo>
                      <a:pt x="459" y="1"/>
                      <a:pt x="0" y="643"/>
                      <a:pt x="214" y="1286"/>
                    </a:cubicBezTo>
                    <a:lnTo>
                      <a:pt x="214" y="3642"/>
                    </a:lnTo>
                    <a:lnTo>
                      <a:pt x="2050" y="3642"/>
                    </a:lnTo>
                    <a:lnTo>
                      <a:pt x="2050" y="1286"/>
                    </a:lnTo>
                    <a:cubicBezTo>
                      <a:pt x="2264" y="643"/>
                      <a:pt x="1775" y="1"/>
                      <a:pt x="1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8872816" y="3677671"/>
                <a:ext cx="703474" cy="74235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2173" extrusionOk="0">
                    <a:moveTo>
                      <a:pt x="0" y="0"/>
                    </a:moveTo>
                    <a:lnTo>
                      <a:pt x="0" y="2172"/>
                    </a:lnTo>
                    <a:lnTo>
                      <a:pt x="20591" y="2172"/>
                    </a:lnTo>
                    <a:lnTo>
                      <a:pt x="20591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8872816" y="3051575"/>
                <a:ext cx="703474" cy="74235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2173" extrusionOk="0">
                    <a:moveTo>
                      <a:pt x="0" y="0"/>
                    </a:moveTo>
                    <a:lnTo>
                      <a:pt x="0" y="2172"/>
                    </a:lnTo>
                    <a:lnTo>
                      <a:pt x="20591" y="2172"/>
                    </a:lnTo>
                    <a:lnTo>
                      <a:pt x="205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30"/>
            <p:cNvGrpSpPr/>
            <p:nvPr/>
          </p:nvGrpSpPr>
          <p:grpSpPr>
            <a:xfrm>
              <a:off x="5137497" y="4044542"/>
              <a:ext cx="892636" cy="1102765"/>
              <a:chOff x="5057753" y="4044542"/>
              <a:chExt cx="892636" cy="1102765"/>
            </a:xfrm>
          </p:grpSpPr>
          <p:sp>
            <p:nvSpPr>
              <p:cNvPr id="382" name="Google Shape;382;p30"/>
              <p:cNvSpPr/>
              <p:nvPr/>
            </p:nvSpPr>
            <p:spPr>
              <a:xfrm>
                <a:off x="5080750" y="4397409"/>
                <a:ext cx="846649" cy="749864"/>
              </a:xfrm>
              <a:custGeom>
                <a:avLst/>
                <a:gdLst/>
                <a:ahLst/>
                <a:cxnLst/>
                <a:rect l="l" t="t" r="r" b="b"/>
                <a:pathLst>
                  <a:path w="24783" h="31147" extrusionOk="0">
                    <a:moveTo>
                      <a:pt x="0" y="0"/>
                    </a:moveTo>
                    <a:lnTo>
                      <a:pt x="0" y="31147"/>
                    </a:lnTo>
                    <a:lnTo>
                      <a:pt x="24783" y="31147"/>
                    </a:lnTo>
                    <a:lnTo>
                      <a:pt x="24783" y="0"/>
                    </a:lnTo>
                    <a:close/>
                  </a:path>
                </a:pathLst>
              </a:custGeom>
              <a:solidFill>
                <a:srgbClr val="267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30"/>
              <p:cNvGrpSpPr/>
              <p:nvPr/>
            </p:nvGrpSpPr>
            <p:grpSpPr>
              <a:xfrm>
                <a:off x="5057753" y="4044542"/>
                <a:ext cx="892636" cy="1102765"/>
                <a:chOff x="5057753" y="4044542"/>
                <a:chExt cx="892636" cy="1102765"/>
              </a:xfrm>
            </p:grpSpPr>
            <p:sp>
              <p:nvSpPr>
                <p:cNvPr id="384" name="Google Shape;384;p30"/>
                <p:cNvSpPr/>
                <p:nvPr/>
              </p:nvSpPr>
              <p:spPr>
                <a:xfrm>
                  <a:off x="5057753" y="4044542"/>
                  <a:ext cx="892632" cy="279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9" h="8170" extrusionOk="0">
                      <a:moveTo>
                        <a:pt x="3916" y="0"/>
                      </a:moveTo>
                      <a:lnTo>
                        <a:pt x="3213" y="1499"/>
                      </a:lnTo>
                      <a:lnTo>
                        <a:pt x="3060" y="1805"/>
                      </a:lnTo>
                      <a:lnTo>
                        <a:pt x="3060" y="1836"/>
                      </a:lnTo>
                      <a:lnTo>
                        <a:pt x="2907" y="2142"/>
                      </a:lnTo>
                      <a:lnTo>
                        <a:pt x="2081" y="3825"/>
                      </a:lnTo>
                      <a:lnTo>
                        <a:pt x="1928" y="4131"/>
                      </a:lnTo>
                      <a:lnTo>
                        <a:pt x="1928" y="4192"/>
                      </a:lnTo>
                      <a:lnTo>
                        <a:pt x="1775" y="4498"/>
                      </a:lnTo>
                      <a:lnTo>
                        <a:pt x="765" y="6548"/>
                      </a:lnTo>
                      <a:lnTo>
                        <a:pt x="643" y="6823"/>
                      </a:lnTo>
                      <a:lnTo>
                        <a:pt x="0" y="8169"/>
                      </a:lnTo>
                      <a:lnTo>
                        <a:pt x="26129" y="8169"/>
                      </a:lnTo>
                      <a:lnTo>
                        <a:pt x="25486" y="6823"/>
                      </a:lnTo>
                      <a:lnTo>
                        <a:pt x="25333" y="6548"/>
                      </a:lnTo>
                      <a:lnTo>
                        <a:pt x="24354" y="4467"/>
                      </a:lnTo>
                      <a:lnTo>
                        <a:pt x="24201" y="4192"/>
                      </a:lnTo>
                      <a:lnTo>
                        <a:pt x="24201" y="4131"/>
                      </a:lnTo>
                      <a:lnTo>
                        <a:pt x="24048" y="3825"/>
                      </a:lnTo>
                      <a:lnTo>
                        <a:pt x="23222" y="2142"/>
                      </a:lnTo>
                      <a:lnTo>
                        <a:pt x="23069" y="1836"/>
                      </a:lnTo>
                      <a:lnTo>
                        <a:pt x="23069" y="1805"/>
                      </a:lnTo>
                      <a:lnTo>
                        <a:pt x="22916" y="1499"/>
                      </a:lnTo>
                      <a:lnTo>
                        <a:pt x="2218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30"/>
                <p:cNvSpPr/>
                <p:nvPr/>
              </p:nvSpPr>
              <p:spPr>
                <a:xfrm>
                  <a:off x="5080750" y="4391525"/>
                  <a:ext cx="846649" cy="755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83" h="31147" extrusionOk="0">
                      <a:moveTo>
                        <a:pt x="0" y="0"/>
                      </a:moveTo>
                      <a:lnTo>
                        <a:pt x="0" y="31147"/>
                      </a:lnTo>
                      <a:lnTo>
                        <a:pt x="1408" y="31147"/>
                      </a:lnTo>
                      <a:lnTo>
                        <a:pt x="1408" y="1193"/>
                      </a:lnTo>
                      <a:lnTo>
                        <a:pt x="24783" y="1193"/>
                      </a:lnTo>
                      <a:lnTo>
                        <a:pt x="2478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30"/>
                <p:cNvSpPr/>
                <p:nvPr/>
              </p:nvSpPr>
              <p:spPr>
                <a:xfrm>
                  <a:off x="5128811" y="4626705"/>
                  <a:ext cx="750516" cy="34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69" h="1011" extrusionOk="0">
                      <a:moveTo>
                        <a:pt x="1" y="1"/>
                      </a:moveTo>
                      <a:lnTo>
                        <a:pt x="1" y="1011"/>
                      </a:lnTo>
                      <a:lnTo>
                        <a:pt x="21968" y="1011"/>
                      </a:lnTo>
                      <a:lnTo>
                        <a:pt x="2196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30"/>
                <p:cNvSpPr/>
                <p:nvPr/>
              </p:nvSpPr>
              <p:spPr>
                <a:xfrm>
                  <a:off x="5201987" y="4504437"/>
                  <a:ext cx="93059" cy="12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1" extrusionOk="0">
                      <a:moveTo>
                        <a:pt x="1377" y="0"/>
                      </a:moveTo>
                      <a:cubicBezTo>
                        <a:pt x="643" y="0"/>
                        <a:pt x="31" y="582"/>
                        <a:pt x="0" y="1316"/>
                      </a:cubicBezTo>
                      <a:lnTo>
                        <a:pt x="0" y="3611"/>
                      </a:lnTo>
                      <a:lnTo>
                        <a:pt x="2723" y="3611"/>
                      </a:lnTo>
                      <a:lnTo>
                        <a:pt x="2723" y="1316"/>
                      </a:lnTo>
                      <a:cubicBezTo>
                        <a:pt x="2723" y="765"/>
                        <a:pt x="2356" y="276"/>
                        <a:pt x="1867" y="92"/>
                      </a:cubicBezTo>
                      <a:cubicBezTo>
                        <a:pt x="1683" y="31"/>
                        <a:pt x="1530" y="0"/>
                        <a:pt x="13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30"/>
                <p:cNvSpPr/>
                <p:nvPr/>
              </p:nvSpPr>
              <p:spPr>
                <a:xfrm>
                  <a:off x="5234373" y="4507580"/>
                  <a:ext cx="60673" cy="120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3519" extrusionOk="0">
                      <a:moveTo>
                        <a:pt x="888" y="0"/>
                      </a:moveTo>
                      <a:cubicBezTo>
                        <a:pt x="368" y="184"/>
                        <a:pt x="1" y="673"/>
                        <a:pt x="1" y="1224"/>
                      </a:cubicBezTo>
                      <a:lnTo>
                        <a:pt x="1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3"/>
                        <a:pt x="1408" y="184"/>
                        <a:pt x="88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30"/>
                <p:cNvSpPr/>
                <p:nvPr/>
              </p:nvSpPr>
              <p:spPr>
                <a:xfrm>
                  <a:off x="5713092" y="4504437"/>
                  <a:ext cx="93059" cy="12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1" extrusionOk="0">
                      <a:moveTo>
                        <a:pt x="1377" y="0"/>
                      </a:moveTo>
                      <a:cubicBezTo>
                        <a:pt x="613" y="0"/>
                        <a:pt x="1" y="582"/>
                        <a:pt x="1" y="1316"/>
                      </a:cubicBezTo>
                      <a:lnTo>
                        <a:pt x="1" y="3611"/>
                      </a:lnTo>
                      <a:lnTo>
                        <a:pt x="2724" y="3611"/>
                      </a:lnTo>
                      <a:lnTo>
                        <a:pt x="2724" y="1316"/>
                      </a:lnTo>
                      <a:cubicBezTo>
                        <a:pt x="2724" y="765"/>
                        <a:pt x="2357" y="276"/>
                        <a:pt x="1836" y="92"/>
                      </a:cubicBezTo>
                      <a:cubicBezTo>
                        <a:pt x="1683" y="31"/>
                        <a:pt x="1530" y="0"/>
                        <a:pt x="13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30"/>
                <p:cNvSpPr/>
                <p:nvPr/>
              </p:nvSpPr>
              <p:spPr>
                <a:xfrm>
                  <a:off x="5745512" y="4507580"/>
                  <a:ext cx="60638" cy="120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" h="3519" extrusionOk="0">
                      <a:moveTo>
                        <a:pt x="887" y="0"/>
                      </a:moveTo>
                      <a:cubicBezTo>
                        <a:pt x="367" y="184"/>
                        <a:pt x="31" y="673"/>
                        <a:pt x="0" y="1224"/>
                      </a:cubicBezTo>
                      <a:lnTo>
                        <a:pt x="0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3"/>
                        <a:pt x="1408" y="184"/>
                        <a:pt x="8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30"/>
                <p:cNvSpPr/>
                <p:nvPr/>
              </p:nvSpPr>
              <p:spPr>
                <a:xfrm>
                  <a:off x="5455985" y="4504437"/>
                  <a:ext cx="93059" cy="12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1" extrusionOk="0">
                      <a:moveTo>
                        <a:pt x="1377" y="0"/>
                      </a:moveTo>
                      <a:cubicBezTo>
                        <a:pt x="612" y="0"/>
                        <a:pt x="0" y="582"/>
                        <a:pt x="0" y="1316"/>
                      </a:cubicBezTo>
                      <a:lnTo>
                        <a:pt x="0" y="3611"/>
                      </a:lnTo>
                      <a:lnTo>
                        <a:pt x="2723" y="3611"/>
                      </a:lnTo>
                      <a:lnTo>
                        <a:pt x="2723" y="1316"/>
                      </a:lnTo>
                      <a:cubicBezTo>
                        <a:pt x="2723" y="765"/>
                        <a:pt x="2356" y="276"/>
                        <a:pt x="1836" y="92"/>
                      </a:cubicBezTo>
                      <a:cubicBezTo>
                        <a:pt x="1683" y="31"/>
                        <a:pt x="1530" y="0"/>
                        <a:pt x="13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30"/>
                <p:cNvSpPr/>
                <p:nvPr/>
              </p:nvSpPr>
              <p:spPr>
                <a:xfrm>
                  <a:off x="5488371" y="4507580"/>
                  <a:ext cx="60673" cy="120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3519" extrusionOk="0">
                      <a:moveTo>
                        <a:pt x="888" y="0"/>
                      </a:moveTo>
                      <a:cubicBezTo>
                        <a:pt x="368" y="184"/>
                        <a:pt x="1" y="673"/>
                        <a:pt x="1" y="1224"/>
                      </a:cubicBezTo>
                      <a:lnTo>
                        <a:pt x="1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3"/>
                        <a:pt x="1408" y="184"/>
                        <a:pt x="88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30"/>
                <p:cNvSpPr/>
                <p:nvPr/>
              </p:nvSpPr>
              <p:spPr>
                <a:xfrm>
                  <a:off x="5201987" y="5023878"/>
                  <a:ext cx="93059" cy="12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2" extrusionOk="0">
                      <a:moveTo>
                        <a:pt x="1377" y="1"/>
                      </a:moveTo>
                      <a:cubicBezTo>
                        <a:pt x="643" y="1"/>
                        <a:pt x="31" y="582"/>
                        <a:pt x="0" y="1316"/>
                      </a:cubicBezTo>
                      <a:lnTo>
                        <a:pt x="0" y="3611"/>
                      </a:lnTo>
                      <a:lnTo>
                        <a:pt x="2723" y="3611"/>
                      </a:lnTo>
                      <a:lnTo>
                        <a:pt x="2723" y="1316"/>
                      </a:lnTo>
                      <a:cubicBezTo>
                        <a:pt x="2723" y="766"/>
                        <a:pt x="2356" y="276"/>
                        <a:pt x="1867" y="93"/>
                      </a:cubicBezTo>
                      <a:cubicBezTo>
                        <a:pt x="1683" y="31"/>
                        <a:pt x="1530" y="1"/>
                        <a:pt x="13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30"/>
                <p:cNvSpPr/>
                <p:nvPr/>
              </p:nvSpPr>
              <p:spPr>
                <a:xfrm>
                  <a:off x="5234373" y="5027021"/>
                  <a:ext cx="60673" cy="12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3520" extrusionOk="0">
                      <a:moveTo>
                        <a:pt x="888" y="1"/>
                      </a:moveTo>
                      <a:cubicBezTo>
                        <a:pt x="368" y="184"/>
                        <a:pt x="1" y="674"/>
                        <a:pt x="1" y="1224"/>
                      </a:cubicBezTo>
                      <a:lnTo>
                        <a:pt x="1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4"/>
                        <a:pt x="1408" y="184"/>
                        <a:pt x="8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30"/>
                <p:cNvSpPr/>
                <p:nvPr/>
              </p:nvSpPr>
              <p:spPr>
                <a:xfrm>
                  <a:off x="5713092" y="5023844"/>
                  <a:ext cx="93059" cy="123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3" extrusionOk="0">
                      <a:moveTo>
                        <a:pt x="1323" y="1"/>
                      </a:moveTo>
                      <a:cubicBezTo>
                        <a:pt x="583" y="1"/>
                        <a:pt x="1" y="601"/>
                        <a:pt x="1" y="1317"/>
                      </a:cubicBezTo>
                      <a:lnTo>
                        <a:pt x="1" y="3612"/>
                      </a:lnTo>
                      <a:lnTo>
                        <a:pt x="2724" y="3612"/>
                      </a:lnTo>
                      <a:lnTo>
                        <a:pt x="2724" y="1317"/>
                      </a:lnTo>
                      <a:cubicBezTo>
                        <a:pt x="2724" y="767"/>
                        <a:pt x="2357" y="277"/>
                        <a:pt x="1836" y="94"/>
                      </a:cubicBezTo>
                      <a:cubicBezTo>
                        <a:pt x="1683" y="32"/>
                        <a:pt x="1530" y="2"/>
                        <a:pt x="1377" y="2"/>
                      </a:cubicBezTo>
                      <a:cubicBezTo>
                        <a:pt x="1359" y="1"/>
                        <a:pt x="1341" y="1"/>
                        <a:pt x="132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30"/>
                <p:cNvSpPr/>
                <p:nvPr/>
              </p:nvSpPr>
              <p:spPr>
                <a:xfrm>
                  <a:off x="5745512" y="5027021"/>
                  <a:ext cx="60638" cy="12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" h="3520" extrusionOk="0">
                      <a:moveTo>
                        <a:pt x="918" y="1"/>
                      </a:moveTo>
                      <a:cubicBezTo>
                        <a:pt x="398" y="154"/>
                        <a:pt x="31" y="643"/>
                        <a:pt x="0" y="1224"/>
                      </a:cubicBezTo>
                      <a:lnTo>
                        <a:pt x="0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4"/>
                        <a:pt x="1438" y="184"/>
                        <a:pt x="91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30"/>
                <p:cNvSpPr/>
                <p:nvPr/>
              </p:nvSpPr>
              <p:spPr>
                <a:xfrm>
                  <a:off x="5455985" y="5023844"/>
                  <a:ext cx="93059" cy="123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3" extrusionOk="0">
                      <a:moveTo>
                        <a:pt x="1319" y="1"/>
                      </a:moveTo>
                      <a:cubicBezTo>
                        <a:pt x="582" y="1"/>
                        <a:pt x="0" y="572"/>
                        <a:pt x="0" y="1317"/>
                      </a:cubicBezTo>
                      <a:lnTo>
                        <a:pt x="0" y="3612"/>
                      </a:lnTo>
                      <a:lnTo>
                        <a:pt x="2723" y="3612"/>
                      </a:lnTo>
                      <a:lnTo>
                        <a:pt x="2723" y="1317"/>
                      </a:lnTo>
                      <a:cubicBezTo>
                        <a:pt x="2723" y="767"/>
                        <a:pt x="2356" y="277"/>
                        <a:pt x="1836" y="94"/>
                      </a:cubicBezTo>
                      <a:cubicBezTo>
                        <a:pt x="1683" y="32"/>
                        <a:pt x="1530" y="2"/>
                        <a:pt x="1377" y="2"/>
                      </a:cubicBezTo>
                      <a:cubicBezTo>
                        <a:pt x="1358" y="1"/>
                        <a:pt x="1338" y="1"/>
                        <a:pt x="13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30"/>
                <p:cNvSpPr/>
                <p:nvPr/>
              </p:nvSpPr>
              <p:spPr>
                <a:xfrm>
                  <a:off x="5488371" y="5027021"/>
                  <a:ext cx="60673" cy="12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3520" extrusionOk="0">
                      <a:moveTo>
                        <a:pt x="888" y="1"/>
                      </a:moveTo>
                      <a:cubicBezTo>
                        <a:pt x="368" y="184"/>
                        <a:pt x="1" y="674"/>
                        <a:pt x="1" y="1224"/>
                      </a:cubicBezTo>
                      <a:lnTo>
                        <a:pt x="1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4"/>
                        <a:pt x="1408" y="184"/>
                        <a:pt x="8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30"/>
                <p:cNvSpPr/>
                <p:nvPr/>
              </p:nvSpPr>
              <p:spPr>
                <a:xfrm>
                  <a:off x="5080750" y="4852475"/>
                  <a:ext cx="869638" cy="72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9" h="2112" extrusionOk="0">
                      <a:moveTo>
                        <a:pt x="0" y="1"/>
                      </a:moveTo>
                      <a:lnTo>
                        <a:pt x="0" y="2112"/>
                      </a:lnTo>
                      <a:lnTo>
                        <a:pt x="26129" y="2112"/>
                      </a:lnTo>
                      <a:lnTo>
                        <a:pt x="2612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30"/>
                <p:cNvSpPr/>
                <p:nvPr/>
              </p:nvSpPr>
              <p:spPr>
                <a:xfrm>
                  <a:off x="5057753" y="4323615"/>
                  <a:ext cx="892632" cy="7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9" h="2081" extrusionOk="0">
                      <a:moveTo>
                        <a:pt x="0" y="0"/>
                      </a:moveTo>
                      <a:lnTo>
                        <a:pt x="0" y="2081"/>
                      </a:lnTo>
                      <a:lnTo>
                        <a:pt x="26129" y="2081"/>
                      </a:lnTo>
                      <a:lnTo>
                        <a:pt x="26129" y="0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30"/>
                <p:cNvSpPr/>
                <p:nvPr/>
              </p:nvSpPr>
              <p:spPr>
                <a:xfrm>
                  <a:off x="5079685" y="4044542"/>
                  <a:ext cx="849792" cy="279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75" h="8170" extrusionOk="0">
                      <a:moveTo>
                        <a:pt x="4468" y="2019"/>
                      </a:moveTo>
                      <a:lnTo>
                        <a:pt x="5477" y="4069"/>
                      </a:lnTo>
                      <a:lnTo>
                        <a:pt x="4468" y="6150"/>
                      </a:lnTo>
                      <a:lnTo>
                        <a:pt x="3489" y="4069"/>
                      </a:lnTo>
                      <a:lnTo>
                        <a:pt x="4468" y="2019"/>
                      </a:lnTo>
                      <a:close/>
                      <a:moveTo>
                        <a:pt x="6762" y="2050"/>
                      </a:moveTo>
                      <a:lnTo>
                        <a:pt x="7741" y="4100"/>
                      </a:lnTo>
                      <a:lnTo>
                        <a:pt x="6732" y="6150"/>
                      </a:lnTo>
                      <a:lnTo>
                        <a:pt x="5753" y="4069"/>
                      </a:lnTo>
                      <a:lnTo>
                        <a:pt x="6762" y="2050"/>
                      </a:lnTo>
                      <a:close/>
                      <a:moveTo>
                        <a:pt x="9026" y="2019"/>
                      </a:moveTo>
                      <a:lnTo>
                        <a:pt x="10005" y="4069"/>
                      </a:lnTo>
                      <a:lnTo>
                        <a:pt x="9026" y="6150"/>
                      </a:lnTo>
                      <a:lnTo>
                        <a:pt x="8017" y="4069"/>
                      </a:lnTo>
                      <a:lnTo>
                        <a:pt x="9026" y="2019"/>
                      </a:lnTo>
                      <a:close/>
                      <a:moveTo>
                        <a:pt x="11290" y="2050"/>
                      </a:moveTo>
                      <a:lnTo>
                        <a:pt x="12270" y="4100"/>
                      </a:lnTo>
                      <a:lnTo>
                        <a:pt x="11290" y="6150"/>
                      </a:lnTo>
                      <a:lnTo>
                        <a:pt x="10281" y="4069"/>
                      </a:lnTo>
                      <a:lnTo>
                        <a:pt x="11290" y="2050"/>
                      </a:lnTo>
                      <a:close/>
                      <a:moveTo>
                        <a:pt x="13555" y="2019"/>
                      </a:moveTo>
                      <a:lnTo>
                        <a:pt x="14534" y="4069"/>
                      </a:lnTo>
                      <a:lnTo>
                        <a:pt x="13555" y="6150"/>
                      </a:lnTo>
                      <a:lnTo>
                        <a:pt x="12545" y="4069"/>
                      </a:lnTo>
                      <a:lnTo>
                        <a:pt x="13555" y="2019"/>
                      </a:lnTo>
                      <a:close/>
                      <a:moveTo>
                        <a:pt x="15819" y="2050"/>
                      </a:moveTo>
                      <a:lnTo>
                        <a:pt x="16828" y="4100"/>
                      </a:lnTo>
                      <a:lnTo>
                        <a:pt x="15819" y="6150"/>
                      </a:lnTo>
                      <a:lnTo>
                        <a:pt x="14840" y="4069"/>
                      </a:lnTo>
                      <a:lnTo>
                        <a:pt x="15819" y="2050"/>
                      </a:lnTo>
                      <a:close/>
                      <a:moveTo>
                        <a:pt x="18083" y="2050"/>
                      </a:moveTo>
                      <a:lnTo>
                        <a:pt x="19092" y="4100"/>
                      </a:lnTo>
                      <a:lnTo>
                        <a:pt x="18083" y="6150"/>
                      </a:lnTo>
                      <a:lnTo>
                        <a:pt x="17104" y="4069"/>
                      </a:lnTo>
                      <a:lnTo>
                        <a:pt x="18083" y="2050"/>
                      </a:lnTo>
                      <a:close/>
                      <a:moveTo>
                        <a:pt x="20347" y="2019"/>
                      </a:moveTo>
                      <a:lnTo>
                        <a:pt x="21356" y="4069"/>
                      </a:lnTo>
                      <a:lnTo>
                        <a:pt x="20347" y="6150"/>
                      </a:lnTo>
                      <a:lnTo>
                        <a:pt x="19368" y="4069"/>
                      </a:lnTo>
                      <a:lnTo>
                        <a:pt x="20347" y="2019"/>
                      </a:lnTo>
                      <a:close/>
                      <a:moveTo>
                        <a:pt x="154" y="6548"/>
                      </a:moveTo>
                      <a:lnTo>
                        <a:pt x="1" y="6823"/>
                      </a:lnTo>
                      <a:lnTo>
                        <a:pt x="643" y="8169"/>
                      </a:lnTo>
                      <a:lnTo>
                        <a:pt x="919" y="8169"/>
                      </a:lnTo>
                      <a:lnTo>
                        <a:pt x="154" y="6548"/>
                      </a:lnTo>
                      <a:close/>
                      <a:moveTo>
                        <a:pt x="3519" y="0"/>
                      </a:moveTo>
                      <a:lnTo>
                        <a:pt x="4345" y="1744"/>
                      </a:lnTo>
                      <a:lnTo>
                        <a:pt x="3366" y="3794"/>
                      </a:lnTo>
                      <a:lnTo>
                        <a:pt x="2418" y="1836"/>
                      </a:lnTo>
                      <a:lnTo>
                        <a:pt x="2265" y="2142"/>
                      </a:lnTo>
                      <a:lnTo>
                        <a:pt x="3213" y="4069"/>
                      </a:lnTo>
                      <a:lnTo>
                        <a:pt x="2204" y="6150"/>
                      </a:lnTo>
                      <a:lnTo>
                        <a:pt x="1286" y="4192"/>
                      </a:lnTo>
                      <a:lnTo>
                        <a:pt x="1133" y="4498"/>
                      </a:lnTo>
                      <a:lnTo>
                        <a:pt x="2081" y="6425"/>
                      </a:lnTo>
                      <a:lnTo>
                        <a:pt x="1224" y="8169"/>
                      </a:lnTo>
                      <a:lnTo>
                        <a:pt x="1530" y="8169"/>
                      </a:lnTo>
                      <a:lnTo>
                        <a:pt x="2204" y="6701"/>
                      </a:lnTo>
                      <a:lnTo>
                        <a:pt x="2907" y="8169"/>
                      </a:lnTo>
                      <a:lnTo>
                        <a:pt x="3213" y="8169"/>
                      </a:lnTo>
                      <a:lnTo>
                        <a:pt x="2357" y="6425"/>
                      </a:lnTo>
                      <a:lnTo>
                        <a:pt x="3366" y="4375"/>
                      </a:lnTo>
                      <a:lnTo>
                        <a:pt x="4345" y="6425"/>
                      </a:lnTo>
                      <a:lnTo>
                        <a:pt x="3519" y="8169"/>
                      </a:lnTo>
                      <a:lnTo>
                        <a:pt x="3795" y="8169"/>
                      </a:lnTo>
                      <a:lnTo>
                        <a:pt x="4468" y="6701"/>
                      </a:lnTo>
                      <a:lnTo>
                        <a:pt x="5171" y="8169"/>
                      </a:lnTo>
                      <a:lnTo>
                        <a:pt x="5447" y="8169"/>
                      </a:lnTo>
                      <a:lnTo>
                        <a:pt x="4621" y="6425"/>
                      </a:lnTo>
                      <a:lnTo>
                        <a:pt x="5630" y="4375"/>
                      </a:lnTo>
                      <a:lnTo>
                        <a:pt x="6609" y="6425"/>
                      </a:lnTo>
                      <a:lnTo>
                        <a:pt x="5783" y="8169"/>
                      </a:lnTo>
                      <a:lnTo>
                        <a:pt x="6059" y="8169"/>
                      </a:lnTo>
                      <a:lnTo>
                        <a:pt x="6732" y="6701"/>
                      </a:lnTo>
                      <a:lnTo>
                        <a:pt x="7435" y="8169"/>
                      </a:lnTo>
                      <a:lnTo>
                        <a:pt x="7711" y="8169"/>
                      </a:lnTo>
                      <a:lnTo>
                        <a:pt x="6885" y="6425"/>
                      </a:lnTo>
                      <a:lnTo>
                        <a:pt x="7894" y="4375"/>
                      </a:lnTo>
                      <a:lnTo>
                        <a:pt x="8873" y="6425"/>
                      </a:lnTo>
                      <a:lnTo>
                        <a:pt x="8047" y="8169"/>
                      </a:lnTo>
                      <a:lnTo>
                        <a:pt x="8323" y="8169"/>
                      </a:lnTo>
                      <a:lnTo>
                        <a:pt x="9026" y="6701"/>
                      </a:lnTo>
                      <a:lnTo>
                        <a:pt x="9699" y="8169"/>
                      </a:lnTo>
                      <a:lnTo>
                        <a:pt x="9975" y="8169"/>
                      </a:lnTo>
                      <a:lnTo>
                        <a:pt x="9149" y="6425"/>
                      </a:lnTo>
                      <a:lnTo>
                        <a:pt x="10158" y="4375"/>
                      </a:lnTo>
                      <a:lnTo>
                        <a:pt x="11137" y="6425"/>
                      </a:lnTo>
                      <a:lnTo>
                        <a:pt x="10311" y="8169"/>
                      </a:lnTo>
                      <a:lnTo>
                        <a:pt x="10587" y="8169"/>
                      </a:lnTo>
                      <a:lnTo>
                        <a:pt x="11290" y="6701"/>
                      </a:lnTo>
                      <a:lnTo>
                        <a:pt x="11994" y="8169"/>
                      </a:lnTo>
                      <a:lnTo>
                        <a:pt x="12270" y="8169"/>
                      </a:lnTo>
                      <a:lnTo>
                        <a:pt x="11443" y="6425"/>
                      </a:lnTo>
                      <a:lnTo>
                        <a:pt x="12453" y="4375"/>
                      </a:lnTo>
                      <a:lnTo>
                        <a:pt x="13432" y="6425"/>
                      </a:lnTo>
                      <a:lnTo>
                        <a:pt x="12575" y="8169"/>
                      </a:lnTo>
                      <a:lnTo>
                        <a:pt x="12851" y="8169"/>
                      </a:lnTo>
                      <a:lnTo>
                        <a:pt x="13555" y="6701"/>
                      </a:lnTo>
                      <a:lnTo>
                        <a:pt x="14258" y="8169"/>
                      </a:lnTo>
                      <a:lnTo>
                        <a:pt x="14534" y="8169"/>
                      </a:lnTo>
                      <a:lnTo>
                        <a:pt x="13708" y="6425"/>
                      </a:lnTo>
                      <a:lnTo>
                        <a:pt x="14687" y="4375"/>
                      </a:lnTo>
                      <a:lnTo>
                        <a:pt x="15666" y="6425"/>
                      </a:lnTo>
                      <a:lnTo>
                        <a:pt x="14840" y="8169"/>
                      </a:lnTo>
                      <a:lnTo>
                        <a:pt x="15146" y="8169"/>
                      </a:lnTo>
                      <a:lnTo>
                        <a:pt x="15819" y="6731"/>
                      </a:lnTo>
                      <a:lnTo>
                        <a:pt x="16522" y="8169"/>
                      </a:lnTo>
                      <a:lnTo>
                        <a:pt x="16798" y="8169"/>
                      </a:lnTo>
                      <a:lnTo>
                        <a:pt x="15972" y="6425"/>
                      </a:lnTo>
                      <a:lnTo>
                        <a:pt x="16981" y="4375"/>
                      </a:lnTo>
                      <a:lnTo>
                        <a:pt x="17960" y="6425"/>
                      </a:lnTo>
                      <a:lnTo>
                        <a:pt x="17104" y="8169"/>
                      </a:lnTo>
                      <a:lnTo>
                        <a:pt x="17410" y="8169"/>
                      </a:lnTo>
                      <a:lnTo>
                        <a:pt x="18083" y="6701"/>
                      </a:lnTo>
                      <a:lnTo>
                        <a:pt x="18786" y="8169"/>
                      </a:lnTo>
                      <a:lnTo>
                        <a:pt x="19062" y="8169"/>
                      </a:lnTo>
                      <a:lnTo>
                        <a:pt x="18236" y="6425"/>
                      </a:lnTo>
                      <a:lnTo>
                        <a:pt x="19215" y="4375"/>
                      </a:lnTo>
                      <a:lnTo>
                        <a:pt x="20224" y="6425"/>
                      </a:lnTo>
                      <a:lnTo>
                        <a:pt x="19398" y="8169"/>
                      </a:lnTo>
                      <a:lnTo>
                        <a:pt x="19674" y="8169"/>
                      </a:lnTo>
                      <a:lnTo>
                        <a:pt x="20347" y="6701"/>
                      </a:lnTo>
                      <a:lnTo>
                        <a:pt x="21051" y="8169"/>
                      </a:lnTo>
                      <a:lnTo>
                        <a:pt x="21326" y="8169"/>
                      </a:lnTo>
                      <a:lnTo>
                        <a:pt x="20500" y="6425"/>
                      </a:lnTo>
                      <a:lnTo>
                        <a:pt x="21509" y="4375"/>
                      </a:lnTo>
                      <a:lnTo>
                        <a:pt x="22488" y="6425"/>
                      </a:lnTo>
                      <a:lnTo>
                        <a:pt x="21662" y="8169"/>
                      </a:lnTo>
                      <a:lnTo>
                        <a:pt x="21938" y="8169"/>
                      </a:lnTo>
                      <a:lnTo>
                        <a:pt x="22641" y="6701"/>
                      </a:lnTo>
                      <a:lnTo>
                        <a:pt x="23315" y="8169"/>
                      </a:lnTo>
                      <a:lnTo>
                        <a:pt x="23590" y="8169"/>
                      </a:lnTo>
                      <a:lnTo>
                        <a:pt x="22764" y="6425"/>
                      </a:lnTo>
                      <a:lnTo>
                        <a:pt x="23712" y="4467"/>
                      </a:lnTo>
                      <a:lnTo>
                        <a:pt x="23559" y="4192"/>
                      </a:lnTo>
                      <a:lnTo>
                        <a:pt x="22641" y="6150"/>
                      </a:lnTo>
                      <a:lnTo>
                        <a:pt x="21632" y="4069"/>
                      </a:lnTo>
                      <a:lnTo>
                        <a:pt x="22580" y="2142"/>
                      </a:lnTo>
                      <a:lnTo>
                        <a:pt x="22427" y="1836"/>
                      </a:lnTo>
                      <a:lnTo>
                        <a:pt x="21509" y="3794"/>
                      </a:lnTo>
                      <a:lnTo>
                        <a:pt x="20500" y="1744"/>
                      </a:lnTo>
                      <a:lnTo>
                        <a:pt x="21326" y="0"/>
                      </a:lnTo>
                      <a:lnTo>
                        <a:pt x="21051" y="0"/>
                      </a:lnTo>
                      <a:lnTo>
                        <a:pt x="20347" y="1438"/>
                      </a:lnTo>
                      <a:lnTo>
                        <a:pt x="19674" y="0"/>
                      </a:lnTo>
                      <a:lnTo>
                        <a:pt x="19398" y="0"/>
                      </a:lnTo>
                      <a:lnTo>
                        <a:pt x="20224" y="1744"/>
                      </a:lnTo>
                      <a:lnTo>
                        <a:pt x="19215" y="3794"/>
                      </a:lnTo>
                      <a:lnTo>
                        <a:pt x="18236" y="1744"/>
                      </a:lnTo>
                      <a:lnTo>
                        <a:pt x="19062" y="0"/>
                      </a:lnTo>
                      <a:lnTo>
                        <a:pt x="18786" y="0"/>
                      </a:lnTo>
                      <a:lnTo>
                        <a:pt x="18083" y="1438"/>
                      </a:lnTo>
                      <a:lnTo>
                        <a:pt x="17379" y="0"/>
                      </a:lnTo>
                      <a:lnTo>
                        <a:pt x="17104" y="0"/>
                      </a:lnTo>
                      <a:lnTo>
                        <a:pt x="17960" y="1744"/>
                      </a:lnTo>
                      <a:lnTo>
                        <a:pt x="16981" y="3794"/>
                      </a:lnTo>
                      <a:lnTo>
                        <a:pt x="15972" y="1744"/>
                      </a:lnTo>
                      <a:lnTo>
                        <a:pt x="16798" y="0"/>
                      </a:lnTo>
                      <a:lnTo>
                        <a:pt x="16522" y="0"/>
                      </a:lnTo>
                      <a:lnTo>
                        <a:pt x="15819" y="1438"/>
                      </a:lnTo>
                      <a:lnTo>
                        <a:pt x="15146" y="0"/>
                      </a:lnTo>
                      <a:lnTo>
                        <a:pt x="14840" y="0"/>
                      </a:lnTo>
                      <a:lnTo>
                        <a:pt x="15696" y="1744"/>
                      </a:lnTo>
                      <a:lnTo>
                        <a:pt x="14687" y="3794"/>
                      </a:lnTo>
                      <a:lnTo>
                        <a:pt x="13677" y="1744"/>
                      </a:lnTo>
                      <a:lnTo>
                        <a:pt x="14503" y="0"/>
                      </a:lnTo>
                      <a:lnTo>
                        <a:pt x="14228" y="0"/>
                      </a:lnTo>
                      <a:lnTo>
                        <a:pt x="13555" y="1438"/>
                      </a:lnTo>
                      <a:lnTo>
                        <a:pt x="12851" y="0"/>
                      </a:lnTo>
                      <a:lnTo>
                        <a:pt x="12575" y="0"/>
                      </a:lnTo>
                      <a:lnTo>
                        <a:pt x="13402" y="1744"/>
                      </a:lnTo>
                      <a:lnTo>
                        <a:pt x="12392" y="3794"/>
                      </a:lnTo>
                      <a:lnTo>
                        <a:pt x="11413" y="1744"/>
                      </a:lnTo>
                      <a:lnTo>
                        <a:pt x="12239" y="0"/>
                      </a:lnTo>
                      <a:lnTo>
                        <a:pt x="11994" y="0"/>
                      </a:lnTo>
                      <a:lnTo>
                        <a:pt x="11290" y="1438"/>
                      </a:lnTo>
                      <a:lnTo>
                        <a:pt x="10617" y="0"/>
                      </a:lnTo>
                      <a:lnTo>
                        <a:pt x="10311" y="0"/>
                      </a:lnTo>
                      <a:lnTo>
                        <a:pt x="11137" y="1744"/>
                      </a:lnTo>
                      <a:lnTo>
                        <a:pt x="10158" y="3794"/>
                      </a:lnTo>
                      <a:lnTo>
                        <a:pt x="9149" y="1744"/>
                      </a:lnTo>
                      <a:lnTo>
                        <a:pt x="10005" y="0"/>
                      </a:lnTo>
                      <a:lnTo>
                        <a:pt x="9699" y="0"/>
                      </a:lnTo>
                      <a:lnTo>
                        <a:pt x="8996" y="1438"/>
                      </a:lnTo>
                      <a:lnTo>
                        <a:pt x="8323" y="0"/>
                      </a:lnTo>
                      <a:lnTo>
                        <a:pt x="8047" y="0"/>
                      </a:lnTo>
                      <a:lnTo>
                        <a:pt x="8873" y="1744"/>
                      </a:lnTo>
                      <a:lnTo>
                        <a:pt x="7894" y="3794"/>
                      </a:lnTo>
                      <a:lnTo>
                        <a:pt x="6885" y="1744"/>
                      </a:lnTo>
                      <a:lnTo>
                        <a:pt x="7711" y="0"/>
                      </a:lnTo>
                      <a:lnTo>
                        <a:pt x="7435" y="0"/>
                      </a:lnTo>
                      <a:lnTo>
                        <a:pt x="6762" y="1438"/>
                      </a:lnTo>
                      <a:lnTo>
                        <a:pt x="6059" y="0"/>
                      </a:lnTo>
                      <a:lnTo>
                        <a:pt x="5783" y="0"/>
                      </a:lnTo>
                      <a:lnTo>
                        <a:pt x="6609" y="1744"/>
                      </a:lnTo>
                      <a:lnTo>
                        <a:pt x="5630" y="3794"/>
                      </a:lnTo>
                      <a:lnTo>
                        <a:pt x="4621" y="1744"/>
                      </a:lnTo>
                      <a:lnTo>
                        <a:pt x="5447" y="0"/>
                      </a:lnTo>
                      <a:lnTo>
                        <a:pt x="5171" y="0"/>
                      </a:lnTo>
                      <a:lnTo>
                        <a:pt x="4468" y="1438"/>
                      </a:lnTo>
                      <a:lnTo>
                        <a:pt x="3795" y="0"/>
                      </a:lnTo>
                      <a:close/>
                      <a:moveTo>
                        <a:pt x="24691" y="6548"/>
                      </a:moveTo>
                      <a:lnTo>
                        <a:pt x="23926" y="8169"/>
                      </a:lnTo>
                      <a:lnTo>
                        <a:pt x="24232" y="8169"/>
                      </a:lnTo>
                      <a:lnTo>
                        <a:pt x="24875" y="6823"/>
                      </a:lnTo>
                      <a:lnTo>
                        <a:pt x="24691" y="6548"/>
                      </a:lnTo>
                      <a:close/>
                    </a:path>
                  </a:pathLst>
                </a:custGeom>
                <a:solidFill>
                  <a:srgbClr val="154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2" name="Google Shape;402;p30"/>
            <p:cNvGrpSpPr/>
            <p:nvPr/>
          </p:nvGrpSpPr>
          <p:grpSpPr>
            <a:xfrm>
              <a:off x="5873323" y="3586730"/>
              <a:ext cx="1029590" cy="1560557"/>
              <a:chOff x="5793579" y="3586730"/>
              <a:chExt cx="1029590" cy="1560557"/>
            </a:xfrm>
          </p:grpSpPr>
          <p:grpSp>
            <p:nvGrpSpPr>
              <p:cNvPr id="403" name="Google Shape;403;p30"/>
              <p:cNvGrpSpPr/>
              <p:nvPr/>
            </p:nvGrpSpPr>
            <p:grpSpPr>
              <a:xfrm>
                <a:off x="5793579" y="3586730"/>
                <a:ext cx="1029589" cy="1560557"/>
                <a:chOff x="5793579" y="3586730"/>
                <a:chExt cx="1029589" cy="1560557"/>
              </a:xfrm>
            </p:grpSpPr>
            <p:sp>
              <p:nvSpPr>
                <p:cNvPr id="404" name="Google Shape;404;p30"/>
                <p:cNvSpPr/>
                <p:nvPr/>
              </p:nvSpPr>
              <p:spPr>
                <a:xfrm>
                  <a:off x="5793579" y="3586730"/>
                  <a:ext cx="1029589" cy="320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9394" extrusionOk="0">
                      <a:moveTo>
                        <a:pt x="4529" y="0"/>
                      </a:moveTo>
                      <a:lnTo>
                        <a:pt x="3703" y="1714"/>
                      </a:lnTo>
                      <a:lnTo>
                        <a:pt x="3519" y="2081"/>
                      </a:lnTo>
                      <a:lnTo>
                        <a:pt x="3519" y="2111"/>
                      </a:lnTo>
                      <a:lnTo>
                        <a:pt x="3366" y="2448"/>
                      </a:lnTo>
                      <a:lnTo>
                        <a:pt x="2418" y="4406"/>
                      </a:lnTo>
                      <a:lnTo>
                        <a:pt x="2234" y="4773"/>
                      </a:lnTo>
                      <a:lnTo>
                        <a:pt x="2203" y="4834"/>
                      </a:lnTo>
                      <a:lnTo>
                        <a:pt x="2050" y="5171"/>
                      </a:lnTo>
                      <a:lnTo>
                        <a:pt x="888" y="7527"/>
                      </a:lnTo>
                      <a:lnTo>
                        <a:pt x="735" y="7863"/>
                      </a:lnTo>
                      <a:lnTo>
                        <a:pt x="1" y="9393"/>
                      </a:lnTo>
                      <a:lnTo>
                        <a:pt x="30137" y="9393"/>
                      </a:lnTo>
                      <a:lnTo>
                        <a:pt x="29403" y="7863"/>
                      </a:lnTo>
                      <a:lnTo>
                        <a:pt x="29250" y="7527"/>
                      </a:lnTo>
                      <a:lnTo>
                        <a:pt x="28087" y="5171"/>
                      </a:lnTo>
                      <a:lnTo>
                        <a:pt x="27934" y="4834"/>
                      </a:lnTo>
                      <a:lnTo>
                        <a:pt x="27904" y="4773"/>
                      </a:lnTo>
                      <a:lnTo>
                        <a:pt x="27720" y="4406"/>
                      </a:lnTo>
                      <a:lnTo>
                        <a:pt x="26802" y="2448"/>
                      </a:lnTo>
                      <a:lnTo>
                        <a:pt x="26619" y="2111"/>
                      </a:lnTo>
                      <a:lnTo>
                        <a:pt x="26619" y="2081"/>
                      </a:lnTo>
                      <a:lnTo>
                        <a:pt x="26435" y="1714"/>
                      </a:lnTo>
                      <a:lnTo>
                        <a:pt x="256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30"/>
                <p:cNvSpPr/>
                <p:nvPr/>
              </p:nvSpPr>
              <p:spPr>
                <a:xfrm>
                  <a:off x="5819725" y="3989125"/>
                  <a:ext cx="977321" cy="1158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8" h="35951" extrusionOk="0">
                      <a:moveTo>
                        <a:pt x="0" y="1"/>
                      </a:moveTo>
                      <a:lnTo>
                        <a:pt x="0" y="35951"/>
                      </a:lnTo>
                      <a:lnTo>
                        <a:pt x="28607" y="35951"/>
                      </a:lnTo>
                      <a:lnTo>
                        <a:pt x="28607" y="1"/>
                      </a:lnTo>
                      <a:close/>
                    </a:path>
                  </a:pathLst>
                </a:custGeom>
                <a:solidFill>
                  <a:srgbClr val="2674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30"/>
                <p:cNvSpPr/>
                <p:nvPr/>
              </p:nvSpPr>
              <p:spPr>
                <a:xfrm>
                  <a:off x="5819725" y="3989125"/>
                  <a:ext cx="977321" cy="1158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8" h="35951" extrusionOk="0">
                      <a:moveTo>
                        <a:pt x="0" y="1"/>
                      </a:moveTo>
                      <a:lnTo>
                        <a:pt x="0" y="35951"/>
                      </a:lnTo>
                      <a:lnTo>
                        <a:pt x="1500" y="35951"/>
                      </a:lnTo>
                      <a:lnTo>
                        <a:pt x="1500" y="949"/>
                      </a:lnTo>
                      <a:lnTo>
                        <a:pt x="28607" y="949"/>
                      </a:lnTo>
                      <a:lnTo>
                        <a:pt x="28607" y="1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30"/>
                <p:cNvSpPr/>
                <p:nvPr/>
              </p:nvSpPr>
              <p:spPr>
                <a:xfrm>
                  <a:off x="5850000" y="4258800"/>
                  <a:ext cx="891643" cy="38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5" h="1133" extrusionOk="0">
                      <a:moveTo>
                        <a:pt x="1" y="0"/>
                      </a:moveTo>
                      <a:lnTo>
                        <a:pt x="1" y="1132"/>
                      </a:lnTo>
                      <a:lnTo>
                        <a:pt x="25365" y="1132"/>
                      </a:lnTo>
                      <a:lnTo>
                        <a:pt x="25365" y="0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30"/>
                <p:cNvSpPr/>
                <p:nvPr/>
              </p:nvSpPr>
              <p:spPr>
                <a:xfrm>
                  <a:off x="5959780" y="4116625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6" y="0"/>
                      </a:moveTo>
                      <a:cubicBezTo>
                        <a:pt x="675" y="0"/>
                        <a:pt x="0" y="692"/>
                        <a:pt x="0" y="1531"/>
                      </a:cubicBezTo>
                      <a:lnTo>
                        <a:pt x="0" y="4162"/>
                      </a:lnTo>
                      <a:lnTo>
                        <a:pt x="3152" y="4162"/>
                      </a:lnTo>
                      <a:lnTo>
                        <a:pt x="3152" y="1531"/>
                      </a:lnTo>
                      <a:cubicBezTo>
                        <a:pt x="3152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3" y="1"/>
                        <a:pt x="1554" y="0"/>
                        <a:pt x="1536" y="0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0"/>
                <p:cNvSpPr/>
                <p:nvPr/>
              </p:nvSpPr>
              <p:spPr>
                <a:xfrm>
                  <a:off x="5997393" y="4120827"/>
                  <a:ext cx="70067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" h="4040" extrusionOk="0">
                      <a:moveTo>
                        <a:pt x="1041" y="1"/>
                      </a:moveTo>
                      <a:cubicBezTo>
                        <a:pt x="429" y="215"/>
                        <a:pt x="31" y="766"/>
                        <a:pt x="1" y="1408"/>
                      </a:cubicBezTo>
                      <a:lnTo>
                        <a:pt x="1" y="4039"/>
                      </a:lnTo>
                      <a:lnTo>
                        <a:pt x="2051" y="4039"/>
                      </a:lnTo>
                      <a:lnTo>
                        <a:pt x="2051" y="1408"/>
                      </a:lnTo>
                      <a:cubicBezTo>
                        <a:pt x="2051" y="766"/>
                        <a:pt x="1622" y="215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30"/>
                <p:cNvSpPr/>
                <p:nvPr/>
              </p:nvSpPr>
              <p:spPr>
                <a:xfrm>
                  <a:off x="6549288" y="4116625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7" y="0"/>
                      </a:moveTo>
                      <a:cubicBezTo>
                        <a:pt x="704" y="0"/>
                        <a:pt x="0" y="692"/>
                        <a:pt x="0" y="1531"/>
                      </a:cubicBezTo>
                      <a:lnTo>
                        <a:pt x="0" y="4162"/>
                      </a:lnTo>
                      <a:lnTo>
                        <a:pt x="3152" y="4162"/>
                      </a:lnTo>
                      <a:lnTo>
                        <a:pt x="3152" y="1531"/>
                      </a:lnTo>
                      <a:cubicBezTo>
                        <a:pt x="3152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3" y="1"/>
                        <a:pt x="1555" y="0"/>
                        <a:pt x="1537" y="0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0"/>
                <p:cNvSpPr/>
                <p:nvPr/>
              </p:nvSpPr>
              <p:spPr>
                <a:xfrm>
                  <a:off x="6587960" y="4120827"/>
                  <a:ext cx="69008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" h="4040" extrusionOk="0">
                      <a:moveTo>
                        <a:pt x="1010" y="1"/>
                      </a:moveTo>
                      <a:cubicBezTo>
                        <a:pt x="398" y="215"/>
                        <a:pt x="0" y="766"/>
                        <a:pt x="0" y="1408"/>
                      </a:cubicBezTo>
                      <a:lnTo>
                        <a:pt x="0" y="4039"/>
                      </a:lnTo>
                      <a:lnTo>
                        <a:pt x="2020" y="4039"/>
                      </a:lnTo>
                      <a:lnTo>
                        <a:pt x="2020" y="1408"/>
                      </a:lnTo>
                      <a:cubicBezTo>
                        <a:pt x="2020" y="766"/>
                        <a:pt x="1622" y="215"/>
                        <a:pt x="10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30"/>
                <p:cNvSpPr/>
                <p:nvPr/>
              </p:nvSpPr>
              <p:spPr>
                <a:xfrm>
                  <a:off x="6252450" y="4116625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5" y="0"/>
                      </a:moveTo>
                      <a:cubicBezTo>
                        <a:pt x="674" y="0"/>
                        <a:pt x="0" y="692"/>
                        <a:pt x="0" y="1531"/>
                      </a:cubicBezTo>
                      <a:lnTo>
                        <a:pt x="0" y="4162"/>
                      </a:lnTo>
                      <a:lnTo>
                        <a:pt x="3151" y="4162"/>
                      </a:lnTo>
                      <a:lnTo>
                        <a:pt x="3151" y="1531"/>
                      </a:lnTo>
                      <a:cubicBezTo>
                        <a:pt x="3151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2" y="1"/>
                        <a:pt x="1554" y="0"/>
                        <a:pt x="1535" y="0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30"/>
                <p:cNvSpPr/>
                <p:nvPr/>
              </p:nvSpPr>
              <p:spPr>
                <a:xfrm>
                  <a:off x="6290063" y="4120827"/>
                  <a:ext cx="70067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" h="4040" extrusionOk="0">
                      <a:moveTo>
                        <a:pt x="1041" y="1"/>
                      </a:moveTo>
                      <a:cubicBezTo>
                        <a:pt x="429" y="215"/>
                        <a:pt x="31" y="766"/>
                        <a:pt x="0" y="1408"/>
                      </a:cubicBezTo>
                      <a:lnTo>
                        <a:pt x="0" y="4039"/>
                      </a:lnTo>
                      <a:lnTo>
                        <a:pt x="2050" y="4039"/>
                      </a:lnTo>
                      <a:lnTo>
                        <a:pt x="2050" y="1408"/>
                      </a:lnTo>
                      <a:cubicBezTo>
                        <a:pt x="2050" y="766"/>
                        <a:pt x="1653" y="215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30"/>
                <p:cNvSpPr/>
                <p:nvPr/>
              </p:nvSpPr>
              <p:spPr>
                <a:xfrm>
                  <a:off x="5850000" y="4927743"/>
                  <a:ext cx="891643" cy="38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5" h="1133" extrusionOk="0">
                      <a:moveTo>
                        <a:pt x="1" y="0"/>
                      </a:moveTo>
                      <a:lnTo>
                        <a:pt x="1" y="1133"/>
                      </a:lnTo>
                      <a:lnTo>
                        <a:pt x="25365" y="1133"/>
                      </a:lnTo>
                      <a:lnTo>
                        <a:pt x="25365" y="0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30"/>
                <p:cNvSpPr/>
                <p:nvPr/>
              </p:nvSpPr>
              <p:spPr>
                <a:xfrm>
                  <a:off x="5959780" y="4785561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6" y="1"/>
                      </a:moveTo>
                      <a:cubicBezTo>
                        <a:pt x="675" y="1"/>
                        <a:pt x="0" y="693"/>
                        <a:pt x="0" y="1531"/>
                      </a:cubicBezTo>
                      <a:lnTo>
                        <a:pt x="0" y="4162"/>
                      </a:lnTo>
                      <a:lnTo>
                        <a:pt x="3152" y="4162"/>
                      </a:lnTo>
                      <a:lnTo>
                        <a:pt x="3152" y="1531"/>
                      </a:lnTo>
                      <a:cubicBezTo>
                        <a:pt x="3152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3" y="1"/>
                        <a:pt x="1554" y="1"/>
                        <a:pt x="1536" y="1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30"/>
                <p:cNvSpPr/>
                <p:nvPr/>
              </p:nvSpPr>
              <p:spPr>
                <a:xfrm>
                  <a:off x="5997393" y="4789763"/>
                  <a:ext cx="70067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" h="4040" extrusionOk="0">
                      <a:moveTo>
                        <a:pt x="1041" y="1"/>
                      </a:moveTo>
                      <a:cubicBezTo>
                        <a:pt x="429" y="215"/>
                        <a:pt x="31" y="766"/>
                        <a:pt x="1" y="1408"/>
                      </a:cubicBezTo>
                      <a:lnTo>
                        <a:pt x="1" y="4039"/>
                      </a:lnTo>
                      <a:lnTo>
                        <a:pt x="2051" y="4039"/>
                      </a:lnTo>
                      <a:lnTo>
                        <a:pt x="2051" y="1408"/>
                      </a:lnTo>
                      <a:cubicBezTo>
                        <a:pt x="2051" y="766"/>
                        <a:pt x="1622" y="215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30"/>
                <p:cNvSpPr/>
                <p:nvPr/>
              </p:nvSpPr>
              <p:spPr>
                <a:xfrm>
                  <a:off x="6549288" y="4785561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7" y="1"/>
                      </a:moveTo>
                      <a:cubicBezTo>
                        <a:pt x="704" y="1"/>
                        <a:pt x="0" y="693"/>
                        <a:pt x="0" y="1531"/>
                      </a:cubicBezTo>
                      <a:lnTo>
                        <a:pt x="0" y="4162"/>
                      </a:lnTo>
                      <a:lnTo>
                        <a:pt x="3152" y="4162"/>
                      </a:lnTo>
                      <a:lnTo>
                        <a:pt x="3152" y="1531"/>
                      </a:lnTo>
                      <a:cubicBezTo>
                        <a:pt x="3152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3" y="1"/>
                        <a:pt x="1555" y="1"/>
                        <a:pt x="1537" y="1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30"/>
                <p:cNvSpPr/>
                <p:nvPr/>
              </p:nvSpPr>
              <p:spPr>
                <a:xfrm>
                  <a:off x="6587960" y="4789763"/>
                  <a:ext cx="69008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" h="4040" extrusionOk="0">
                      <a:moveTo>
                        <a:pt x="1010" y="1"/>
                      </a:moveTo>
                      <a:cubicBezTo>
                        <a:pt x="398" y="215"/>
                        <a:pt x="0" y="766"/>
                        <a:pt x="0" y="1408"/>
                      </a:cubicBezTo>
                      <a:lnTo>
                        <a:pt x="0" y="4039"/>
                      </a:lnTo>
                      <a:lnTo>
                        <a:pt x="2020" y="4039"/>
                      </a:lnTo>
                      <a:lnTo>
                        <a:pt x="2020" y="1408"/>
                      </a:lnTo>
                      <a:cubicBezTo>
                        <a:pt x="2020" y="766"/>
                        <a:pt x="1622" y="215"/>
                        <a:pt x="10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30"/>
                <p:cNvSpPr/>
                <p:nvPr/>
              </p:nvSpPr>
              <p:spPr>
                <a:xfrm>
                  <a:off x="6252450" y="4785561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5" y="1"/>
                      </a:moveTo>
                      <a:cubicBezTo>
                        <a:pt x="674" y="1"/>
                        <a:pt x="0" y="693"/>
                        <a:pt x="0" y="1531"/>
                      </a:cubicBezTo>
                      <a:lnTo>
                        <a:pt x="0" y="4162"/>
                      </a:lnTo>
                      <a:lnTo>
                        <a:pt x="3151" y="4162"/>
                      </a:lnTo>
                      <a:lnTo>
                        <a:pt x="3151" y="1531"/>
                      </a:lnTo>
                      <a:cubicBezTo>
                        <a:pt x="3151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2" y="1"/>
                        <a:pt x="1554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30"/>
                <p:cNvSpPr/>
                <p:nvPr/>
              </p:nvSpPr>
              <p:spPr>
                <a:xfrm>
                  <a:off x="6290063" y="4789763"/>
                  <a:ext cx="70067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" h="4040" extrusionOk="0">
                      <a:moveTo>
                        <a:pt x="1041" y="1"/>
                      </a:moveTo>
                      <a:cubicBezTo>
                        <a:pt x="429" y="215"/>
                        <a:pt x="31" y="766"/>
                        <a:pt x="0" y="1408"/>
                      </a:cubicBezTo>
                      <a:lnTo>
                        <a:pt x="0" y="4039"/>
                      </a:lnTo>
                      <a:lnTo>
                        <a:pt x="2050" y="4039"/>
                      </a:lnTo>
                      <a:lnTo>
                        <a:pt x="2050" y="1408"/>
                      </a:lnTo>
                      <a:cubicBezTo>
                        <a:pt x="2050" y="766"/>
                        <a:pt x="1653" y="215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30"/>
                <p:cNvSpPr/>
                <p:nvPr/>
              </p:nvSpPr>
              <p:spPr>
                <a:xfrm>
                  <a:off x="5793579" y="3907618"/>
                  <a:ext cx="1029589" cy="83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2448" extrusionOk="0">
                      <a:moveTo>
                        <a:pt x="1" y="0"/>
                      </a:moveTo>
                      <a:lnTo>
                        <a:pt x="1" y="2448"/>
                      </a:lnTo>
                      <a:lnTo>
                        <a:pt x="30137" y="2448"/>
                      </a:lnTo>
                      <a:lnTo>
                        <a:pt x="301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30"/>
                <p:cNvSpPr/>
                <p:nvPr/>
              </p:nvSpPr>
              <p:spPr>
                <a:xfrm>
                  <a:off x="5818654" y="3586730"/>
                  <a:ext cx="979405" cy="320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69" h="9394" extrusionOk="0">
                      <a:moveTo>
                        <a:pt x="5171" y="2325"/>
                      </a:moveTo>
                      <a:lnTo>
                        <a:pt x="6334" y="4712"/>
                      </a:lnTo>
                      <a:lnTo>
                        <a:pt x="5171" y="7068"/>
                      </a:lnTo>
                      <a:lnTo>
                        <a:pt x="4039" y="4712"/>
                      </a:lnTo>
                      <a:lnTo>
                        <a:pt x="5171" y="2325"/>
                      </a:lnTo>
                      <a:close/>
                      <a:moveTo>
                        <a:pt x="7803" y="2325"/>
                      </a:moveTo>
                      <a:lnTo>
                        <a:pt x="8965" y="4712"/>
                      </a:lnTo>
                      <a:lnTo>
                        <a:pt x="7803" y="7068"/>
                      </a:lnTo>
                      <a:lnTo>
                        <a:pt x="6640" y="4712"/>
                      </a:lnTo>
                      <a:lnTo>
                        <a:pt x="7803" y="2325"/>
                      </a:lnTo>
                      <a:close/>
                      <a:moveTo>
                        <a:pt x="10434" y="2325"/>
                      </a:moveTo>
                      <a:lnTo>
                        <a:pt x="11566" y="4712"/>
                      </a:lnTo>
                      <a:lnTo>
                        <a:pt x="10434" y="7068"/>
                      </a:lnTo>
                      <a:lnTo>
                        <a:pt x="9271" y="4712"/>
                      </a:lnTo>
                      <a:lnTo>
                        <a:pt x="10434" y="2325"/>
                      </a:lnTo>
                      <a:close/>
                      <a:moveTo>
                        <a:pt x="13035" y="2325"/>
                      </a:moveTo>
                      <a:lnTo>
                        <a:pt x="14197" y="4712"/>
                      </a:lnTo>
                      <a:lnTo>
                        <a:pt x="13035" y="7068"/>
                      </a:lnTo>
                      <a:lnTo>
                        <a:pt x="11903" y="4712"/>
                      </a:lnTo>
                      <a:lnTo>
                        <a:pt x="13035" y="2325"/>
                      </a:lnTo>
                      <a:close/>
                      <a:moveTo>
                        <a:pt x="15666" y="2325"/>
                      </a:moveTo>
                      <a:lnTo>
                        <a:pt x="16798" y="4712"/>
                      </a:lnTo>
                      <a:lnTo>
                        <a:pt x="15666" y="7068"/>
                      </a:lnTo>
                      <a:lnTo>
                        <a:pt x="14503" y="4712"/>
                      </a:lnTo>
                      <a:lnTo>
                        <a:pt x="15666" y="2325"/>
                      </a:lnTo>
                      <a:close/>
                      <a:moveTo>
                        <a:pt x="18266" y="2325"/>
                      </a:moveTo>
                      <a:lnTo>
                        <a:pt x="19429" y="4712"/>
                      </a:lnTo>
                      <a:lnTo>
                        <a:pt x="18266" y="7068"/>
                      </a:lnTo>
                      <a:lnTo>
                        <a:pt x="17134" y="4712"/>
                      </a:lnTo>
                      <a:lnTo>
                        <a:pt x="18266" y="2325"/>
                      </a:lnTo>
                      <a:close/>
                      <a:moveTo>
                        <a:pt x="20898" y="2325"/>
                      </a:moveTo>
                      <a:lnTo>
                        <a:pt x="22030" y="4712"/>
                      </a:lnTo>
                      <a:lnTo>
                        <a:pt x="20898" y="7068"/>
                      </a:lnTo>
                      <a:lnTo>
                        <a:pt x="19735" y="4712"/>
                      </a:lnTo>
                      <a:lnTo>
                        <a:pt x="20898" y="2325"/>
                      </a:lnTo>
                      <a:close/>
                      <a:moveTo>
                        <a:pt x="23498" y="2325"/>
                      </a:moveTo>
                      <a:lnTo>
                        <a:pt x="24661" y="4712"/>
                      </a:lnTo>
                      <a:lnTo>
                        <a:pt x="23498" y="7068"/>
                      </a:lnTo>
                      <a:lnTo>
                        <a:pt x="22366" y="4712"/>
                      </a:lnTo>
                      <a:lnTo>
                        <a:pt x="23498" y="2325"/>
                      </a:lnTo>
                      <a:close/>
                      <a:moveTo>
                        <a:pt x="184" y="7527"/>
                      </a:moveTo>
                      <a:lnTo>
                        <a:pt x="1" y="7863"/>
                      </a:lnTo>
                      <a:lnTo>
                        <a:pt x="735" y="9393"/>
                      </a:lnTo>
                      <a:lnTo>
                        <a:pt x="1072" y="9393"/>
                      </a:lnTo>
                      <a:lnTo>
                        <a:pt x="184" y="7527"/>
                      </a:lnTo>
                      <a:close/>
                      <a:moveTo>
                        <a:pt x="4039" y="0"/>
                      </a:moveTo>
                      <a:lnTo>
                        <a:pt x="5019" y="1989"/>
                      </a:lnTo>
                      <a:lnTo>
                        <a:pt x="3856" y="4375"/>
                      </a:lnTo>
                      <a:lnTo>
                        <a:pt x="2785" y="2142"/>
                      </a:lnTo>
                      <a:lnTo>
                        <a:pt x="2632" y="2448"/>
                      </a:lnTo>
                      <a:lnTo>
                        <a:pt x="3703" y="4712"/>
                      </a:lnTo>
                      <a:lnTo>
                        <a:pt x="2571" y="7098"/>
                      </a:lnTo>
                      <a:lnTo>
                        <a:pt x="1469" y="4834"/>
                      </a:lnTo>
                      <a:lnTo>
                        <a:pt x="1316" y="5171"/>
                      </a:lnTo>
                      <a:lnTo>
                        <a:pt x="2387" y="7404"/>
                      </a:lnTo>
                      <a:lnTo>
                        <a:pt x="1469" y="9393"/>
                      </a:lnTo>
                      <a:lnTo>
                        <a:pt x="1775" y="9393"/>
                      </a:lnTo>
                      <a:lnTo>
                        <a:pt x="2571" y="7741"/>
                      </a:lnTo>
                      <a:lnTo>
                        <a:pt x="3366" y="9393"/>
                      </a:lnTo>
                      <a:lnTo>
                        <a:pt x="3703" y="9393"/>
                      </a:lnTo>
                      <a:lnTo>
                        <a:pt x="2724" y="7404"/>
                      </a:lnTo>
                      <a:lnTo>
                        <a:pt x="3856" y="5018"/>
                      </a:lnTo>
                      <a:lnTo>
                        <a:pt x="5019" y="7404"/>
                      </a:lnTo>
                      <a:lnTo>
                        <a:pt x="4039" y="9393"/>
                      </a:lnTo>
                      <a:lnTo>
                        <a:pt x="4376" y="9393"/>
                      </a:lnTo>
                      <a:lnTo>
                        <a:pt x="5171" y="7741"/>
                      </a:lnTo>
                      <a:lnTo>
                        <a:pt x="5967" y="9393"/>
                      </a:lnTo>
                      <a:lnTo>
                        <a:pt x="6304" y="9393"/>
                      </a:lnTo>
                      <a:lnTo>
                        <a:pt x="5324" y="7404"/>
                      </a:lnTo>
                      <a:lnTo>
                        <a:pt x="6487" y="5018"/>
                      </a:lnTo>
                      <a:lnTo>
                        <a:pt x="7619" y="7404"/>
                      </a:lnTo>
                      <a:lnTo>
                        <a:pt x="6671" y="9393"/>
                      </a:lnTo>
                      <a:lnTo>
                        <a:pt x="7007" y="9393"/>
                      </a:lnTo>
                      <a:lnTo>
                        <a:pt x="7803" y="7741"/>
                      </a:lnTo>
                      <a:lnTo>
                        <a:pt x="8598" y="9393"/>
                      </a:lnTo>
                      <a:lnTo>
                        <a:pt x="8904" y="9393"/>
                      </a:lnTo>
                      <a:lnTo>
                        <a:pt x="7956" y="7404"/>
                      </a:lnTo>
                      <a:lnTo>
                        <a:pt x="9118" y="5018"/>
                      </a:lnTo>
                      <a:lnTo>
                        <a:pt x="10250" y="7404"/>
                      </a:lnTo>
                      <a:lnTo>
                        <a:pt x="9302" y="9393"/>
                      </a:lnTo>
                      <a:lnTo>
                        <a:pt x="9608" y="9393"/>
                      </a:lnTo>
                      <a:lnTo>
                        <a:pt x="10403" y="7741"/>
                      </a:lnTo>
                      <a:lnTo>
                        <a:pt x="11199" y="9393"/>
                      </a:lnTo>
                      <a:lnTo>
                        <a:pt x="11535" y="9393"/>
                      </a:lnTo>
                      <a:lnTo>
                        <a:pt x="10587" y="7404"/>
                      </a:lnTo>
                      <a:lnTo>
                        <a:pt x="11719" y="5018"/>
                      </a:lnTo>
                      <a:lnTo>
                        <a:pt x="12882" y="7404"/>
                      </a:lnTo>
                      <a:lnTo>
                        <a:pt x="11903" y="9393"/>
                      </a:lnTo>
                      <a:lnTo>
                        <a:pt x="12239" y="9393"/>
                      </a:lnTo>
                      <a:lnTo>
                        <a:pt x="13035" y="7741"/>
                      </a:lnTo>
                      <a:lnTo>
                        <a:pt x="13830" y="9393"/>
                      </a:lnTo>
                      <a:lnTo>
                        <a:pt x="14167" y="9393"/>
                      </a:lnTo>
                      <a:lnTo>
                        <a:pt x="13188" y="7404"/>
                      </a:lnTo>
                      <a:lnTo>
                        <a:pt x="14350" y="5018"/>
                      </a:lnTo>
                      <a:lnTo>
                        <a:pt x="15482" y="7404"/>
                      </a:lnTo>
                      <a:lnTo>
                        <a:pt x="14534" y="9393"/>
                      </a:lnTo>
                      <a:lnTo>
                        <a:pt x="14840" y="9393"/>
                      </a:lnTo>
                      <a:lnTo>
                        <a:pt x="15635" y="7741"/>
                      </a:lnTo>
                      <a:lnTo>
                        <a:pt x="16431" y="9393"/>
                      </a:lnTo>
                      <a:lnTo>
                        <a:pt x="16767" y="9393"/>
                      </a:lnTo>
                      <a:lnTo>
                        <a:pt x="15788" y="7404"/>
                      </a:lnTo>
                      <a:lnTo>
                        <a:pt x="16951" y="5018"/>
                      </a:lnTo>
                      <a:lnTo>
                        <a:pt x="18083" y="7404"/>
                      </a:lnTo>
                      <a:lnTo>
                        <a:pt x="17134" y="9393"/>
                      </a:lnTo>
                      <a:lnTo>
                        <a:pt x="17471" y="9393"/>
                      </a:lnTo>
                      <a:lnTo>
                        <a:pt x="18266" y="7741"/>
                      </a:lnTo>
                      <a:lnTo>
                        <a:pt x="19062" y="9393"/>
                      </a:lnTo>
                      <a:lnTo>
                        <a:pt x="19398" y="9393"/>
                      </a:lnTo>
                      <a:lnTo>
                        <a:pt x="18419" y="7404"/>
                      </a:lnTo>
                      <a:lnTo>
                        <a:pt x="19582" y="5018"/>
                      </a:lnTo>
                      <a:lnTo>
                        <a:pt x="20714" y="7404"/>
                      </a:lnTo>
                      <a:lnTo>
                        <a:pt x="19766" y="9393"/>
                      </a:lnTo>
                      <a:lnTo>
                        <a:pt x="20072" y="9393"/>
                      </a:lnTo>
                      <a:lnTo>
                        <a:pt x="20867" y="7741"/>
                      </a:lnTo>
                      <a:lnTo>
                        <a:pt x="21693" y="9393"/>
                      </a:lnTo>
                      <a:lnTo>
                        <a:pt x="21999" y="9393"/>
                      </a:lnTo>
                      <a:lnTo>
                        <a:pt x="21051" y="7404"/>
                      </a:lnTo>
                      <a:lnTo>
                        <a:pt x="22183" y="5018"/>
                      </a:lnTo>
                      <a:lnTo>
                        <a:pt x="23345" y="7404"/>
                      </a:lnTo>
                      <a:lnTo>
                        <a:pt x="22366" y="9393"/>
                      </a:lnTo>
                      <a:lnTo>
                        <a:pt x="22703" y="9393"/>
                      </a:lnTo>
                      <a:lnTo>
                        <a:pt x="23498" y="7741"/>
                      </a:lnTo>
                      <a:lnTo>
                        <a:pt x="24294" y="9393"/>
                      </a:lnTo>
                      <a:lnTo>
                        <a:pt x="24630" y="9393"/>
                      </a:lnTo>
                      <a:lnTo>
                        <a:pt x="23651" y="7404"/>
                      </a:lnTo>
                      <a:lnTo>
                        <a:pt x="24814" y="5018"/>
                      </a:lnTo>
                      <a:lnTo>
                        <a:pt x="25946" y="7404"/>
                      </a:lnTo>
                      <a:lnTo>
                        <a:pt x="24998" y="9393"/>
                      </a:lnTo>
                      <a:lnTo>
                        <a:pt x="25334" y="9393"/>
                      </a:lnTo>
                      <a:lnTo>
                        <a:pt x="26130" y="7741"/>
                      </a:lnTo>
                      <a:lnTo>
                        <a:pt x="26925" y="9393"/>
                      </a:lnTo>
                      <a:lnTo>
                        <a:pt x="27231" y="9393"/>
                      </a:lnTo>
                      <a:lnTo>
                        <a:pt x="26283" y="7404"/>
                      </a:lnTo>
                      <a:lnTo>
                        <a:pt x="27353" y="5171"/>
                      </a:lnTo>
                      <a:lnTo>
                        <a:pt x="27200" y="4834"/>
                      </a:lnTo>
                      <a:lnTo>
                        <a:pt x="26130" y="7068"/>
                      </a:lnTo>
                      <a:lnTo>
                        <a:pt x="24967" y="4712"/>
                      </a:lnTo>
                      <a:lnTo>
                        <a:pt x="26068" y="2448"/>
                      </a:lnTo>
                      <a:lnTo>
                        <a:pt x="25885" y="2111"/>
                      </a:lnTo>
                      <a:lnTo>
                        <a:pt x="24814" y="4375"/>
                      </a:lnTo>
                      <a:lnTo>
                        <a:pt x="23651" y="1989"/>
                      </a:lnTo>
                      <a:lnTo>
                        <a:pt x="24630" y="0"/>
                      </a:lnTo>
                      <a:lnTo>
                        <a:pt x="24294" y="0"/>
                      </a:lnTo>
                      <a:lnTo>
                        <a:pt x="23498" y="1683"/>
                      </a:lnTo>
                      <a:lnTo>
                        <a:pt x="22703" y="0"/>
                      </a:lnTo>
                      <a:lnTo>
                        <a:pt x="22366" y="0"/>
                      </a:lnTo>
                      <a:lnTo>
                        <a:pt x="23345" y="1989"/>
                      </a:lnTo>
                      <a:lnTo>
                        <a:pt x="22183" y="4375"/>
                      </a:lnTo>
                      <a:lnTo>
                        <a:pt x="21051" y="1989"/>
                      </a:lnTo>
                      <a:lnTo>
                        <a:pt x="21999" y="0"/>
                      </a:lnTo>
                      <a:lnTo>
                        <a:pt x="21693" y="0"/>
                      </a:lnTo>
                      <a:lnTo>
                        <a:pt x="20867" y="1683"/>
                      </a:lnTo>
                      <a:lnTo>
                        <a:pt x="20072" y="0"/>
                      </a:lnTo>
                      <a:lnTo>
                        <a:pt x="19766" y="0"/>
                      </a:lnTo>
                      <a:lnTo>
                        <a:pt x="20714" y="1989"/>
                      </a:lnTo>
                      <a:lnTo>
                        <a:pt x="19582" y="4375"/>
                      </a:lnTo>
                      <a:lnTo>
                        <a:pt x="18419" y="1989"/>
                      </a:lnTo>
                      <a:lnTo>
                        <a:pt x="19398" y="0"/>
                      </a:lnTo>
                      <a:lnTo>
                        <a:pt x="19062" y="0"/>
                      </a:lnTo>
                      <a:lnTo>
                        <a:pt x="18297" y="1683"/>
                      </a:lnTo>
                      <a:lnTo>
                        <a:pt x="17471" y="0"/>
                      </a:lnTo>
                      <a:lnTo>
                        <a:pt x="17134" y="0"/>
                      </a:lnTo>
                      <a:lnTo>
                        <a:pt x="18113" y="1989"/>
                      </a:lnTo>
                      <a:lnTo>
                        <a:pt x="16951" y="4375"/>
                      </a:lnTo>
                      <a:lnTo>
                        <a:pt x="15819" y="1989"/>
                      </a:lnTo>
                      <a:lnTo>
                        <a:pt x="16767" y="0"/>
                      </a:lnTo>
                      <a:lnTo>
                        <a:pt x="16431" y="0"/>
                      </a:lnTo>
                      <a:lnTo>
                        <a:pt x="15635" y="1683"/>
                      </a:lnTo>
                      <a:lnTo>
                        <a:pt x="14840" y="0"/>
                      </a:lnTo>
                      <a:lnTo>
                        <a:pt x="14534" y="0"/>
                      </a:lnTo>
                      <a:lnTo>
                        <a:pt x="15482" y="1989"/>
                      </a:lnTo>
                      <a:lnTo>
                        <a:pt x="14320" y="4375"/>
                      </a:lnTo>
                      <a:lnTo>
                        <a:pt x="13188" y="1989"/>
                      </a:lnTo>
                      <a:lnTo>
                        <a:pt x="14136" y="0"/>
                      </a:lnTo>
                      <a:lnTo>
                        <a:pt x="13830" y="0"/>
                      </a:lnTo>
                      <a:lnTo>
                        <a:pt x="13035" y="1683"/>
                      </a:lnTo>
                      <a:lnTo>
                        <a:pt x="12239" y="0"/>
                      </a:lnTo>
                      <a:lnTo>
                        <a:pt x="11903" y="0"/>
                      </a:lnTo>
                      <a:lnTo>
                        <a:pt x="12882" y="1989"/>
                      </a:lnTo>
                      <a:lnTo>
                        <a:pt x="11719" y="4375"/>
                      </a:lnTo>
                      <a:lnTo>
                        <a:pt x="10587" y="1989"/>
                      </a:lnTo>
                      <a:lnTo>
                        <a:pt x="11535" y="0"/>
                      </a:lnTo>
                      <a:lnTo>
                        <a:pt x="11199" y="0"/>
                      </a:lnTo>
                      <a:lnTo>
                        <a:pt x="10403" y="1683"/>
                      </a:lnTo>
                      <a:lnTo>
                        <a:pt x="9608" y="0"/>
                      </a:lnTo>
                      <a:lnTo>
                        <a:pt x="9302" y="0"/>
                      </a:lnTo>
                      <a:lnTo>
                        <a:pt x="10250" y="1989"/>
                      </a:lnTo>
                      <a:lnTo>
                        <a:pt x="9118" y="4375"/>
                      </a:lnTo>
                      <a:lnTo>
                        <a:pt x="7956" y="1989"/>
                      </a:lnTo>
                      <a:lnTo>
                        <a:pt x="8904" y="0"/>
                      </a:lnTo>
                      <a:lnTo>
                        <a:pt x="8598" y="0"/>
                      </a:lnTo>
                      <a:lnTo>
                        <a:pt x="7803" y="1683"/>
                      </a:lnTo>
                      <a:lnTo>
                        <a:pt x="7007" y="0"/>
                      </a:lnTo>
                      <a:lnTo>
                        <a:pt x="6671" y="0"/>
                      </a:lnTo>
                      <a:lnTo>
                        <a:pt x="7619" y="1989"/>
                      </a:lnTo>
                      <a:lnTo>
                        <a:pt x="6487" y="4375"/>
                      </a:lnTo>
                      <a:lnTo>
                        <a:pt x="5324" y="1989"/>
                      </a:lnTo>
                      <a:lnTo>
                        <a:pt x="6304" y="0"/>
                      </a:lnTo>
                      <a:lnTo>
                        <a:pt x="5967" y="0"/>
                      </a:lnTo>
                      <a:lnTo>
                        <a:pt x="5171" y="1683"/>
                      </a:lnTo>
                      <a:lnTo>
                        <a:pt x="4376" y="0"/>
                      </a:lnTo>
                      <a:close/>
                      <a:moveTo>
                        <a:pt x="28516" y="7527"/>
                      </a:moveTo>
                      <a:lnTo>
                        <a:pt x="27629" y="9393"/>
                      </a:lnTo>
                      <a:lnTo>
                        <a:pt x="27935" y="9393"/>
                      </a:lnTo>
                      <a:lnTo>
                        <a:pt x="28669" y="7863"/>
                      </a:lnTo>
                      <a:lnTo>
                        <a:pt x="28516" y="7527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3" name="Google Shape;423;p30"/>
              <p:cNvSpPr/>
              <p:nvPr/>
            </p:nvSpPr>
            <p:spPr>
              <a:xfrm>
                <a:off x="5819725" y="4519050"/>
                <a:ext cx="1003445" cy="83676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2449" extrusionOk="0">
                    <a:moveTo>
                      <a:pt x="1" y="1"/>
                    </a:moveTo>
                    <a:lnTo>
                      <a:pt x="1" y="2448"/>
                    </a:lnTo>
                    <a:lnTo>
                      <a:pt x="30137" y="2448"/>
                    </a:lnTo>
                    <a:lnTo>
                      <a:pt x="30137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30"/>
            <p:cNvGrpSpPr/>
            <p:nvPr/>
          </p:nvGrpSpPr>
          <p:grpSpPr>
            <a:xfrm>
              <a:off x="7738015" y="4304792"/>
              <a:ext cx="1893969" cy="842481"/>
              <a:chOff x="7658271" y="4304792"/>
              <a:chExt cx="1893969" cy="842481"/>
            </a:xfrm>
          </p:grpSpPr>
          <p:sp>
            <p:nvSpPr>
              <p:cNvPr id="425" name="Google Shape;425;p30"/>
              <p:cNvSpPr/>
              <p:nvPr/>
            </p:nvSpPr>
            <p:spPr>
              <a:xfrm>
                <a:off x="7658271" y="4304792"/>
                <a:ext cx="1893969" cy="842481"/>
              </a:xfrm>
              <a:custGeom>
                <a:avLst/>
                <a:gdLst/>
                <a:ahLst/>
                <a:cxnLst/>
                <a:rect l="l" t="t" r="r" b="b"/>
                <a:pathLst>
                  <a:path w="55440" h="24661" extrusionOk="0">
                    <a:moveTo>
                      <a:pt x="0" y="0"/>
                    </a:moveTo>
                    <a:lnTo>
                      <a:pt x="0" y="24661"/>
                    </a:lnTo>
                    <a:lnTo>
                      <a:pt x="55440" y="24661"/>
                    </a:lnTo>
                    <a:lnTo>
                      <a:pt x="554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0"/>
              <p:cNvSpPr/>
              <p:nvPr/>
            </p:nvSpPr>
            <p:spPr>
              <a:xfrm>
                <a:off x="9069319" y="4516975"/>
                <a:ext cx="353309" cy="6302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450" extrusionOk="0">
                    <a:moveTo>
                      <a:pt x="5171" y="0"/>
                    </a:moveTo>
                    <a:cubicBezTo>
                      <a:pt x="2295" y="0"/>
                      <a:pt x="0" y="2326"/>
                      <a:pt x="0" y="5171"/>
                    </a:cubicBezTo>
                    <a:lnTo>
                      <a:pt x="0" y="18450"/>
                    </a:lnTo>
                    <a:lnTo>
                      <a:pt x="10342" y="18450"/>
                    </a:lnTo>
                    <a:lnTo>
                      <a:pt x="10342" y="5171"/>
                    </a:lnTo>
                    <a:cubicBezTo>
                      <a:pt x="10311" y="2846"/>
                      <a:pt x="8781" y="826"/>
                      <a:pt x="6548" y="215"/>
                    </a:cubicBezTo>
                    <a:cubicBezTo>
                      <a:pt x="6089" y="62"/>
                      <a:pt x="5630" y="0"/>
                      <a:pt x="51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0"/>
              <p:cNvSpPr/>
              <p:nvPr/>
            </p:nvSpPr>
            <p:spPr>
              <a:xfrm>
                <a:off x="9163402" y="4523227"/>
                <a:ext cx="259225" cy="624046"/>
              </a:xfrm>
              <a:custGeom>
                <a:avLst/>
                <a:gdLst/>
                <a:ahLst/>
                <a:cxnLst/>
                <a:rect l="l" t="t" r="r" b="b"/>
                <a:pathLst>
                  <a:path w="7588" h="18267" extrusionOk="0">
                    <a:moveTo>
                      <a:pt x="3794" y="1"/>
                    </a:moveTo>
                    <a:cubicBezTo>
                      <a:pt x="1560" y="643"/>
                      <a:pt x="0" y="2663"/>
                      <a:pt x="0" y="4988"/>
                    </a:cubicBezTo>
                    <a:lnTo>
                      <a:pt x="0" y="18267"/>
                    </a:lnTo>
                    <a:lnTo>
                      <a:pt x="7588" y="18267"/>
                    </a:lnTo>
                    <a:lnTo>
                      <a:pt x="7588" y="4988"/>
                    </a:lnTo>
                    <a:cubicBezTo>
                      <a:pt x="7557" y="2663"/>
                      <a:pt x="6027" y="643"/>
                      <a:pt x="3794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0"/>
              <p:cNvSpPr/>
              <p:nvPr/>
            </p:nvSpPr>
            <p:spPr>
              <a:xfrm>
                <a:off x="8591659" y="4516975"/>
                <a:ext cx="353309" cy="6302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450" extrusionOk="0">
                    <a:moveTo>
                      <a:pt x="5201" y="0"/>
                    </a:moveTo>
                    <a:cubicBezTo>
                      <a:pt x="2325" y="0"/>
                      <a:pt x="0" y="2295"/>
                      <a:pt x="0" y="5171"/>
                    </a:cubicBezTo>
                    <a:lnTo>
                      <a:pt x="0" y="18450"/>
                    </a:lnTo>
                    <a:lnTo>
                      <a:pt x="10342" y="18450"/>
                    </a:lnTo>
                    <a:lnTo>
                      <a:pt x="10342" y="5171"/>
                    </a:lnTo>
                    <a:cubicBezTo>
                      <a:pt x="10342" y="2846"/>
                      <a:pt x="8812" y="826"/>
                      <a:pt x="6578" y="215"/>
                    </a:cubicBezTo>
                    <a:cubicBezTo>
                      <a:pt x="6119" y="62"/>
                      <a:pt x="5660" y="0"/>
                      <a:pt x="5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0"/>
              <p:cNvSpPr/>
              <p:nvPr/>
            </p:nvSpPr>
            <p:spPr>
              <a:xfrm>
                <a:off x="8686767" y="4523227"/>
                <a:ext cx="258200" cy="624046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8267" extrusionOk="0">
                    <a:moveTo>
                      <a:pt x="3764" y="1"/>
                    </a:moveTo>
                    <a:cubicBezTo>
                      <a:pt x="1530" y="643"/>
                      <a:pt x="0" y="2663"/>
                      <a:pt x="0" y="4988"/>
                    </a:cubicBezTo>
                    <a:lnTo>
                      <a:pt x="0" y="18267"/>
                    </a:lnTo>
                    <a:lnTo>
                      <a:pt x="7558" y="18267"/>
                    </a:lnTo>
                    <a:lnTo>
                      <a:pt x="7558" y="4988"/>
                    </a:lnTo>
                    <a:cubicBezTo>
                      <a:pt x="7558" y="2663"/>
                      <a:pt x="5997" y="643"/>
                      <a:pt x="3764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0" name="Google Shape;430;p30"/>
            <p:cNvSpPr/>
            <p:nvPr/>
          </p:nvSpPr>
          <p:spPr>
            <a:xfrm>
              <a:off x="6810879" y="4626705"/>
              <a:ext cx="750516" cy="34538"/>
            </a:xfrm>
            <a:custGeom>
              <a:avLst/>
              <a:gdLst/>
              <a:ahLst/>
              <a:cxnLst/>
              <a:rect l="l" t="t" r="r" b="b"/>
              <a:pathLst>
                <a:path w="21969" h="1011" extrusionOk="0">
                  <a:moveTo>
                    <a:pt x="1" y="1"/>
                  </a:moveTo>
                  <a:lnTo>
                    <a:pt x="1" y="1011"/>
                  </a:lnTo>
                  <a:lnTo>
                    <a:pt x="21969" y="1011"/>
                  </a:lnTo>
                  <a:lnTo>
                    <a:pt x="219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7395160" y="4504437"/>
              <a:ext cx="93059" cy="123361"/>
            </a:xfrm>
            <a:custGeom>
              <a:avLst/>
              <a:gdLst/>
              <a:ahLst/>
              <a:cxnLst/>
              <a:rect l="l" t="t" r="r" b="b"/>
              <a:pathLst>
                <a:path w="2724" h="3611" extrusionOk="0">
                  <a:moveTo>
                    <a:pt x="1378" y="0"/>
                  </a:moveTo>
                  <a:cubicBezTo>
                    <a:pt x="613" y="0"/>
                    <a:pt x="1" y="582"/>
                    <a:pt x="1" y="1316"/>
                  </a:cubicBezTo>
                  <a:lnTo>
                    <a:pt x="1" y="3611"/>
                  </a:lnTo>
                  <a:lnTo>
                    <a:pt x="2724" y="3611"/>
                  </a:lnTo>
                  <a:lnTo>
                    <a:pt x="2724" y="1316"/>
                  </a:lnTo>
                  <a:cubicBezTo>
                    <a:pt x="2724" y="765"/>
                    <a:pt x="2357" y="276"/>
                    <a:pt x="1837" y="92"/>
                  </a:cubicBezTo>
                  <a:cubicBezTo>
                    <a:pt x="1684" y="31"/>
                    <a:pt x="1531" y="0"/>
                    <a:pt x="1378" y="0"/>
                  </a:cubicBezTo>
                  <a:close/>
                </a:path>
              </a:pathLst>
            </a:custGeom>
            <a:solidFill>
              <a:srgbClr val="1A5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7427580" y="4507580"/>
              <a:ext cx="60638" cy="120218"/>
            </a:xfrm>
            <a:custGeom>
              <a:avLst/>
              <a:gdLst/>
              <a:ahLst/>
              <a:cxnLst/>
              <a:rect l="l" t="t" r="r" b="b"/>
              <a:pathLst>
                <a:path w="1775" h="3519" extrusionOk="0">
                  <a:moveTo>
                    <a:pt x="888" y="0"/>
                  </a:moveTo>
                  <a:cubicBezTo>
                    <a:pt x="367" y="184"/>
                    <a:pt x="0" y="673"/>
                    <a:pt x="0" y="1224"/>
                  </a:cubicBezTo>
                  <a:lnTo>
                    <a:pt x="0" y="3519"/>
                  </a:lnTo>
                  <a:lnTo>
                    <a:pt x="1775" y="3519"/>
                  </a:lnTo>
                  <a:lnTo>
                    <a:pt x="1775" y="1224"/>
                  </a:lnTo>
                  <a:cubicBezTo>
                    <a:pt x="1775" y="673"/>
                    <a:pt x="1408" y="184"/>
                    <a:pt x="888" y="0"/>
                  </a:cubicBezTo>
                  <a:close/>
                </a:path>
              </a:pathLst>
            </a:custGeom>
            <a:solidFill>
              <a:srgbClr val="0E2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30"/>
            <p:cNvGrpSpPr/>
            <p:nvPr/>
          </p:nvGrpSpPr>
          <p:grpSpPr>
            <a:xfrm>
              <a:off x="6739821" y="4042383"/>
              <a:ext cx="892670" cy="1104899"/>
              <a:chOff x="6660077" y="4044542"/>
              <a:chExt cx="892670" cy="1104899"/>
            </a:xfrm>
          </p:grpSpPr>
          <p:sp>
            <p:nvSpPr>
              <p:cNvPr id="434" name="Google Shape;434;p30"/>
              <p:cNvSpPr/>
              <p:nvPr/>
            </p:nvSpPr>
            <p:spPr>
              <a:xfrm>
                <a:off x="6660077" y="4044542"/>
                <a:ext cx="892666" cy="279108"/>
              </a:xfrm>
              <a:custGeom>
                <a:avLst/>
                <a:gdLst/>
                <a:ahLst/>
                <a:cxnLst/>
                <a:rect l="l" t="t" r="r" b="b"/>
                <a:pathLst>
                  <a:path w="26130" h="8170" extrusionOk="0">
                    <a:moveTo>
                      <a:pt x="3917" y="0"/>
                    </a:moveTo>
                    <a:lnTo>
                      <a:pt x="3213" y="1499"/>
                    </a:lnTo>
                    <a:lnTo>
                      <a:pt x="3060" y="1805"/>
                    </a:lnTo>
                    <a:lnTo>
                      <a:pt x="3029" y="1836"/>
                    </a:lnTo>
                    <a:lnTo>
                      <a:pt x="2907" y="2142"/>
                    </a:lnTo>
                    <a:lnTo>
                      <a:pt x="2081" y="3825"/>
                    </a:lnTo>
                    <a:lnTo>
                      <a:pt x="1928" y="4131"/>
                    </a:lnTo>
                    <a:lnTo>
                      <a:pt x="1897" y="4192"/>
                    </a:lnTo>
                    <a:lnTo>
                      <a:pt x="1775" y="4498"/>
                    </a:lnTo>
                    <a:lnTo>
                      <a:pt x="765" y="6548"/>
                    </a:lnTo>
                    <a:lnTo>
                      <a:pt x="643" y="6823"/>
                    </a:lnTo>
                    <a:lnTo>
                      <a:pt x="0" y="8169"/>
                    </a:lnTo>
                    <a:lnTo>
                      <a:pt x="26129" y="8169"/>
                    </a:lnTo>
                    <a:lnTo>
                      <a:pt x="25487" y="6823"/>
                    </a:lnTo>
                    <a:lnTo>
                      <a:pt x="25334" y="6548"/>
                    </a:lnTo>
                    <a:lnTo>
                      <a:pt x="24355" y="4467"/>
                    </a:lnTo>
                    <a:lnTo>
                      <a:pt x="24202" y="4192"/>
                    </a:lnTo>
                    <a:lnTo>
                      <a:pt x="24202" y="4131"/>
                    </a:lnTo>
                    <a:lnTo>
                      <a:pt x="24018" y="3825"/>
                    </a:lnTo>
                    <a:lnTo>
                      <a:pt x="23222" y="2142"/>
                    </a:lnTo>
                    <a:lnTo>
                      <a:pt x="23070" y="1836"/>
                    </a:lnTo>
                    <a:lnTo>
                      <a:pt x="23070" y="1805"/>
                    </a:lnTo>
                    <a:lnTo>
                      <a:pt x="22917" y="1499"/>
                    </a:lnTo>
                    <a:lnTo>
                      <a:pt x="221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0"/>
              <p:cNvSpPr/>
              <p:nvPr/>
            </p:nvSpPr>
            <p:spPr>
              <a:xfrm>
                <a:off x="6705000" y="4393658"/>
                <a:ext cx="824693" cy="755782"/>
              </a:xfrm>
              <a:custGeom>
                <a:avLst/>
                <a:gdLst/>
                <a:ahLst/>
                <a:cxnLst/>
                <a:rect l="l" t="t" r="r" b="b"/>
                <a:pathLst>
                  <a:path w="24814" h="31147" extrusionOk="0">
                    <a:moveTo>
                      <a:pt x="1" y="0"/>
                    </a:moveTo>
                    <a:lnTo>
                      <a:pt x="1" y="31147"/>
                    </a:lnTo>
                    <a:lnTo>
                      <a:pt x="24814" y="31147"/>
                    </a:lnTo>
                    <a:lnTo>
                      <a:pt x="248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0"/>
              <p:cNvSpPr/>
              <p:nvPr/>
            </p:nvSpPr>
            <p:spPr>
              <a:xfrm>
                <a:off x="6683075" y="4393650"/>
                <a:ext cx="846649" cy="755782"/>
              </a:xfrm>
              <a:custGeom>
                <a:avLst/>
                <a:gdLst/>
                <a:ahLst/>
                <a:cxnLst/>
                <a:rect l="l" t="t" r="r" b="b"/>
                <a:pathLst>
                  <a:path w="24783" h="31147" extrusionOk="0">
                    <a:moveTo>
                      <a:pt x="0" y="0"/>
                    </a:moveTo>
                    <a:lnTo>
                      <a:pt x="0" y="31147"/>
                    </a:lnTo>
                    <a:lnTo>
                      <a:pt x="1408" y="31147"/>
                    </a:lnTo>
                    <a:lnTo>
                      <a:pt x="1408" y="1193"/>
                    </a:lnTo>
                    <a:lnTo>
                      <a:pt x="24783" y="1193"/>
                    </a:lnTo>
                    <a:lnTo>
                      <a:pt x="2478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0"/>
              <p:cNvSpPr/>
              <p:nvPr/>
            </p:nvSpPr>
            <p:spPr>
              <a:xfrm>
                <a:off x="6804311" y="4504437"/>
                <a:ext cx="93059" cy="123361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3611" extrusionOk="0">
                    <a:moveTo>
                      <a:pt x="1347" y="0"/>
                    </a:moveTo>
                    <a:cubicBezTo>
                      <a:pt x="612" y="0"/>
                      <a:pt x="1" y="582"/>
                      <a:pt x="1" y="1316"/>
                    </a:cubicBezTo>
                    <a:lnTo>
                      <a:pt x="1" y="3611"/>
                    </a:lnTo>
                    <a:lnTo>
                      <a:pt x="2724" y="3611"/>
                    </a:lnTo>
                    <a:lnTo>
                      <a:pt x="2724" y="1316"/>
                    </a:lnTo>
                    <a:cubicBezTo>
                      <a:pt x="2724" y="765"/>
                      <a:pt x="2356" y="276"/>
                      <a:pt x="1836" y="92"/>
                    </a:cubicBezTo>
                    <a:cubicBezTo>
                      <a:pt x="1683" y="31"/>
                      <a:pt x="1530" y="0"/>
                      <a:pt x="13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0"/>
              <p:cNvSpPr/>
              <p:nvPr/>
            </p:nvSpPr>
            <p:spPr>
              <a:xfrm>
                <a:off x="6836731" y="4507580"/>
                <a:ext cx="60638" cy="120218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3519" extrusionOk="0">
                    <a:moveTo>
                      <a:pt x="887" y="0"/>
                    </a:moveTo>
                    <a:cubicBezTo>
                      <a:pt x="367" y="184"/>
                      <a:pt x="0" y="673"/>
                      <a:pt x="0" y="1224"/>
                    </a:cubicBezTo>
                    <a:lnTo>
                      <a:pt x="0" y="3519"/>
                    </a:lnTo>
                    <a:lnTo>
                      <a:pt x="1775" y="3519"/>
                    </a:lnTo>
                    <a:lnTo>
                      <a:pt x="1775" y="1224"/>
                    </a:lnTo>
                    <a:cubicBezTo>
                      <a:pt x="1775" y="673"/>
                      <a:pt x="1407" y="184"/>
                      <a:pt x="8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0"/>
              <p:cNvSpPr/>
              <p:nvPr/>
            </p:nvSpPr>
            <p:spPr>
              <a:xfrm>
                <a:off x="7057250" y="4504437"/>
                <a:ext cx="94118" cy="123361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3611" extrusionOk="0">
                    <a:moveTo>
                      <a:pt x="1378" y="0"/>
                    </a:moveTo>
                    <a:cubicBezTo>
                      <a:pt x="643" y="0"/>
                      <a:pt x="31" y="582"/>
                      <a:pt x="1" y="1316"/>
                    </a:cubicBezTo>
                    <a:lnTo>
                      <a:pt x="1" y="3611"/>
                    </a:lnTo>
                    <a:lnTo>
                      <a:pt x="2754" y="3611"/>
                    </a:lnTo>
                    <a:lnTo>
                      <a:pt x="2754" y="1316"/>
                    </a:lnTo>
                    <a:cubicBezTo>
                      <a:pt x="2724" y="765"/>
                      <a:pt x="2387" y="276"/>
                      <a:pt x="1867" y="92"/>
                    </a:cubicBezTo>
                    <a:cubicBezTo>
                      <a:pt x="1683" y="31"/>
                      <a:pt x="1531" y="0"/>
                      <a:pt x="13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0"/>
              <p:cNvSpPr/>
              <p:nvPr/>
            </p:nvSpPr>
            <p:spPr>
              <a:xfrm>
                <a:off x="7090695" y="4507580"/>
                <a:ext cx="60673" cy="120218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3519" extrusionOk="0">
                    <a:moveTo>
                      <a:pt x="888" y="0"/>
                    </a:moveTo>
                    <a:cubicBezTo>
                      <a:pt x="368" y="184"/>
                      <a:pt x="1" y="673"/>
                      <a:pt x="1" y="1224"/>
                    </a:cubicBezTo>
                    <a:lnTo>
                      <a:pt x="1" y="3519"/>
                    </a:lnTo>
                    <a:lnTo>
                      <a:pt x="1775" y="3519"/>
                    </a:lnTo>
                    <a:lnTo>
                      <a:pt x="1775" y="1224"/>
                    </a:lnTo>
                    <a:cubicBezTo>
                      <a:pt x="1745" y="673"/>
                      <a:pt x="1408" y="184"/>
                      <a:pt x="8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0"/>
              <p:cNvSpPr/>
              <p:nvPr/>
            </p:nvSpPr>
            <p:spPr>
              <a:xfrm>
                <a:off x="6683075" y="4852483"/>
                <a:ext cx="869672" cy="72151"/>
              </a:xfrm>
              <a:custGeom>
                <a:avLst/>
                <a:gdLst/>
                <a:ahLst/>
                <a:cxnLst/>
                <a:rect l="l" t="t" r="r" b="b"/>
                <a:pathLst>
                  <a:path w="26130" h="2112" extrusionOk="0">
                    <a:moveTo>
                      <a:pt x="0" y="1"/>
                    </a:moveTo>
                    <a:lnTo>
                      <a:pt x="0" y="2112"/>
                    </a:lnTo>
                    <a:lnTo>
                      <a:pt x="26129" y="2112"/>
                    </a:lnTo>
                    <a:lnTo>
                      <a:pt x="26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0"/>
              <p:cNvSpPr/>
              <p:nvPr/>
            </p:nvSpPr>
            <p:spPr>
              <a:xfrm>
                <a:off x="6660077" y="4323615"/>
                <a:ext cx="892666" cy="71092"/>
              </a:xfrm>
              <a:custGeom>
                <a:avLst/>
                <a:gdLst/>
                <a:ahLst/>
                <a:cxnLst/>
                <a:rect l="l" t="t" r="r" b="b"/>
                <a:pathLst>
                  <a:path w="26130" h="2081" extrusionOk="0">
                    <a:moveTo>
                      <a:pt x="0" y="0"/>
                    </a:moveTo>
                    <a:lnTo>
                      <a:pt x="0" y="2081"/>
                    </a:lnTo>
                    <a:lnTo>
                      <a:pt x="26129" y="2081"/>
                    </a:lnTo>
                    <a:lnTo>
                      <a:pt x="26129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0"/>
              <p:cNvSpPr/>
              <p:nvPr/>
            </p:nvSpPr>
            <p:spPr>
              <a:xfrm>
                <a:off x="6682009" y="4044542"/>
                <a:ext cx="849826" cy="279108"/>
              </a:xfrm>
              <a:custGeom>
                <a:avLst/>
                <a:gdLst/>
                <a:ahLst/>
                <a:cxnLst/>
                <a:rect l="l" t="t" r="r" b="b"/>
                <a:pathLst>
                  <a:path w="24876" h="8170" extrusionOk="0">
                    <a:moveTo>
                      <a:pt x="4498" y="2050"/>
                    </a:moveTo>
                    <a:lnTo>
                      <a:pt x="5478" y="4100"/>
                    </a:lnTo>
                    <a:lnTo>
                      <a:pt x="4498" y="6150"/>
                    </a:lnTo>
                    <a:lnTo>
                      <a:pt x="3489" y="4069"/>
                    </a:lnTo>
                    <a:lnTo>
                      <a:pt x="4498" y="2050"/>
                    </a:lnTo>
                    <a:close/>
                    <a:moveTo>
                      <a:pt x="6763" y="2019"/>
                    </a:moveTo>
                    <a:lnTo>
                      <a:pt x="7742" y="4069"/>
                    </a:lnTo>
                    <a:lnTo>
                      <a:pt x="6763" y="6150"/>
                    </a:lnTo>
                    <a:lnTo>
                      <a:pt x="5753" y="4069"/>
                    </a:lnTo>
                    <a:lnTo>
                      <a:pt x="6763" y="2019"/>
                    </a:lnTo>
                    <a:close/>
                    <a:moveTo>
                      <a:pt x="9027" y="2019"/>
                    </a:moveTo>
                    <a:lnTo>
                      <a:pt x="10006" y="4069"/>
                    </a:lnTo>
                    <a:lnTo>
                      <a:pt x="9027" y="6150"/>
                    </a:lnTo>
                    <a:lnTo>
                      <a:pt x="8017" y="4069"/>
                    </a:lnTo>
                    <a:lnTo>
                      <a:pt x="9027" y="2019"/>
                    </a:lnTo>
                    <a:close/>
                    <a:moveTo>
                      <a:pt x="11291" y="2019"/>
                    </a:moveTo>
                    <a:lnTo>
                      <a:pt x="12270" y="4069"/>
                    </a:lnTo>
                    <a:lnTo>
                      <a:pt x="11291" y="6150"/>
                    </a:lnTo>
                    <a:lnTo>
                      <a:pt x="10312" y="4069"/>
                    </a:lnTo>
                    <a:lnTo>
                      <a:pt x="11291" y="2019"/>
                    </a:lnTo>
                    <a:close/>
                    <a:moveTo>
                      <a:pt x="13555" y="2019"/>
                    </a:moveTo>
                    <a:lnTo>
                      <a:pt x="14564" y="4069"/>
                    </a:lnTo>
                    <a:lnTo>
                      <a:pt x="13555" y="6150"/>
                    </a:lnTo>
                    <a:lnTo>
                      <a:pt x="12576" y="4069"/>
                    </a:lnTo>
                    <a:lnTo>
                      <a:pt x="13555" y="2019"/>
                    </a:lnTo>
                    <a:close/>
                    <a:moveTo>
                      <a:pt x="15819" y="2019"/>
                    </a:moveTo>
                    <a:lnTo>
                      <a:pt x="16798" y="4069"/>
                    </a:lnTo>
                    <a:lnTo>
                      <a:pt x="15819" y="6150"/>
                    </a:lnTo>
                    <a:lnTo>
                      <a:pt x="14809" y="4069"/>
                    </a:lnTo>
                    <a:lnTo>
                      <a:pt x="15819" y="2019"/>
                    </a:lnTo>
                    <a:close/>
                    <a:moveTo>
                      <a:pt x="18083" y="2019"/>
                    </a:moveTo>
                    <a:lnTo>
                      <a:pt x="19093" y="4069"/>
                    </a:lnTo>
                    <a:lnTo>
                      <a:pt x="18083" y="6150"/>
                    </a:lnTo>
                    <a:lnTo>
                      <a:pt x="17104" y="4069"/>
                    </a:lnTo>
                    <a:lnTo>
                      <a:pt x="18083" y="2019"/>
                    </a:lnTo>
                    <a:close/>
                    <a:moveTo>
                      <a:pt x="20378" y="2019"/>
                    </a:moveTo>
                    <a:lnTo>
                      <a:pt x="21357" y="4069"/>
                    </a:lnTo>
                    <a:lnTo>
                      <a:pt x="20378" y="6150"/>
                    </a:lnTo>
                    <a:lnTo>
                      <a:pt x="19368" y="4069"/>
                    </a:lnTo>
                    <a:lnTo>
                      <a:pt x="20378" y="2019"/>
                    </a:lnTo>
                    <a:close/>
                    <a:moveTo>
                      <a:pt x="154" y="6517"/>
                    </a:moveTo>
                    <a:lnTo>
                      <a:pt x="1" y="6823"/>
                    </a:lnTo>
                    <a:lnTo>
                      <a:pt x="643" y="8139"/>
                    </a:lnTo>
                    <a:lnTo>
                      <a:pt x="919" y="8139"/>
                    </a:lnTo>
                    <a:lnTo>
                      <a:pt x="154" y="6517"/>
                    </a:lnTo>
                    <a:close/>
                    <a:moveTo>
                      <a:pt x="24722" y="6517"/>
                    </a:moveTo>
                    <a:lnTo>
                      <a:pt x="23957" y="8139"/>
                    </a:lnTo>
                    <a:lnTo>
                      <a:pt x="24233" y="8139"/>
                    </a:lnTo>
                    <a:lnTo>
                      <a:pt x="24875" y="6823"/>
                    </a:lnTo>
                    <a:lnTo>
                      <a:pt x="24722" y="6517"/>
                    </a:lnTo>
                    <a:close/>
                    <a:moveTo>
                      <a:pt x="3519" y="0"/>
                    </a:moveTo>
                    <a:lnTo>
                      <a:pt x="4345" y="1744"/>
                    </a:lnTo>
                    <a:lnTo>
                      <a:pt x="3336" y="3794"/>
                    </a:lnTo>
                    <a:lnTo>
                      <a:pt x="2387" y="1836"/>
                    </a:lnTo>
                    <a:lnTo>
                      <a:pt x="2265" y="2142"/>
                    </a:lnTo>
                    <a:lnTo>
                      <a:pt x="3183" y="4069"/>
                    </a:lnTo>
                    <a:lnTo>
                      <a:pt x="2204" y="6150"/>
                    </a:lnTo>
                    <a:lnTo>
                      <a:pt x="1255" y="4192"/>
                    </a:lnTo>
                    <a:lnTo>
                      <a:pt x="1133" y="4467"/>
                    </a:lnTo>
                    <a:lnTo>
                      <a:pt x="2051" y="6425"/>
                    </a:lnTo>
                    <a:lnTo>
                      <a:pt x="1225" y="8169"/>
                    </a:lnTo>
                    <a:lnTo>
                      <a:pt x="1531" y="8169"/>
                    </a:lnTo>
                    <a:lnTo>
                      <a:pt x="2204" y="6701"/>
                    </a:lnTo>
                    <a:lnTo>
                      <a:pt x="2907" y="8169"/>
                    </a:lnTo>
                    <a:lnTo>
                      <a:pt x="3183" y="8169"/>
                    </a:lnTo>
                    <a:lnTo>
                      <a:pt x="2357" y="6425"/>
                    </a:lnTo>
                    <a:lnTo>
                      <a:pt x="3336" y="4375"/>
                    </a:lnTo>
                    <a:lnTo>
                      <a:pt x="4345" y="6425"/>
                    </a:lnTo>
                    <a:lnTo>
                      <a:pt x="3489" y="8169"/>
                    </a:lnTo>
                    <a:lnTo>
                      <a:pt x="3795" y="8169"/>
                    </a:lnTo>
                    <a:lnTo>
                      <a:pt x="4468" y="6701"/>
                    </a:lnTo>
                    <a:lnTo>
                      <a:pt x="5172" y="8169"/>
                    </a:lnTo>
                    <a:lnTo>
                      <a:pt x="5447" y="8169"/>
                    </a:lnTo>
                    <a:lnTo>
                      <a:pt x="4621" y="6425"/>
                    </a:lnTo>
                    <a:lnTo>
                      <a:pt x="5600" y="4375"/>
                    </a:lnTo>
                    <a:lnTo>
                      <a:pt x="6610" y="6425"/>
                    </a:lnTo>
                    <a:lnTo>
                      <a:pt x="5783" y="8169"/>
                    </a:lnTo>
                    <a:lnTo>
                      <a:pt x="6059" y="8169"/>
                    </a:lnTo>
                    <a:lnTo>
                      <a:pt x="6732" y="6701"/>
                    </a:lnTo>
                    <a:lnTo>
                      <a:pt x="7436" y="8169"/>
                    </a:lnTo>
                    <a:lnTo>
                      <a:pt x="7711" y="8169"/>
                    </a:lnTo>
                    <a:lnTo>
                      <a:pt x="6885" y="6425"/>
                    </a:lnTo>
                    <a:lnTo>
                      <a:pt x="7864" y="4375"/>
                    </a:lnTo>
                    <a:lnTo>
                      <a:pt x="8874" y="6425"/>
                    </a:lnTo>
                    <a:lnTo>
                      <a:pt x="8048" y="8169"/>
                    </a:lnTo>
                    <a:lnTo>
                      <a:pt x="8323" y="8169"/>
                    </a:lnTo>
                    <a:lnTo>
                      <a:pt x="8996" y="6701"/>
                    </a:lnTo>
                    <a:lnTo>
                      <a:pt x="9700" y="8169"/>
                    </a:lnTo>
                    <a:lnTo>
                      <a:pt x="9975" y="8169"/>
                    </a:lnTo>
                    <a:lnTo>
                      <a:pt x="9149" y="6425"/>
                    </a:lnTo>
                    <a:lnTo>
                      <a:pt x="10128" y="4375"/>
                    </a:lnTo>
                    <a:lnTo>
                      <a:pt x="11138" y="6425"/>
                    </a:lnTo>
                    <a:lnTo>
                      <a:pt x="10312" y="8169"/>
                    </a:lnTo>
                    <a:lnTo>
                      <a:pt x="10618" y="8169"/>
                    </a:lnTo>
                    <a:lnTo>
                      <a:pt x="11291" y="6701"/>
                    </a:lnTo>
                    <a:lnTo>
                      <a:pt x="11994" y="8169"/>
                    </a:lnTo>
                    <a:lnTo>
                      <a:pt x="12270" y="8169"/>
                    </a:lnTo>
                    <a:lnTo>
                      <a:pt x="11444" y="6425"/>
                    </a:lnTo>
                    <a:lnTo>
                      <a:pt x="12423" y="4375"/>
                    </a:lnTo>
                    <a:lnTo>
                      <a:pt x="13432" y="6425"/>
                    </a:lnTo>
                    <a:lnTo>
                      <a:pt x="12576" y="8169"/>
                    </a:lnTo>
                    <a:lnTo>
                      <a:pt x="12851" y="8169"/>
                    </a:lnTo>
                    <a:lnTo>
                      <a:pt x="13555" y="6701"/>
                    </a:lnTo>
                    <a:lnTo>
                      <a:pt x="14228" y="8169"/>
                    </a:lnTo>
                    <a:lnTo>
                      <a:pt x="14534" y="8169"/>
                    </a:lnTo>
                    <a:lnTo>
                      <a:pt x="13677" y="6425"/>
                    </a:lnTo>
                    <a:lnTo>
                      <a:pt x="14687" y="4375"/>
                    </a:lnTo>
                    <a:lnTo>
                      <a:pt x="15666" y="6425"/>
                    </a:lnTo>
                    <a:lnTo>
                      <a:pt x="14840" y="8169"/>
                    </a:lnTo>
                    <a:lnTo>
                      <a:pt x="15115" y="8169"/>
                    </a:lnTo>
                    <a:lnTo>
                      <a:pt x="15819" y="6701"/>
                    </a:lnTo>
                    <a:lnTo>
                      <a:pt x="16523" y="8169"/>
                    </a:lnTo>
                    <a:lnTo>
                      <a:pt x="16798" y="8169"/>
                    </a:lnTo>
                    <a:lnTo>
                      <a:pt x="15972" y="6425"/>
                    </a:lnTo>
                    <a:lnTo>
                      <a:pt x="16951" y="4375"/>
                    </a:lnTo>
                    <a:lnTo>
                      <a:pt x="17961" y="6425"/>
                    </a:lnTo>
                    <a:lnTo>
                      <a:pt x="17104" y="8169"/>
                    </a:lnTo>
                    <a:lnTo>
                      <a:pt x="17379" y="8169"/>
                    </a:lnTo>
                    <a:lnTo>
                      <a:pt x="18083" y="6701"/>
                    </a:lnTo>
                    <a:lnTo>
                      <a:pt x="18787" y="8169"/>
                    </a:lnTo>
                    <a:lnTo>
                      <a:pt x="19062" y="8169"/>
                    </a:lnTo>
                    <a:lnTo>
                      <a:pt x="18205" y="6425"/>
                    </a:lnTo>
                    <a:lnTo>
                      <a:pt x="19215" y="4375"/>
                    </a:lnTo>
                    <a:lnTo>
                      <a:pt x="20194" y="6425"/>
                    </a:lnTo>
                    <a:lnTo>
                      <a:pt x="19399" y="8169"/>
                    </a:lnTo>
                    <a:lnTo>
                      <a:pt x="19674" y="8169"/>
                    </a:lnTo>
                    <a:lnTo>
                      <a:pt x="20378" y="6701"/>
                    </a:lnTo>
                    <a:lnTo>
                      <a:pt x="21051" y="8169"/>
                    </a:lnTo>
                    <a:lnTo>
                      <a:pt x="21357" y="8169"/>
                    </a:lnTo>
                    <a:lnTo>
                      <a:pt x="20531" y="6425"/>
                    </a:lnTo>
                    <a:lnTo>
                      <a:pt x="21510" y="4375"/>
                    </a:lnTo>
                    <a:lnTo>
                      <a:pt x="22489" y="6425"/>
                    </a:lnTo>
                    <a:lnTo>
                      <a:pt x="21663" y="8169"/>
                    </a:lnTo>
                    <a:lnTo>
                      <a:pt x="21938" y="8169"/>
                    </a:lnTo>
                    <a:lnTo>
                      <a:pt x="22642" y="6701"/>
                    </a:lnTo>
                    <a:lnTo>
                      <a:pt x="23315" y="8169"/>
                    </a:lnTo>
                    <a:lnTo>
                      <a:pt x="23621" y="8169"/>
                    </a:lnTo>
                    <a:lnTo>
                      <a:pt x="22764" y="6425"/>
                    </a:lnTo>
                    <a:lnTo>
                      <a:pt x="23713" y="4467"/>
                    </a:lnTo>
                    <a:lnTo>
                      <a:pt x="23560" y="4192"/>
                    </a:lnTo>
                    <a:lnTo>
                      <a:pt x="22611" y="6150"/>
                    </a:lnTo>
                    <a:lnTo>
                      <a:pt x="21632" y="4069"/>
                    </a:lnTo>
                    <a:lnTo>
                      <a:pt x="22580" y="2142"/>
                    </a:lnTo>
                    <a:lnTo>
                      <a:pt x="22428" y="1836"/>
                    </a:lnTo>
                    <a:lnTo>
                      <a:pt x="21479" y="3794"/>
                    </a:lnTo>
                    <a:lnTo>
                      <a:pt x="20500" y="1744"/>
                    </a:lnTo>
                    <a:lnTo>
                      <a:pt x="21326" y="0"/>
                    </a:lnTo>
                    <a:lnTo>
                      <a:pt x="21051" y="0"/>
                    </a:lnTo>
                    <a:lnTo>
                      <a:pt x="20347" y="1438"/>
                    </a:lnTo>
                    <a:lnTo>
                      <a:pt x="19674" y="0"/>
                    </a:lnTo>
                    <a:lnTo>
                      <a:pt x="19399" y="0"/>
                    </a:lnTo>
                    <a:lnTo>
                      <a:pt x="20225" y="1744"/>
                    </a:lnTo>
                    <a:lnTo>
                      <a:pt x="19246" y="3794"/>
                    </a:lnTo>
                    <a:lnTo>
                      <a:pt x="18236" y="1744"/>
                    </a:lnTo>
                    <a:lnTo>
                      <a:pt x="19093" y="0"/>
                    </a:lnTo>
                    <a:lnTo>
                      <a:pt x="18787" y="0"/>
                    </a:lnTo>
                    <a:lnTo>
                      <a:pt x="18114" y="1438"/>
                    </a:lnTo>
                    <a:lnTo>
                      <a:pt x="17410" y="0"/>
                    </a:lnTo>
                    <a:lnTo>
                      <a:pt x="17104" y="0"/>
                    </a:lnTo>
                    <a:lnTo>
                      <a:pt x="17930" y="1744"/>
                    </a:lnTo>
                    <a:lnTo>
                      <a:pt x="16951" y="3794"/>
                    </a:lnTo>
                    <a:lnTo>
                      <a:pt x="15972" y="1744"/>
                    </a:lnTo>
                    <a:lnTo>
                      <a:pt x="16798" y="0"/>
                    </a:lnTo>
                    <a:lnTo>
                      <a:pt x="16523" y="0"/>
                    </a:lnTo>
                    <a:lnTo>
                      <a:pt x="15819" y="1438"/>
                    </a:lnTo>
                    <a:lnTo>
                      <a:pt x="15115" y="0"/>
                    </a:lnTo>
                    <a:lnTo>
                      <a:pt x="14840" y="0"/>
                    </a:lnTo>
                    <a:lnTo>
                      <a:pt x="15666" y="1744"/>
                    </a:lnTo>
                    <a:lnTo>
                      <a:pt x="14687" y="3794"/>
                    </a:lnTo>
                    <a:lnTo>
                      <a:pt x="13708" y="1744"/>
                    </a:lnTo>
                    <a:lnTo>
                      <a:pt x="14534" y="0"/>
                    </a:lnTo>
                    <a:lnTo>
                      <a:pt x="14258" y="0"/>
                    </a:lnTo>
                    <a:lnTo>
                      <a:pt x="13555" y="1438"/>
                    </a:lnTo>
                    <a:lnTo>
                      <a:pt x="12851" y="0"/>
                    </a:lnTo>
                    <a:lnTo>
                      <a:pt x="12576" y="0"/>
                    </a:lnTo>
                    <a:lnTo>
                      <a:pt x="13402" y="1744"/>
                    </a:lnTo>
                    <a:lnTo>
                      <a:pt x="12423" y="3794"/>
                    </a:lnTo>
                    <a:lnTo>
                      <a:pt x="11413" y="1744"/>
                    </a:lnTo>
                    <a:lnTo>
                      <a:pt x="12270" y="0"/>
                    </a:lnTo>
                    <a:lnTo>
                      <a:pt x="11964" y="0"/>
                    </a:lnTo>
                    <a:lnTo>
                      <a:pt x="11291" y="1438"/>
                    </a:lnTo>
                    <a:lnTo>
                      <a:pt x="10618" y="0"/>
                    </a:lnTo>
                    <a:lnTo>
                      <a:pt x="10312" y="0"/>
                    </a:lnTo>
                    <a:lnTo>
                      <a:pt x="11168" y="1744"/>
                    </a:lnTo>
                    <a:lnTo>
                      <a:pt x="10159" y="3794"/>
                    </a:lnTo>
                    <a:lnTo>
                      <a:pt x="9180" y="1744"/>
                    </a:lnTo>
                    <a:lnTo>
                      <a:pt x="10006" y="0"/>
                    </a:lnTo>
                    <a:lnTo>
                      <a:pt x="9730" y="0"/>
                    </a:lnTo>
                    <a:lnTo>
                      <a:pt x="9027" y="1438"/>
                    </a:lnTo>
                    <a:lnTo>
                      <a:pt x="8323" y="0"/>
                    </a:lnTo>
                    <a:lnTo>
                      <a:pt x="8017" y="0"/>
                    </a:lnTo>
                    <a:lnTo>
                      <a:pt x="8874" y="1744"/>
                    </a:lnTo>
                    <a:lnTo>
                      <a:pt x="7864" y="3794"/>
                    </a:lnTo>
                    <a:lnTo>
                      <a:pt x="6885" y="1744"/>
                    </a:lnTo>
                    <a:lnTo>
                      <a:pt x="7711" y="0"/>
                    </a:lnTo>
                    <a:lnTo>
                      <a:pt x="7436" y="0"/>
                    </a:lnTo>
                    <a:lnTo>
                      <a:pt x="6732" y="1438"/>
                    </a:lnTo>
                    <a:lnTo>
                      <a:pt x="6028" y="0"/>
                    </a:lnTo>
                    <a:lnTo>
                      <a:pt x="5753" y="0"/>
                    </a:lnTo>
                    <a:lnTo>
                      <a:pt x="6579" y="1744"/>
                    </a:lnTo>
                    <a:lnTo>
                      <a:pt x="5630" y="3794"/>
                    </a:lnTo>
                    <a:lnTo>
                      <a:pt x="4621" y="1744"/>
                    </a:lnTo>
                    <a:lnTo>
                      <a:pt x="5478" y="0"/>
                    </a:lnTo>
                    <a:lnTo>
                      <a:pt x="5172" y="0"/>
                    </a:lnTo>
                    <a:lnTo>
                      <a:pt x="4498" y="1438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4" name="Google Shape;444;p30"/>
            <p:cNvGrpSpPr/>
            <p:nvPr/>
          </p:nvGrpSpPr>
          <p:grpSpPr>
            <a:xfrm>
              <a:off x="6664561" y="3907618"/>
              <a:ext cx="2639224" cy="1239655"/>
              <a:chOff x="6584817" y="3907618"/>
              <a:chExt cx="2639224" cy="1239655"/>
            </a:xfrm>
          </p:grpSpPr>
          <p:sp>
            <p:nvSpPr>
              <p:cNvPr id="445" name="Google Shape;445;p30"/>
              <p:cNvSpPr/>
              <p:nvPr/>
            </p:nvSpPr>
            <p:spPr>
              <a:xfrm>
                <a:off x="6584817" y="3907618"/>
                <a:ext cx="2639224" cy="1239655"/>
              </a:xfrm>
              <a:custGeom>
                <a:avLst/>
                <a:gdLst/>
                <a:ahLst/>
                <a:cxnLst/>
                <a:rect l="l" t="t" r="r" b="b"/>
                <a:pathLst>
                  <a:path w="77255" h="36287" extrusionOk="0">
                    <a:moveTo>
                      <a:pt x="36287" y="0"/>
                    </a:moveTo>
                    <a:lnTo>
                      <a:pt x="0" y="36287"/>
                    </a:lnTo>
                    <a:lnTo>
                      <a:pt x="77255" y="36287"/>
                    </a:lnTo>
                    <a:lnTo>
                      <a:pt x="362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0"/>
              <p:cNvSpPr/>
              <p:nvPr/>
            </p:nvSpPr>
            <p:spPr>
              <a:xfrm>
                <a:off x="6584817" y="3907618"/>
                <a:ext cx="2479309" cy="1239655"/>
              </a:xfrm>
              <a:custGeom>
                <a:avLst/>
                <a:gdLst/>
                <a:ahLst/>
                <a:cxnLst/>
                <a:rect l="l" t="t" r="r" b="b"/>
                <a:pathLst>
                  <a:path w="72574" h="36287" extrusionOk="0">
                    <a:moveTo>
                      <a:pt x="36287" y="0"/>
                    </a:moveTo>
                    <a:lnTo>
                      <a:pt x="35828" y="490"/>
                    </a:lnTo>
                    <a:lnTo>
                      <a:pt x="0" y="36287"/>
                    </a:lnTo>
                    <a:lnTo>
                      <a:pt x="72573" y="36287"/>
                    </a:lnTo>
                    <a:lnTo>
                      <a:pt x="362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0"/>
              <p:cNvSpPr/>
              <p:nvPr/>
            </p:nvSpPr>
            <p:spPr>
              <a:xfrm>
                <a:off x="6584817" y="3924324"/>
                <a:ext cx="1309688" cy="1222949"/>
              </a:xfrm>
              <a:custGeom>
                <a:avLst/>
                <a:gdLst/>
                <a:ahLst/>
                <a:cxnLst/>
                <a:rect l="l" t="t" r="r" b="b"/>
                <a:pathLst>
                  <a:path w="38337" h="35798" extrusionOk="0">
                    <a:moveTo>
                      <a:pt x="35828" y="1"/>
                    </a:moveTo>
                    <a:lnTo>
                      <a:pt x="0" y="35798"/>
                    </a:lnTo>
                    <a:lnTo>
                      <a:pt x="38337" y="35798"/>
                    </a:lnTo>
                    <a:cubicBezTo>
                      <a:pt x="38214" y="35522"/>
                      <a:pt x="38062" y="35277"/>
                      <a:pt x="37939" y="35002"/>
                    </a:cubicBezTo>
                    <a:cubicBezTo>
                      <a:pt x="32524" y="24294"/>
                      <a:pt x="31820" y="11321"/>
                      <a:pt x="358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0"/>
              <p:cNvSpPr/>
              <p:nvPr/>
            </p:nvSpPr>
            <p:spPr>
              <a:xfrm>
                <a:off x="6756244" y="3993298"/>
                <a:ext cx="2136454" cy="1153975"/>
              </a:xfrm>
              <a:custGeom>
                <a:avLst/>
                <a:gdLst/>
                <a:ahLst/>
                <a:cxnLst/>
                <a:rect l="l" t="t" r="r" b="b"/>
                <a:pathLst>
                  <a:path w="62538" h="33779" extrusionOk="0">
                    <a:moveTo>
                      <a:pt x="31269" y="3030"/>
                    </a:moveTo>
                    <a:lnTo>
                      <a:pt x="33564" y="5325"/>
                    </a:lnTo>
                    <a:lnTo>
                      <a:pt x="31269" y="7619"/>
                    </a:lnTo>
                    <a:lnTo>
                      <a:pt x="28974" y="5325"/>
                    </a:lnTo>
                    <a:lnTo>
                      <a:pt x="31269" y="3030"/>
                    </a:lnTo>
                    <a:close/>
                    <a:moveTo>
                      <a:pt x="28699" y="5600"/>
                    </a:moveTo>
                    <a:lnTo>
                      <a:pt x="30994" y="7895"/>
                    </a:lnTo>
                    <a:lnTo>
                      <a:pt x="28699" y="10189"/>
                    </a:lnTo>
                    <a:lnTo>
                      <a:pt x="26404" y="7895"/>
                    </a:lnTo>
                    <a:lnTo>
                      <a:pt x="28699" y="5600"/>
                    </a:lnTo>
                    <a:close/>
                    <a:moveTo>
                      <a:pt x="33870" y="5631"/>
                    </a:moveTo>
                    <a:lnTo>
                      <a:pt x="36164" y="7925"/>
                    </a:lnTo>
                    <a:lnTo>
                      <a:pt x="33870" y="10220"/>
                    </a:lnTo>
                    <a:lnTo>
                      <a:pt x="31575" y="7925"/>
                    </a:lnTo>
                    <a:lnTo>
                      <a:pt x="33870" y="5631"/>
                    </a:lnTo>
                    <a:close/>
                    <a:moveTo>
                      <a:pt x="26129" y="8201"/>
                    </a:moveTo>
                    <a:lnTo>
                      <a:pt x="28424" y="10495"/>
                    </a:lnTo>
                    <a:lnTo>
                      <a:pt x="26129" y="12790"/>
                    </a:lnTo>
                    <a:lnTo>
                      <a:pt x="23834" y="10495"/>
                    </a:lnTo>
                    <a:lnTo>
                      <a:pt x="26129" y="8201"/>
                    </a:lnTo>
                    <a:close/>
                    <a:moveTo>
                      <a:pt x="31269" y="8231"/>
                    </a:moveTo>
                    <a:lnTo>
                      <a:pt x="33564" y="10526"/>
                    </a:lnTo>
                    <a:lnTo>
                      <a:pt x="31269" y="12821"/>
                    </a:lnTo>
                    <a:lnTo>
                      <a:pt x="28974" y="10526"/>
                    </a:lnTo>
                    <a:lnTo>
                      <a:pt x="31269" y="8231"/>
                    </a:lnTo>
                    <a:close/>
                    <a:moveTo>
                      <a:pt x="36440" y="8231"/>
                    </a:moveTo>
                    <a:lnTo>
                      <a:pt x="38734" y="10526"/>
                    </a:lnTo>
                    <a:lnTo>
                      <a:pt x="36440" y="12821"/>
                    </a:lnTo>
                    <a:lnTo>
                      <a:pt x="34145" y="10526"/>
                    </a:lnTo>
                    <a:lnTo>
                      <a:pt x="36440" y="8231"/>
                    </a:lnTo>
                    <a:close/>
                    <a:moveTo>
                      <a:pt x="23528" y="10771"/>
                    </a:moveTo>
                    <a:lnTo>
                      <a:pt x="25823" y="13096"/>
                    </a:lnTo>
                    <a:lnTo>
                      <a:pt x="23528" y="15391"/>
                    </a:lnTo>
                    <a:lnTo>
                      <a:pt x="21234" y="13096"/>
                    </a:lnTo>
                    <a:lnTo>
                      <a:pt x="23528" y="10771"/>
                    </a:lnTo>
                    <a:close/>
                    <a:moveTo>
                      <a:pt x="28699" y="10771"/>
                    </a:moveTo>
                    <a:lnTo>
                      <a:pt x="30994" y="13096"/>
                    </a:lnTo>
                    <a:lnTo>
                      <a:pt x="28699" y="15391"/>
                    </a:lnTo>
                    <a:lnTo>
                      <a:pt x="26404" y="13096"/>
                    </a:lnTo>
                    <a:lnTo>
                      <a:pt x="28699" y="10771"/>
                    </a:lnTo>
                    <a:close/>
                    <a:moveTo>
                      <a:pt x="33839" y="10771"/>
                    </a:moveTo>
                    <a:lnTo>
                      <a:pt x="36134" y="13096"/>
                    </a:lnTo>
                    <a:lnTo>
                      <a:pt x="33839" y="15391"/>
                    </a:lnTo>
                    <a:lnTo>
                      <a:pt x="31544" y="13096"/>
                    </a:lnTo>
                    <a:lnTo>
                      <a:pt x="33839" y="10771"/>
                    </a:lnTo>
                    <a:close/>
                    <a:moveTo>
                      <a:pt x="39040" y="10771"/>
                    </a:moveTo>
                    <a:lnTo>
                      <a:pt x="41335" y="13096"/>
                    </a:lnTo>
                    <a:lnTo>
                      <a:pt x="39040" y="15391"/>
                    </a:lnTo>
                    <a:lnTo>
                      <a:pt x="36746" y="13096"/>
                    </a:lnTo>
                    <a:lnTo>
                      <a:pt x="39040" y="10771"/>
                    </a:lnTo>
                    <a:close/>
                    <a:moveTo>
                      <a:pt x="20958" y="13341"/>
                    </a:moveTo>
                    <a:lnTo>
                      <a:pt x="23253" y="15666"/>
                    </a:lnTo>
                    <a:lnTo>
                      <a:pt x="20958" y="17961"/>
                    </a:lnTo>
                    <a:lnTo>
                      <a:pt x="18664" y="15666"/>
                    </a:lnTo>
                    <a:lnTo>
                      <a:pt x="20958" y="13341"/>
                    </a:lnTo>
                    <a:close/>
                    <a:moveTo>
                      <a:pt x="26129" y="13371"/>
                    </a:moveTo>
                    <a:lnTo>
                      <a:pt x="28424" y="15666"/>
                    </a:lnTo>
                    <a:lnTo>
                      <a:pt x="26129" y="17961"/>
                    </a:lnTo>
                    <a:lnTo>
                      <a:pt x="23834" y="15666"/>
                    </a:lnTo>
                    <a:lnTo>
                      <a:pt x="26129" y="13371"/>
                    </a:lnTo>
                    <a:close/>
                    <a:moveTo>
                      <a:pt x="31238" y="13371"/>
                    </a:moveTo>
                    <a:lnTo>
                      <a:pt x="33533" y="15666"/>
                    </a:lnTo>
                    <a:lnTo>
                      <a:pt x="31238" y="17961"/>
                    </a:lnTo>
                    <a:lnTo>
                      <a:pt x="28944" y="15666"/>
                    </a:lnTo>
                    <a:lnTo>
                      <a:pt x="31238" y="13371"/>
                    </a:lnTo>
                    <a:close/>
                    <a:moveTo>
                      <a:pt x="41610" y="13371"/>
                    </a:moveTo>
                    <a:lnTo>
                      <a:pt x="43905" y="15666"/>
                    </a:lnTo>
                    <a:lnTo>
                      <a:pt x="41610" y="17961"/>
                    </a:lnTo>
                    <a:lnTo>
                      <a:pt x="39316" y="15666"/>
                    </a:lnTo>
                    <a:lnTo>
                      <a:pt x="41610" y="13371"/>
                    </a:lnTo>
                    <a:close/>
                    <a:moveTo>
                      <a:pt x="36409" y="13371"/>
                    </a:moveTo>
                    <a:lnTo>
                      <a:pt x="38704" y="15697"/>
                    </a:lnTo>
                    <a:lnTo>
                      <a:pt x="36409" y="17991"/>
                    </a:lnTo>
                    <a:lnTo>
                      <a:pt x="34114" y="15697"/>
                    </a:lnTo>
                    <a:lnTo>
                      <a:pt x="36409" y="13371"/>
                    </a:lnTo>
                    <a:close/>
                    <a:moveTo>
                      <a:pt x="18388" y="15941"/>
                    </a:moveTo>
                    <a:lnTo>
                      <a:pt x="20683" y="18236"/>
                    </a:lnTo>
                    <a:lnTo>
                      <a:pt x="18388" y="20531"/>
                    </a:lnTo>
                    <a:lnTo>
                      <a:pt x="16094" y="18236"/>
                    </a:lnTo>
                    <a:lnTo>
                      <a:pt x="18388" y="15941"/>
                    </a:lnTo>
                    <a:close/>
                    <a:moveTo>
                      <a:pt x="23528" y="15941"/>
                    </a:moveTo>
                    <a:lnTo>
                      <a:pt x="25823" y="18267"/>
                    </a:lnTo>
                    <a:lnTo>
                      <a:pt x="23528" y="20561"/>
                    </a:lnTo>
                    <a:lnTo>
                      <a:pt x="21234" y="18267"/>
                    </a:lnTo>
                    <a:lnTo>
                      <a:pt x="23528" y="15941"/>
                    </a:lnTo>
                    <a:close/>
                    <a:moveTo>
                      <a:pt x="28668" y="15941"/>
                    </a:moveTo>
                    <a:lnTo>
                      <a:pt x="30963" y="18267"/>
                    </a:lnTo>
                    <a:lnTo>
                      <a:pt x="28668" y="20561"/>
                    </a:lnTo>
                    <a:lnTo>
                      <a:pt x="26374" y="18267"/>
                    </a:lnTo>
                    <a:lnTo>
                      <a:pt x="28668" y="15941"/>
                    </a:lnTo>
                    <a:close/>
                    <a:moveTo>
                      <a:pt x="33808" y="15941"/>
                    </a:moveTo>
                    <a:lnTo>
                      <a:pt x="36103" y="18267"/>
                    </a:lnTo>
                    <a:lnTo>
                      <a:pt x="33808" y="20561"/>
                    </a:lnTo>
                    <a:lnTo>
                      <a:pt x="31514" y="18267"/>
                    </a:lnTo>
                    <a:lnTo>
                      <a:pt x="33808" y="15941"/>
                    </a:lnTo>
                    <a:close/>
                    <a:moveTo>
                      <a:pt x="39010" y="15972"/>
                    </a:moveTo>
                    <a:lnTo>
                      <a:pt x="41304" y="18267"/>
                    </a:lnTo>
                    <a:lnTo>
                      <a:pt x="39010" y="20561"/>
                    </a:lnTo>
                    <a:lnTo>
                      <a:pt x="36715" y="18267"/>
                    </a:lnTo>
                    <a:lnTo>
                      <a:pt x="39010" y="15972"/>
                    </a:lnTo>
                    <a:close/>
                    <a:moveTo>
                      <a:pt x="44180" y="15941"/>
                    </a:moveTo>
                    <a:lnTo>
                      <a:pt x="46475" y="18267"/>
                    </a:lnTo>
                    <a:lnTo>
                      <a:pt x="44180" y="20561"/>
                    </a:lnTo>
                    <a:lnTo>
                      <a:pt x="41886" y="18267"/>
                    </a:lnTo>
                    <a:lnTo>
                      <a:pt x="44180" y="15941"/>
                    </a:lnTo>
                    <a:close/>
                    <a:moveTo>
                      <a:pt x="15788" y="18511"/>
                    </a:moveTo>
                    <a:lnTo>
                      <a:pt x="18113" y="20837"/>
                    </a:lnTo>
                    <a:lnTo>
                      <a:pt x="15788" y="23131"/>
                    </a:lnTo>
                    <a:lnTo>
                      <a:pt x="13493" y="20837"/>
                    </a:lnTo>
                    <a:lnTo>
                      <a:pt x="15788" y="18511"/>
                    </a:lnTo>
                    <a:close/>
                    <a:moveTo>
                      <a:pt x="20958" y="18542"/>
                    </a:moveTo>
                    <a:lnTo>
                      <a:pt x="23253" y="20837"/>
                    </a:lnTo>
                    <a:lnTo>
                      <a:pt x="20958" y="23131"/>
                    </a:lnTo>
                    <a:lnTo>
                      <a:pt x="18664" y="20837"/>
                    </a:lnTo>
                    <a:lnTo>
                      <a:pt x="20958" y="18542"/>
                    </a:lnTo>
                    <a:close/>
                    <a:moveTo>
                      <a:pt x="26129" y="18542"/>
                    </a:moveTo>
                    <a:lnTo>
                      <a:pt x="28424" y="20837"/>
                    </a:lnTo>
                    <a:lnTo>
                      <a:pt x="26129" y="23131"/>
                    </a:lnTo>
                    <a:lnTo>
                      <a:pt x="23834" y="20837"/>
                    </a:lnTo>
                    <a:lnTo>
                      <a:pt x="26129" y="18542"/>
                    </a:lnTo>
                    <a:close/>
                    <a:moveTo>
                      <a:pt x="31238" y="18542"/>
                    </a:moveTo>
                    <a:lnTo>
                      <a:pt x="33533" y="20837"/>
                    </a:lnTo>
                    <a:lnTo>
                      <a:pt x="31238" y="23131"/>
                    </a:lnTo>
                    <a:lnTo>
                      <a:pt x="28944" y="20837"/>
                    </a:lnTo>
                    <a:lnTo>
                      <a:pt x="31238" y="18542"/>
                    </a:lnTo>
                    <a:close/>
                    <a:moveTo>
                      <a:pt x="36409" y="18542"/>
                    </a:moveTo>
                    <a:lnTo>
                      <a:pt x="38704" y="20837"/>
                    </a:lnTo>
                    <a:lnTo>
                      <a:pt x="36409" y="23131"/>
                    </a:lnTo>
                    <a:lnTo>
                      <a:pt x="34114" y="20837"/>
                    </a:lnTo>
                    <a:lnTo>
                      <a:pt x="36409" y="18542"/>
                    </a:lnTo>
                    <a:close/>
                    <a:moveTo>
                      <a:pt x="41580" y="18542"/>
                    </a:moveTo>
                    <a:lnTo>
                      <a:pt x="43874" y="20837"/>
                    </a:lnTo>
                    <a:lnTo>
                      <a:pt x="41580" y="23131"/>
                    </a:lnTo>
                    <a:lnTo>
                      <a:pt x="39285" y="20837"/>
                    </a:lnTo>
                    <a:lnTo>
                      <a:pt x="41580" y="18542"/>
                    </a:lnTo>
                    <a:close/>
                    <a:moveTo>
                      <a:pt x="46781" y="18542"/>
                    </a:moveTo>
                    <a:lnTo>
                      <a:pt x="49076" y="20837"/>
                    </a:lnTo>
                    <a:lnTo>
                      <a:pt x="46781" y="23131"/>
                    </a:lnTo>
                    <a:lnTo>
                      <a:pt x="44456" y="20837"/>
                    </a:lnTo>
                    <a:lnTo>
                      <a:pt x="46781" y="18542"/>
                    </a:lnTo>
                    <a:close/>
                    <a:moveTo>
                      <a:pt x="13218" y="21112"/>
                    </a:moveTo>
                    <a:lnTo>
                      <a:pt x="15512" y="23407"/>
                    </a:lnTo>
                    <a:lnTo>
                      <a:pt x="13218" y="25701"/>
                    </a:lnTo>
                    <a:lnTo>
                      <a:pt x="10923" y="23407"/>
                    </a:lnTo>
                    <a:lnTo>
                      <a:pt x="13218" y="21112"/>
                    </a:lnTo>
                    <a:close/>
                    <a:moveTo>
                      <a:pt x="18358" y="21112"/>
                    </a:moveTo>
                    <a:lnTo>
                      <a:pt x="20652" y="23437"/>
                    </a:lnTo>
                    <a:lnTo>
                      <a:pt x="18358" y="25732"/>
                    </a:lnTo>
                    <a:lnTo>
                      <a:pt x="16063" y="23437"/>
                    </a:lnTo>
                    <a:lnTo>
                      <a:pt x="18358" y="21112"/>
                    </a:lnTo>
                    <a:close/>
                    <a:moveTo>
                      <a:pt x="23528" y="21112"/>
                    </a:moveTo>
                    <a:lnTo>
                      <a:pt x="25823" y="23437"/>
                    </a:lnTo>
                    <a:lnTo>
                      <a:pt x="23528" y="25732"/>
                    </a:lnTo>
                    <a:lnTo>
                      <a:pt x="21234" y="23437"/>
                    </a:lnTo>
                    <a:lnTo>
                      <a:pt x="23528" y="21112"/>
                    </a:lnTo>
                    <a:close/>
                    <a:moveTo>
                      <a:pt x="28699" y="21112"/>
                    </a:moveTo>
                    <a:lnTo>
                      <a:pt x="30994" y="23437"/>
                    </a:lnTo>
                    <a:lnTo>
                      <a:pt x="28699" y="25732"/>
                    </a:lnTo>
                    <a:lnTo>
                      <a:pt x="26404" y="23437"/>
                    </a:lnTo>
                    <a:lnTo>
                      <a:pt x="28699" y="21112"/>
                    </a:lnTo>
                    <a:close/>
                    <a:moveTo>
                      <a:pt x="33839" y="21112"/>
                    </a:moveTo>
                    <a:lnTo>
                      <a:pt x="36134" y="23437"/>
                    </a:lnTo>
                    <a:lnTo>
                      <a:pt x="33839" y="25732"/>
                    </a:lnTo>
                    <a:lnTo>
                      <a:pt x="31544" y="23437"/>
                    </a:lnTo>
                    <a:lnTo>
                      <a:pt x="33839" y="21112"/>
                    </a:lnTo>
                    <a:close/>
                    <a:moveTo>
                      <a:pt x="39010" y="21112"/>
                    </a:moveTo>
                    <a:lnTo>
                      <a:pt x="41304" y="23437"/>
                    </a:lnTo>
                    <a:lnTo>
                      <a:pt x="39010" y="25732"/>
                    </a:lnTo>
                    <a:lnTo>
                      <a:pt x="36715" y="23437"/>
                    </a:lnTo>
                    <a:lnTo>
                      <a:pt x="39010" y="21112"/>
                    </a:lnTo>
                    <a:close/>
                    <a:moveTo>
                      <a:pt x="44180" y="21112"/>
                    </a:moveTo>
                    <a:lnTo>
                      <a:pt x="46475" y="23437"/>
                    </a:lnTo>
                    <a:lnTo>
                      <a:pt x="44180" y="25732"/>
                    </a:lnTo>
                    <a:lnTo>
                      <a:pt x="41886" y="23437"/>
                    </a:lnTo>
                    <a:lnTo>
                      <a:pt x="44180" y="21112"/>
                    </a:lnTo>
                    <a:close/>
                    <a:moveTo>
                      <a:pt x="49351" y="21112"/>
                    </a:moveTo>
                    <a:lnTo>
                      <a:pt x="51646" y="23437"/>
                    </a:lnTo>
                    <a:lnTo>
                      <a:pt x="49351" y="25732"/>
                    </a:lnTo>
                    <a:lnTo>
                      <a:pt x="47026" y="23437"/>
                    </a:lnTo>
                    <a:lnTo>
                      <a:pt x="49351" y="21112"/>
                    </a:lnTo>
                    <a:close/>
                    <a:moveTo>
                      <a:pt x="10617" y="23682"/>
                    </a:moveTo>
                    <a:lnTo>
                      <a:pt x="12942" y="26007"/>
                    </a:lnTo>
                    <a:lnTo>
                      <a:pt x="10617" y="28302"/>
                    </a:lnTo>
                    <a:lnTo>
                      <a:pt x="8322" y="26007"/>
                    </a:lnTo>
                    <a:lnTo>
                      <a:pt x="10617" y="23682"/>
                    </a:lnTo>
                    <a:close/>
                    <a:moveTo>
                      <a:pt x="15788" y="23713"/>
                    </a:moveTo>
                    <a:lnTo>
                      <a:pt x="18082" y="26007"/>
                    </a:lnTo>
                    <a:lnTo>
                      <a:pt x="15788" y="28302"/>
                    </a:lnTo>
                    <a:lnTo>
                      <a:pt x="13493" y="26007"/>
                    </a:lnTo>
                    <a:lnTo>
                      <a:pt x="15788" y="23713"/>
                    </a:lnTo>
                    <a:close/>
                    <a:moveTo>
                      <a:pt x="20958" y="23682"/>
                    </a:moveTo>
                    <a:lnTo>
                      <a:pt x="23253" y="25977"/>
                    </a:lnTo>
                    <a:lnTo>
                      <a:pt x="20958" y="28302"/>
                    </a:lnTo>
                    <a:lnTo>
                      <a:pt x="18664" y="25977"/>
                    </a:lnTo>
                    <a:lnTo>
                      <a:pt x="20958" y="23682"/>
                    </a:lnTo>
                    <a:close/>
                    <a:moveTo>
                      <a:pt x="26129" y="23682"/>
                    </a:moveTo>
                    <a:lnTo>
                      <a:pt x="28424" y="25977"/>
                    </a:lnTo>
                    <a:lnTo>
                      <a:pt x="26129" y="28302"/>
                    </a:lnTo>
                    <a:lnTo>
                      <a:pt x="23834" y="25977"/>
                    </a:lnTo>
                    <a:lnTo>
                      <a:pt x="26129" y="23682"/>
                    </a:lnTo>
                    <a:close/>
                    <a:moveTo>
                      <a:pt x="31269" y="23682"/>
                    </a:moveTo>
                    <a:lnTo>
                      <a:pt x="33564" y="25977"/>
                    </a:lnTo>
                    <a:lnTo>
                      <a:pt x="31269" y="28302"/>
                    </a:lnTo>
                    <a:lnTo>
                      <a:pt x="28974" y="25977"/>
                    </a:lnTo>
                    <a:lnTo>
                      <a:pt x="31269" y="23682"/>
                    </a:lnTo>
                    <a:close/>
                    <a:moveTo>
                      <a:pt x="36440" y="23682"/>
                    </a:moveTo>
                    <a:lnTo>
                      <a:pt x="38734" y="25977"/>
                    </a:lnTo>
                    <a:lnTo>
                      <a:pt x="36440" y="28302"/>
                    </a:lnTo>
                    <a:lnTo>
                      <a:pt x="34145" y="25977"/>
                    </a:lnTo>
                    <a:lnTo>
                      <a:pt x="36440" y="23682"/>
                    </a:lnTo>
                    <a:close/>
                    <a:moveTo>
                      <a:pt x="41610" y="23682"/>
                    </a:moveTo>
                    <a:lnTo>
                      <a:pt x="43905" y="25977"/>
                    </a:lnTo>
                    <a:lnTo>
                      <a:pt x="41610" y="28302"/>
                    </a:lnTo>
                    <a:lnTo>
                      <a:pt x="39316" y="25977"/>
                    </a:lnTo>
                    <a:lnTo>
                      <a:pt x="41610" y="23682"/>
                    </a:lnTo>
                    <a:close/>
                    <a:moveTo>
                      <a:pt x="46781" y="23682"/>
                    </a:moveTo>
                    <a:lnTo>
                      <a:pt x="49076" y="26007"/>
                    </a:lnTo>
                    <a:lnTo>
                      <a:pt x="46781" y="28302"/>
                    </a:lnTo>
                    <a:lnTo>
                      <a:pt x="44456" y="25977"/>
                    </a:lnTo>
                    <a:lnTo>
                      <a:pt x="46781" y="23682"/>
                    </a:lnTo>
                    <a:close/>
                    <a:moveTo>
                      <a:pt x="51952" y="23682"/>
                    </a:moveTo>
                    <a:lnTo>
                      <a:pt x="54246" y="26007"/>
                    </a:lnTo>
                    <a:lnTo>
                      <a:pt x="51952" y="28302"/>
                    </a:lnTo>
                    <a:lnTo>
                      <a:pt x="49626" y="26007"/>
                    </a:lnTo>
                    <a:lnTo>
                      <a:pt x="51952" y="23682"/>
                    </a:lnTo>
                    <a:close/>
                    <a:moveTo>
                      <a:pt x="8016" y="26283"/>
                    </a:moveTo>
                    <a:lnTo>
                      <a:pt x="10342" y="28577"/>
                    </a:lnTo>
                    <a:lnTo>
                      <a:pt x="8047" y="30872"/>
                    </a:lnTo>
                    <a:lnTo>
                      <a:pt x="5722" y="28577"/>
                    </a:lnTo>
                    <a:lnTo>
                      <a:pt x="8016" y="26283"/>
                    </a:lnTo>
                    <a:close/>
                    <a:moveTo>
                      <a:pt x="13187" y="26283"/>
                    </a:moveTo>
                    <a:lnTo>
                      <a:pt x="15512" y="28577"/>
                    </a:lnTo>
                    <a:lnTo>
                      <a:pt x="13187" y="30872"/>
                    </a:lnTo>
                    <a:lnTo>
                      <a:pt x="10892" y="28577"/>
                    </a:lnTo>
                    <a:lnTo>
                      <a:pt x="13187" y="26283"/>
                    </a:lnTo>
                    <a:close/>
                    <a:moveTo>
                      <a:pt x="18358" y="26283"/>
                    </a:moveTo>
                    <a:lnTo>
                      <a:pt x="20652" y="28577"/>
                    </a:lnTo>
                    <a:lnTo>
                      <a:pt x="18358" y="30872"/>
                    </a:lnTo>
                    <a:lnTo>
                      <a:pt x="16063" y="28577"/>
                    </a:lnTo>
                    <a:lnTo>
                      <a:pt x="18358" y="26283"/>
                    </a:lnTo>
                    <a:close/>
                    <a:moveTo>
                      <a:pt x="23528" y="26283"/>
                    </a:moveTo>
                    <a:lnTo>
                      <a:pt x="25823" y="28577"/>
                    </a:lnTo>
                    <a:lnTo>
                      <a:pt x="23528" y="30872"/>
                    </a:lnTo>
                    <a:lnTo>
                      <a:pt x="21234" y="28577"/>
                    </a:lnTo>
                    <a:lnTo>
                      <a:pt x="23528" y="26283"/>
                    </a:lnTo>
                    <a:close/>
                    <a:moveTo>
                      <a:pt x="28668" y="26283"/>
                    </a:moveTo>
                    <a:lnTo>
                      <a:pt x="30963" y="28577"/>
                    </a:lnTo>
                    <a:lnTo>
                      <a:pt x="28668" y="30872"/>
                    </a:lnTo>
                    <a:lnTo>
                      <a:pt x="26374" y="28577"/>
                    </a:lnTo>
                    <a:lnTo>
                      <a:pt x="28668" y="26283"/>
                    </a:lnTo>
                    <a:close/>
                    <a:moveTo>
                      <a:pt x="33839" y="26283"/>
                    </a:moveTo>
                    <a:lnTo>
                      <a:pt x="36134" y="28577"/>
                    </a:lnTo>
                    <a:lnTo>
                      <a:pt x="33839" y="30872"/>
                    </a:lnTo>
                    <a:lnTo>
                      <a:pt x="31544" y="28577"/>
                    </a:lnTo>
                    <a:lnTo>
                      <a:pt x="33839" y="26283"/>
                    </a:lnTo>
                    <a:close/>
                    <a:moveTo>
                      <a:pt x="39010" y="26283"/>
                    </a:moveTo>
                    <a:lnTo>
                      <a:pt x="41304" y="28577"/>
                    </a:lnTo>
                    <a:lnTo>
                      <a:pt x="39010" y="30872"/>
                    </a:lnTo>
                    <a:lnTo>
                      <a:pt x="36715" y="28577"/>
                    </a:lnTo>
                    <a:lnTo>
                      <a:pt x="39010" y="26283"/>
                    </a:lnTo>
                    <a:close/>
                    <a:moveTo>
                      <a:pt x="44180" y="26283"/>
                    </a:moveTo>
                    <a:lnTo>
                      <a:pt x="46475" y="28577"/>
                    </a:lnTo>
                    <a:lnTo>
                      <a:pt x="44180" y="30872"/>
                    </a:lnTo>
                    <a:lnTo>
                      <a:pt x="41886" y="28577"/>
                    </a:lnTo>
                    <a:lnTo>
                      <a:pt x="44180" y="26283"/>
                    </a:lnTo>
                    <a:close/>
                    <a:moveTo>
                      <a:pt x="49351" y="26283"/>
                    </a:moveTo>
                    <a:lnTo>
                      <a:pt x="51646" y="28577"/>
                    </a:lnTo>
                    <a:lnTo>
                      <a:pt x="49351" y="30872"/>
                    </a:lnTo>
                    <a:lnTo>
                      <a:pt x="47026" y="28577"/>
                    </a:lnTo>
                    <a:lnTo>
                      <a:pt x="49351" y="26283"/>
                    </a:lnTo>
                    <a:close/>
                    <a:moveTo>
                      <a:pt x="54522" y="26283"/>
                    </a:moveTo>
                    <a:lnTo>
                      <a:pt x="56816" y="28577"/>
                    </a:lnTo>
                    <a:lnTo>
                      <a:pt x="54522" y="30872"/>
                    </a:lnTo>
                    <a:lnTo>
                      <a:pt x="52196" y="28577"/>
                    </a:lnTo>
                    <a:lnTo>
                      <a:pt x="54522" y="26283"/>
                    </a:lnTo>
                    <a:close/>
                    <a:moveTo>
                      <a:pt x="5477" y="28883"/>
                    </a:moveTo>
                    <a:lnTo>
                      <a:pt x="7771" y="31178"/>
                    </a:lnTo>
                    <a:lnTo>
                      <a:pt x="5477" y="33473"/>
                    </a:lnTo>
                    <a:lnTo>
                      <a:pt x="3182" y="31178"/>
                    </a:lnTo>
                    <a:lnTo>
                      <a:pt x="5477" y="28883"/>
                    </a:lnTo>
                    <a:close/>
                    <a:moveTo>
                      <a:pt x="10617" y="28883"/>
                    </a:moveTo>
                    <a:lnTo>
                      <a:pt x="12942" y="31178"/>
                    </a:lnTo>
                    <a:lnTo>
                      <a:pt x="10617" y="33473"/>
                    </a:lnTo>
                    <a:lnTo>
                      <a:pt x="8322" y="31178"/>
                    </a:lnTo>
                    <a:lnTo>
                      <a:pt x="10617" y="28883"/>
                    </a:lnTo>
                    <a:close/>
                    <a:moveTo>
                      <a:pt x="15788" y="28883"/>
                    </a:moveTo>
                    <a:lnTo>
                      <a:pt x="18113" y="31178"/>
                    </a:lnTo>
                    <a:lnTo>
                      <a:pt x="15788" y="33473"/>
                    </a:lnTo>
                    <a:lnTo>
                      <a:pt x="13493" y="31178"/>
                    </a:lnTo>
                    <a:lnTo>
                      <a:pt x="15788" y="28883"/>
                    </a:lnTo>
                    <a:close/>
                    <a:moveTo>
                      <a:pt x="20958" y="28883"/>
                    </a:moveTo>
                    <a:lnTo>
                      <a:pt x="23253" y="31178"/>
                    </a:lnTo>
                    <a:lnTo>
                      <a:pt x="20958" y="33473"/>
                    </a:lnTo>
                    <a:lnTo>
                      <a:pt x="18664" y="31178"/>
                    </a:lnTo>
                    <a:lnTo>
                      <a:pt x="20958" y="28883"/>
                    </a:lnTo>
                    <a:close/>
                    <a:moveTo>
                      <a:pt x="26129" y="28883"/>
                    </a:moveTo>
                    <a:lnTo>
                      <a:pt x="28424" y="31178"/>
                    </a:lnTo>
                    <a:lnTo>
                      <a:pt x="26129" y="33473"/>
                    </a:lnTo>
                    <a:lnTo>
                      <a:pt x="23834" y="31178"/>
                    </a:lnTo>
                    <a:lnTo>
                      <a:pt x="26129" y="28883"/>
                    </a:lnTo>
                    <a:close/>
                    <a:moveTo>
                      <a:pt x="31269" y="28883"/>
                    </a:moveTo>
                    <a:lnTo>
                      <a:pt x="33564" y="31178"/>
                    </a:lnTo>
                    <a:lnTo>
                      <a:pt x="31269" y="33473"/>
                    </a:lnTo>
                    <a:lnTo>
                      <a:pt x="28974" y="31178"/>
                    </a:lnTo>
                    <a:lnTo>
                      <a:pt x="31269" y="28883"/>
                    </a:lnTo>
                    <a:close/>
                    <a:moveTo>
                      <a:pt x="36440" y="28883"/>
                    </a:moveTo>
                    <a:lnTo>
                      <a:pt x="38734" y="31178"/>
                    </a:lnTo>
                    <a:lnTo>
                      <a:pt x="36440" y="33473"/>
                    </a:lnTo>
                    <a:lnTo>
                      <a:pt x="34145" y="31178"/>
                    </a:lnTo>
                    <a:lnTo>
                      <a:pt x="36440" y="28883"/>
                    </a:lnTo>
                    <a:close/>
                    <a:moveTo>
                      <a:pt x="41610" y="28883"/>
                    </a:moveTo>
                    <a:lnTo>
                      <a:pt x="43905" y="31178"/>
                    </a:lnTo>
                    <a:lnTo>
                      <a:pt x="41610" y="33473"/>
                    </a:lnTo>
                    <a:lnTo>
                      <a:pt x="39316" y="31178"/>
                    </a:lnTo>
                    <a:lnTo>
                      <a:pt x="41610" y="28883"/>
                    </a:lnTo>
                    <a:close/>
                    <a:moveTo>
                      <a:pt x="46781" y="28883"/>
                    </a:moveTo>
                    <a:lnTo>
                      <a:pt x="49076" y="31178"/>
                    </a:lnTo>
                    <a:lnTo>
                      <a:pt x="46781" y="33473"/>
                    </a:lnTo>
                    <a:lnTo>
                      <a:pt x="44456" y="31178"/>
                    </a:lnTo>
                    <a:lnTo>
                      <a:pt x="46781" y="28883"/>
                    </a:lnTo>
                    <a:close/>
                    <a:moveTo>
                      <a:pt x="51921" y="28883"/>
                    </a:moveTo>
                    <a:lnTo>
                      <a:pt x="54216" y="31178"/>
                    </a:lnTo>
                    <a:lnTo>
                      <a:pt x="51921" y="33473"/>
                    </a:lnTo>
                    <a:lnTo>
                      <a:pt x="49626" y="31178"/>
                    </a:lnTo>
                    <a:lnTo>
                      <a:pt x="51921" y="28883"/>
                    </a:lnTo>
                    <a:close/>
                    <a:moveTo>
                      <a:pt x="57092" y="28883"/>
                    </a:moveTo>
                    <a:lnTo>
                      <a:pt x="59417" y="31178"/>
                    </a:lnTo>
                    <a:lnTo>
                      <a:pt x="57092" y="33473"/>
                    </a:lnTo>
                    <a:lnTo>
                      <a:pt x="54797" y="31178"/>
                    </a:lnTo>
                    <a:lnTo>
                      <a:pt x="57092" y="28883"/>
                    </a:lnTo>
                    <a:close/>
                    <a:moveTo>
                      <a:pt x="28791" y="1"/>
                    </a:moveTo>
                    <a:lnTo>
                      <a:pt x="28515" y="276"/>
                    </a:lnTo>
                    <a:lnTo>
                      <a:pt x="30994" y="2785"/>
                    </a:lnTo>
                    <a:lnTo>
                      <a:pt x="28699" y="5080"/>
                    </a:lnTo>
                    <a:lnTo>
                      <a:pt x="26221" y="2571"/>
                    </a:lnTo>
                    <a:lnTo>
                      <a:pt x="25945" y="2846"/>
                    </a:lnTo>
                    <a:lnTo>
                      <a:pt x="28424" y="5325"/>
                    </a:lnTo>
                    <a:lnTo>
                      <a:pt x="26129" y="7619"/>
                    </a:lnTo>
                    <a:lnTo>
                      <a:pt x="23651" y="5141"/>
                    </a:lnTo>
                    <a:lnTo>
                      <a:pt x="23345" y="5447"/>
                    </a:lnTo>
                    <a:lnTo>
                      <a:pt x="25854" y="7956"/>
                    </a:lnTo>
                    <a:lnTo>
                      <a:pt x="23559" y="10250"/>
                    </a:lnTo>
                    <a:lnTo>
                      <a:pt x="21050" y="7742"/>
                    </a:lnTo>
                    <a:lnTo>
                      <a:pt x="20775" y="8017"/>
                    </a:lnTo>
                    <a:lnTo>
                      <a:pt x="23283" y="10495"/>
                    </a:lnTo>
                    <a:lnTo>
                      <a:pt x="20989" y="12790"/>
                    </a:lnTo>
                    <a:lnTo>
                      <a:pt x="18480" y="10312"/>
                    </a:lnTo>
                    <a:lnTo>
                      <a:pt x="18205" y="10587"/>
                    </a:lnTo>
                    <a:lnTo>
                      <a:pt x="20683" y="13096"/>
                    </a:lnTo>
                    <a:lnTo>
                      <a:pt x="18388" y="15391"/>
                    </a:lnTo>
                    <a:lnTo>
                      <a:pt x="15879" y="12912"/>
                    </a:lnTo>
                    <a:lnTo>
                      <a:pt x="15604" y="13157"/>
                    </a:lnTo>
                    <a:lnTo>
                      <a:pt x="18113" y="15666"/>
                    </a:lnTo>
                    <a:lnTo>
                      <a:pt x="15788" y="17961"/>
                    </a:lnTo>
                    <a:lnTo>
                      <a:pt x="13309" y="15452"/>
                    </a:lnTo>
                    <a:lnTo>
                      <a:pt x="13034" y="15727"/>
                    </a:lnTo>
                    <a:lnTo>
                      <a:pt x="15512" y="18236"/>
                    </a:lnTo>
                    <a:lnTo>
                      <a:pt x="13218" y="20531"/>
                    </a:lnTo>
                    <a:lnTo>
                      <a:pt x="10739" y="18083"/>
                    </a:lnTo>
                    <a:lnTo>
                      <a:pt x="10464" y="18328"/>
                    </a:lnTo>
                    <a:lnTo>
                      <a:pt x="12942" y="20837"/>
                    </a:lnTo>
                    <a:lnTo>
                      <a:pt x="10647" y="23131"/>
                    </a:lnTo>
                    <a:lnTo>
                      <a:pt x="8139" y="20622"/>
                    </a:lnTo>
                    <a:lnTo>
                      <a:pt x="7863" y="20898"/>
                    </a:lnTo>
                    <a:lnTo>
                      <a:pt x="10342" y="23437"/>
                    </a:lnTo>
                    <a:lnTo>
                      <a:pt x="8047" y="25732"/>
                    </a:lnTo>
                    <a:lnTo>
                      <a:pt x="5538" y="23223"/>
                    </a:lnTo>
                    <a:lnTo>
                      <a:pt x="5293" y="23498"/>
                    </a:lnTo>
                    <a:lnTo>
                      <a:pt x="7771" y="25977"/>
                    </a:lnTo>
                    <a:lnTo>
                      <a:pt x="5477" y="28271"/>
                    </a:lnTo>
                    <a:lnTo>
                      <a:pt x="2999" y="25793"/>
                    </a:lnTo>
                    <a:lnTo>
                      <a:pt x="2723" y="26068"/>
                    </a:lnTo>
                    <a:lnTo>
                      <a:pt x="5201" y="28547"/>
                    </a:lnTo>
                    <a:lnTo>
                      <a:pt x="2907" y="30872"/>
                    </a:lnTo>
                    <a:lnTo>
                      <a:pt x="398" y="28394"/>
                    </a:lnTo>
                    <a:lnTo>
                      <a:pt x="123" y="28669"/>
                    </a:lnTo>
                    <a:lnTo>
                      <a:pt x="2631" y="31147"/>
                    </a:lnTo>
                    <a:lnTo>
                      <a:pt x="0" y="33779"/>
                    </a:lnTo>
                    <a:lnTo>
                      <a:pt x="551" y="33779"/>
                    </a:lnTo>
                    <a:lnTo>
                      <a:pt x="2876" y="31423"/>
                    </a:lnTo>
                    <a:lnTo>
                      <a:pt x="5171" y="33717"/>
                    </a:lnTo>
                    <a:lnTo>
                      <a:pt x="5140" y="33779"/>
                    </a:lnTo>
                    <a:lnTo>
                      <a:pt x="5752" y="33779"/>
                    </a:lnTo>
                    <a:lnTo>
                      <a:pt x="5722" y="33717"/>
                    </a:lnTo>
                    <a:lnTo>
                      <a:pt x="8016" y="31423"/>
                    </a:lnTo>
                    <a:lnTo>
                      <a:pt x="10311" y="33717"/>
                    </a:lnTo>
                    <a:lnTo>
                      <a:pt x="10280" y="33779"/>
                    </a:lnTo>
                    <a:lnTo>
                      <a:pt x="10892" y="33779"/>
                    </a:lnTo>
                    <a:lnTo>
                      <a:pt x="10862" y="33717"/>
                    </a:lnTo>
                    <a:lnTo>
                      <a:pt x="13156" y="31423"/>
                    </a:lnTo>
                    <a:lnTo>
                      <a:pt x="15451" y="33717"/>
                    </a:lnTo>
                    <a:lnTo>
                      <a:pt x="15420" y="33779"/>
                    </a:lnTo>
                    <a:lnTo>
                      <a:pt x="16094" y="33779"/>
                    </a:lnTo>
                    <a:lnTo>
                      <a:pt x="16032" y="33717"/>
                    </a:lnTo>
                    <a:lnTo>
                      <a:pt x="18327" y="31423"/>
                    </a:lnTo>
                    <a:lnTo>
                      <a:pt x="20622" y="33717"/>
                    </a:lnTo>
                    <a:lnTo>
                      <a:pt x="20591" y="33779"/>
                    </a:lnTo>
                    <a:lnTo>
                      <a:pt x="21203" y="33779"/>
                    </a:lnTo>
                    <a:lnTo>
                      <a:pt x="21172" y="33717"/>
                    </a:lnTo>
                    <a:lnTo>
                      <a:pt x="23467" y="31423"/>
                    </a:lnTo>
                    <a:lnTo>
                      <a:pt x="25762" y="33717"/>
                    </a:lnTo>
                    <a:lnTo>
                      <a:pt x="25701" y="33779"/>
                    </a:lnTo>
                    <a:lnTo>
                      <a:pt x="26404" y="33779"/>
                    </a:lnTo>
                    <a:lnTo>
                      <a:pt x="26374" y="33717"/>
                    </a:lnTo>
                    <a:lnTo>
                      <a:pt x="28668" y="31423"/>
                    </a:lnTo>
                    <a:lnTo>
                      <a:pt x="30963" y="33717"/>
                    </a:lnTo>
                    <a:lnTo>
                      <a:pt x="30902" y="33779"/>
                    </a:lnTo>
                    <a:lnTo>
                      <a:pt x="31544" y="33779"/>
                    </a:lnTo>
                    <a:lnTo>
                      <a:pt x="31483" y="33717"/>
                    </a:lnTo>
                    <a:lnTo>
                      <a:pt x="33778" y="31423"/>
                    </a:lnTo>
                    <a:lnTo>
                      <a:pt x="36072" y="33717"/>
                    </a:lnTo>
                    <a:lnTo>
                      <a:pt x="36042" y="33779"/>
                    </a:lnTo>
                    <a:lnTo>
                      <a:pt x="36746" y="33779"/>
                    </a:lnTo>
                    <a:lnTo>
                      <a:pt x="36684" y="33717"/>
                    </a:lnTo>
                    <a:lnTo>
                      <a:pt x="38979" y="31423"/>
                    </a:lnTo>
                    <a:lnTo>
                      <a:pt x="41274" y="33717"/>
                    </a:lnTo>
                    <a:lnTo>
                      <a:pt x="41243" y="33779"/>
                    </a:lnTo>
                    <a:lnTo>
                      <a:pt x="41855" y="33779"/>
                    </a:lnTo>
                    <a:lnTo>
                      <a:pt x="41824" y="33717"/>
                    </a:lnTo>
                    <a:lnTo>
                      <a:pt x="44119" y="31423"/>
                    </a:lnTo>
                    <a:lnTo>
                      <a:pt x="46414" y="33717"/>
                    </a:lnTo>
                    <a:lnTo>
                      <a:pt x="46353" y="33779"/>
                    </a:lnTo>
                    <a:lnTo>
                      <a:pt x="47056" y="33779"/>
                    </a:lnTo>
                    <a:lnTo>
                      <a:pt x="47026" y="33717"/>
                    </a:lnTo>
                    <a:lnTo>
                      <a:pt x="49320" y="31423"/>
                    </a:lnTo>
                    <a:lnTo>
                      <a:pt x="51615" y="33717"/>
                    </a:lnTo>
                    <a:lnTo>
                      <a:pt x="51585" y="33779"/>
                    </a:lnTo>
                    <a:lnTo>
                      <a:pt x="52196" y="33779"/>
                    </a:lnTo>
                    <a:lnTo>
                      <a:pt x="52166" y="33717"/>
                    </a:lnTo>
                    <a:lnTo>
                      <a:pt x="54461" y="31423"/>
                    </a:lnTo>
                    <a:lnTo>
                      <a:pt x="56755" y="33717"/>
                    </a:lnTo>
                    <a:lnTo>
                      <a:pt x="56725" y="33779"/>
                    </a:lnTo>
                    <a:lnTo>
                      <a:pt x="57398" y="33779"/>
                    </a:lnTo>
                    <a:lnTo>
                      <a:pt x="57337" y="33717"/>
                    </a:lnTo>
                    <a:lnTo>
                      <a:pt x="59631" y="31423"/>
                    </a:lnTo>
                    <a:lnTo>
                      <a:pt x="61987" y="33779"/>
                    </a:lnTo>
                    <a:lnTo>
                      <a:pt x="62538" y="33779"/>
                    </a:lnTo>
                    <a:lnTo>
                      <a:pt x="59937" y="31147"/>
                    </a:lnTo>
                    <a:lnTo>
                      <a:pt x="62415" y="28669"/>
                    </a:lnTo>
                    <a:lnTo>
                      <a:pt x="62171" y="28394"/>
                    </a:lnTo>
                    <a:lnTo>
                      <a:pt x="59692" y="30872"/>
                    </a:lnTo>
                    <a:lnTo>
                      <a:pt x="57398" y="28577"/>
                    </a:lnTo>
                    <a:lnTo>
                      <a:pt x="59876" y="26068"/>
                    </a:lnTo>
                    <a:lnTo>
                      <a:pt x="59601" y="25824"/>
                    </a:lnTo>
                    <a:lnTo>
                      <a:pt x="57122" y="28302"/>
                    </a:lnTo>
                    <a:lnTo>
                      <a:pt x="54828" y="26007"/>
                    </a:lnTo>
                    <a:lnTo>
                      <a:pt x="57306" y="23529"/>
                    </a:lnTo>
                    <a:lnTo>
                      <a:pt x="57031" y="23254"/>
                    </a:lnTo>
                    <a:lnTo>
                      <a:pt x="54491" y="25732"/>
                    </a:lnTo>
                    <a:lnTo>
                      <a:pt x="52196" y="23437"/>
                    </a:lnTo>
                    <a:lnTo>
                      <a:pt x="54675" y="20928"/>
                    </a:lnTo>
                    <a:lnTo>
                      <a:pt x="54430" y="20653"/>
                    </a:lnTo>
                    <a:lnTo>
                      <a:pt x="51921" y="23162"/>
                    </a:lnTo>
                    <a:lnTo>
                      <a:pt x="49596" y="20867"/>
                    </a:lnTo>
                    <a:lnTo>
                      <a:pt x="52105" y="18358"/>
                    </a:lnTo>
                    <a:lnTo>
                      <a:pt x="51829" y="18083"/>
                    </a:lnTo>
                    <a:lnTo>
                      <a:pt x="49351" y="20561"/>
                    </a:lnTo>
                    <a:lnTo>
                      <a:pt x="47026" y="18267"/>
                    </a:lnTo>
                    <a:lnTo>
                      <a:pt x="49535" y="15758"/>
                    </a:lnTo>
                    <a:lnTo>
                      <a:pt x="49259" y="15513"/>
                    </a:lnTo>
                    <a:lnTo>
                      <a:pt x="46781" y="17991"/>
                    </a:lnTo>
                    <a:lnTo>
                      <a:pt x="44456" y="15697"/>
                    </a:lnTo>
                    <a:lnTo>
                      <a:pt x="46965" y="13218"/>
                    </a:lnTo>
                    <a:lnTo>
                      <a:pt x="46689" y="12943"/>
                    </a:lnTo>
                    <a:lnTo>
                      <a:pt x="44180" y="15391"/>
                    </a:lnTo>
                    <a:lnTo>
                      <a:pt x="41855" y="13096"/>
                    </a:lnTo>
                    <a:lnTo>
                      <a:pt x="44364" y="10618"/>
                    </a:lnTo>
                    <a:lnTo>
                      <a:pt x="44089" y="10342"/>
                    </a:lnTo>
                    <a:lnTo>
                      <a:pt x="41580" y="12821"/>
                    </a:lnTo>
                    <a:lnTo>
                      <a:pt x="39285" y="10526"/>
                    </a:lnTo>
                    <a:lnTo>
                      <a:pt x="41794" y="8048"/>
                    </a:lnTo>
                    <a:lnTo>
                      <a:pt x="41519" y="7772"/>
                    </a:lnTo>
                    <a:lnTo>
                      <a:pt x="39040" y="10220"/>
                    </a:lnTo>
                    <a:lnTo>
                      <a:pt x="36746" y="7925"/>
                    </a:lnTo>
                    <a:lnTo>
                      <a:pt x="39224" y="5447"/>
                    </a:lnTo>
                    <a:lnTo>
                      <a:pt x="38948" y="5172"/>
                    </a:lnTo>
                    <a:lnTo>
                      <a:pt x="36470" y="7680"/>
                    </a:lnTo>
                    <a:lnTo>
                      <a:pt x="34176" y="5386"/>
                    </a:lnTo>
                    <a:lnTo>
                      <a:pt x="36654" y="2877"/>
                    </a:lnTo>
                    <a:lnTo>
                      <a:pt x="36378" y="2602"/>
                    </a:lnTo>
                    <a:lnTo>
                      <a:pt x="33839" y="5080"/>
                    </a:lnTo>
                    <a:lnTo>
                      <a:pt x="31544" y="2785"/>
                    </a:lnTo>
                    <a:lnTo>
                      <a:pt x="34053" y="276"/>
                    </a:lnTo>
                    <a:lnTo>
                      <a:pt x="33778" y="1"/>
                    </a:lnTo>
                    <a:lnTo>
                      <a:pt x="31300" y="2510"/>
                    </a:lnTo>
                    <a:lnTo>
                      <a:pt x="28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2"/>
          <p:cNvSpPr txBox="1">
            <a:spLocks noGrp="1"/>
          </p:cNvSpPr>
          <p:nvPr>
            <p:ph type="title"/>
          </p:nvPr>
        </p:nvSpPr>
        <p:spPr>
          <a:xfrm>
            <a:off x="1026975" y="1921990"/>
            <a:ext cx="2863650" cy="13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1" name="Google Shape;641;p32"/>
          <p:cNvSpPr txBox="1">
            <a:spLocks noGrp="1"/>
          </p:cNvSpPr>
          <p:nvPr>
            <p:ph type="subTitle" idx="1"/>
          </p:nvPr>
        </p:nvSpPr>
        <p:spPr>
          <a:xfrm>
            <a:off x="1063825" y="2951210"/>
            <a:ext cx="2664682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Jean-Jacques Rousseau</a:t>
            </a:r>
          </a:p>
          <a:p>
            <a:pPr marL="0" lvl="0" indent="0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Discours sur l'origine et les fondements de l'inégalité parmi les hommes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2" name="Google Shape;642;p32"/>
          <p:cNvGrpSpPr/>
          <p:nvPr/>
        </p:nvGrpSpPr>
        <p:grpSpPr>
          <a:xfrm>
            <a:off x="4166727" y="1049515"/>
            <a:ext cx="4255068" cy="3044471"/>
            <a:chOff x="4166639" y="818073"/>
            <a:chExt cx="4904412" cy="3509072"/>
          </a:xfrm>
        </p:grpSpPr>
        <p:sp>
          <p:nvSpPr>
            <p:cNvPr id="643" name="Google Shape;643;p32"/>
            <p:cNvSpPr/>
            <p:nvPr/>
          </p:nvSpPr>
          <p:spPr>
            <a:xfrm rot="5400000">
              <a:off x="4864309" y="120403"/>
              <a:ext cx="3509072" cy="4904412"/>
            </a:xfrm>
            <a:custGeom>
              <a:avLst/>
              <a:gdLst/>
              <a:ahLst/>
              <a:cxnLst/>
              <a:rect l="l" t="t" r="r" b="b"/>
              <a:pathLst>
                <a:path w="166504" h="193487" extrusionOk="0">
                  <a:moveTo>
                    <a:pt x="0" y="1"/>
                  </a:moveTo>
                  <a:lnTo>
                    <a:pt x="0" y="193486"/>
                  </a:lnTo>
                  <a:lnTo>
                    <a:pt x="166504" y="193486"/>
                  </a:lnTo>
                  <a:lnTo>
                    <a:pt x="1665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 rot="5400000">
              <a:off x="5000204" y="245323"/>
              <a:ext cx="3237282" cy="4654572"/>
            </a:xfrm>
            <a:custGeom>
              <a:avLst/>
              <a:gdLst/>
              <a:ahLst/>
              <a:cxnLst/>
              <a:rect l="l" t="t" r="r" b="b"/>
              <a:pathLst>
                <a:path w="155676" h="180883" extrusionOk="0">
                  <a:moveTo>
                    <a:pt x="0" y="1"/>
                  </a:moveTo>
                  <a:lnTo>
                    <a:pt x="0" y="180883"/>
                  </a:lnTo>
                  <a:lnTo>
                    <a:pt x="155676" y="180883"/>
                  </a:lnTo>
                  <a:lnTo>
                    <a:pt x="1556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5" name="Google Shape;645;p32"/>
            <p:cNvGrpSpPr/>
            <p:nvPr/>
          </p:nvGrpSpPr>
          <p:grpSpPr>
            <a:xfrm>
              <a:off x="4585938" y="1206725"/>
              <a:ext cx="4065814" cy="2731769"/>
              <a:chOff x="4317054" y="963893"/>
              <a:chExt cx="4265884" cy="2866194"/>
            </a:xfrm>
          </p:grpSpPr>
          <p:sp>
            <p:nvSpPr>
              <p:cNvPr id="646" name="Google Shape;646;p32"/>
              <p:cNvSpPr/>
              <p:nvPr/>
            </p:nvSpPr>
            <p:spPr>
              <a:xfrm>
                <a:off x="4451542" y="1142919"/>
                <a:ext cx="3982041" cy="1608163"/>
              </a:xfrm>
              <a:custGeom>
                <a:avLst/>
                <a:gdLst/>
                <a:ahLst/>
                <a:cxnLst/>
                <a:rect l="l" t="t" r="r" b="b"/>
                <a:pathLst>
                  <a:path w="85451" h="34512" extrusionOk="0">
                    <a:moveTo>
                      <a:pt x="1" y="1"/>
                    </a:moveTo>
                    <a:lnTo>
                      <a:pt x="1" y="34512"/>
                    </a:lnTo>
                    <a:lnTo>
                      <a:pt x="85451" y="34512"/>
                    </a:lnTo>
                    <a:lnTo>
                      <a:pt x="85451" y="1"/>
                    </a:lnTo>
                    <a:close/>
                  </a:path>
                </a:pathLst>
              </a:custGeom>
              <a:solidFill>
                <a:srgbClr val="FF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2"/>
              <p:cNvSpPr/>
              <p:nvPr/>
            </p:nvSpPr>
            <p:spPr>
              <a:xfrm>
                <a:off x="4446603" y="1255684"/>
                <a:ext cx="632040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35891" extrusionOk="0">
                    <a:moveTo>
                      <a:pt x="0" y="0"/>
                    </a:moveTo>
                    <a:lnTo>
                      <a:pt x="0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2"/>
              <p:cNvSpPr/>
              <p:nvPr/>
            </p:nvSpPr>
            <p:spPr>
              <a:xfrm>
                <a:off x="4317054" y="963893"/>
                <a:ext cx="891184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24" h="7791" extrusionOk="0">
                    <a:moveTo>
                      <a:pt x="0" y="7790"/>
                    </a:moveTo>
                    <a:lnTo>
                      <a:pt x="19123" y="7790"/>
                    </a:lnTo>
                    <a:lnTo>
                      <a:pt x="19123" y="3482"/>
                    </a:lnTo>
                    <a:lnTo>
                      <a:pt x="19123" y="3461"/>
                    </a:lnTo>
                    <a:lnTo>
                      <a:pt x="19123" y="1"/>
                    </a:lnTo>
                    <a:lnTo>
                      <a:pt x="16385" y="1"/>
                    </a:lnTo>
                    <a:lnTo>
                      <a:pt x="16385" y="2527"/>
                    </a:lnTo>
                    <a:lnTo>
                      <a:pt x="13647" y="2527"/>
                    </a:lnTo>
                    <a:lnTo>
                      <a:pt x="13647" y="1"/>
                    </a:lnTo>
                    <a:lnTo>
                      <a:pt x="10931" y="1"/>
                    </a:lnTo>
                    <a:lnTo>
                      <a:pt x="10931" y="2527"/>
                    </a:lnTo>
                    <a:lnTo>
                      <a:pt x="8193" y="2527"/>
                    </a:lnTo>
                    <a:lnTo>
                      <a:pt x="8193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38" y="2527"/>
                    </a:lnTo>
                    <a:lnTo>
                      <a:pt x="2738" y="1"/>
                    </a:lnTo>
                    <a:lnTo>
                      <a:pt x="0" y="1"/>
                    </a:lnTo>
                    <a:lnTo>
                      <a:pt x="0" y="3482"/>
                    </a:lnTo>
                    <a:lnTo>
                      <a:pt x="0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2"/>
              <p:cNvSpPr/>
              <p:nvPr/>
            </p:nvSpPr>
            <p:spPr>
              <a:xfrm>
                <a:off x="4317054" y="1149862"/>
                <a:ext cx="891184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24" h="1677" extrusionOk="0">
                    <a:moveTo>
                      <a:pt x="19123" y="1677"/>
                    </a:moveTo>
                    <a:lnTo>
                      <a:pt x="19123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0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2"/>
              <p:cNvSpPr/>
              <p:nvPr/>
            </p:nvSpPr>
            <p:spPr>
              <a:xfrm>
                <a:off x="4670144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2"/>
              <p:cNvSpPr/>
              <p:nvPr/>
            </p:nvSpPr>
            <p:spPr>
              <a:xfrm>
                <a:off x="4670144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2"/>
              <p:cNvSpPr/>
              <p:nvPr/>
            </p:nvSpPr>
            <p:spPr>
              <a:xfrm>
                <a:off x="4670144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4670144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2"/>
              <p:cNvSpPr/>
              <p:nvPr/>
            </p:nvSpPr>
            <p:spPr>
              <a:xfrm>
                <a:off x="4670144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2"/>
              <p:cNvSpPr/>
              <p:nvPr/>
            </p:nvSpPr>
            <p:spPr>
              <a:xfrm>
                <a:off x="4670144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2"/>
              <p:cNvSpPr/>
              <p:nvPr/>
            </p:nvSpPr>
            <p:spPr>
              <a:xfrm>
                <a:off x="4670144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2"/>
              <p:cNvSpPr/>
              <p:nvPr/>
            </p:nvSpPr>
            <p:spPr>
              <a:xfrm>
                <a:off x="4670144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2"/>
              <p:cNvSpPr/>
              <p:nvPr/>
            </p:nvSpPr>
            <p:spPr>
              <a:xfrm>
                <a:off x="5571161" y="1255684"/>
                <a:ext cx="632086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4" h="35891" extrusionOk="0">
                    <a:moveTo>
                      <a:pt x="1" y="0"/>
                    </a:moveTo>
                    <a:lnTo>
                      <a:pt x="1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2"/>
              <p:cNvSpPr/>
              <p:nvPr/>
            </p:nvSpPr>
            <p:spPr>
              <a:xfrm>
                <a:off x="5442591" y="963893"/>
                <a:ext cx="890205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7791" extrusionOk="0">
                    <a:moveTo>
                      <a:pt x="1" y="7790"/>
                    </a:moveTo>
                    <a:lnTo>
                      <a:pt x="19103" y="7790"/>
                    </a:lnTo>
                    <a:lnTo>
                      <a:pt x="19103" y="3482"/>
                    </a:lnTo>
                    <a:lnTo>
                      <a:pt x="19103" y="3461"/>
                    </a:lnTo>
                    <a:lnTo>
                      <a:pt x="19103" y="1"/>
                    </a:lnTo>
                    <a:lnTo>
                      <a:pt x="16365" y="1"/>
                    </a:lnTo>
                    <a:lnTo>
                      <a:pt x="16365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10" y="1"/>
                    </a:lnTo>
                    <a:lnTo>
                      <a:pt x="10910" y="2527"/>
                    </a:lnTo>
                    <a:lnTo>
                      <a:pt x="8172" y="2527"/>
                    </a:lnTo>
                    <a:lnTo>
                      <a:pt x="8172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17" y="2527"/>
                    </a:lnTo>
                    <a:lnTo>
                      <a:pt x="2717" y="1"/>
                    </a:lnTo>
                    <a:lnTo>
                      <a:pt x="1" y="1"/>
                    </a:lnTo>
                    <a:lnTo>
                      <a:pt x="1" y="3482"/>
                    </a:lnTo>
                    <a:lnTo>
                      <a:pt x="1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5442591" y="1149862"/>
                <a:ext cx="890205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1677" extrusionOk="0">
                    <a:moveTo>
                      <a:pt x="19103" y="1677"/>
                    </a:moveTo>
                    <a:lnTo>
                      <a:pt x="19103" y="0"/>
                    </a:lnTo>
                    <a:lnTo>
                      <a:pt x="1" y="0"/>
                    </a:lnTo>
                    <a:lnTo>
                      <a:pt x="1" y="488"/>
                    </a:lnTo>
                    <a:lnTo>
                      <a:pt x="1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2"/>
              <p:cNvSpPr/>
              <p:nvPr/>
            </p:nvSpPr>
            <p:spPr>
              <a:xfrm>
                <a:off x="5794703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2"/>
              <p:cNvSpPr/>
              <p:nvPr/>
            </p:nvSpPr>
            <p:spPr>
              <a:xfrm>
                <a:off x="5794703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2"/>
              <p:cNvSpPr/>
              <p:nvPr/>
            </p:nvSpPr>
            <p:spPr>
              <a:xfrm>
                <a:off x="5794703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2"/>
              <p:cNvSpPr/>
              <p:nvPr/>
            </p:nvSpPr>
            <p:spPr>
              <a:xfrm>
                <a:off x="5794703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>
                <a:off x="5794703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2"/>
              <p:cNvSpPr/>
              <p:nvPr/>
            </p:nvSpPr>
            <p:spPr>
              <a:xfrm>
                <a:off x="5794703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2"/>
              <p:cNvSpPr/>
              <p:nvPr/>
            </p:nvSpPr>
            <p:spPr>
              <a:xfrm>
                <a:off x="5794703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2"/>
              <p:cNvSpPr/>
              <p:nvPr/>
            </p:nvSpPr>
            <p:spPr>
              <a:xfrm>
                <a:off x="5794703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2"/>
              <p:cNvSpPr/>
              <p:nvPr/>
            </p:nvSpPr>
            <p:spPr>
              <a:xfrm>
                <a:off x="6696744" y="1255684"/>
                <a:ext cx="632040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35891" extrusionOk="0">
                    <a:moveTo>
                      <a:pt x="0" y="0"/>
                    </a:moveTo>
                    <a:lnTo>
                      <a:pt x="0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2"/>
              <p:cNvSpPr/>
              <p:nvPr/>
            </p:nvSpPr>
            <p:spPr>
              <a:xfrm>
                <a:off x="6567149" y="963893"/>
                <a:ext cx="891231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25" h="7791" extrusionOk="0">
                    <a:moveTo>
                      <a:pt x="1" y="7790"/>
                    </a:moveTo>
                    <a:lnTo>
                      <a:pt x="19124" y="7790"/>
                    </a:lnTo>
                    <a:lnTo>
                      <a:pt x="19124" y="3482"/>
                    </a:lnTo>
                    <a:lnTo>
                      <a:pt x="19124" y="3461"/>
                    </a:lnTo>
                    <a:lnTo>
                      <a:pt x="19124" y="1"/>
                    </a:lnTo>
                    <a:lnTo>
                      <a:pt x="16386" y="1"/>
                    </a:lnTo>
                    <a:lnTo>
                      <a:pt x="16386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31" y="1"/>
                    </a:lnTo>
                    <a:lnTo>
                      <a:pt x="10931" y="2527"/>
                    </a:lnTo>
                    <a:lnTo>
                      <a:pt x="8193" y="2527"/>
                    </a:lnTo>
                    <a:lnTo>
                      <a:pt x="8193" y="1"/>
                    </a:lnTo>
                    <a:lnTo>
                      <a:pt x="5456" y="1"/>
                    </a:lnTo>
                    <a:lnTo>
                      <a:pt x="5456" y="2527"/>
                    </a:lnTo>
                    <a:lnTo>
                      <a:pt x="2739" y="2527"/>
                    </a:lnTo>
                    <a:lnTo>
                      <a:pt x="2739" y="1"/>
                    </a:lnTo>
                    <a:lnTo>
                      <a:pt x="1" y="1"/>
                    </a:lnTo>
                    <a:lnTo>
                      <a:pt x="1" y="3482"/>
                    </a:lnTo>
                    <a:lnTo>
                      <a:pt x="1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2"/>
              <p:cNvSpPr/>
              <p:nvPr/>
            </p:nvSpPr>
            <p:spPr>
              <a:xfrm>
                <a:off x="6567149" y="1149862"/>
                <a:ext cx="891231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25" h="1677" extrusionOk="0">
                    <a:moveTo>
                      <a:pt x="19124" y="1677"/>
                    </a:moveTo>
                    <a:lnTo>
                      <a:pt x="19124" y="0"/>
                    </a:lnTo>
                    <a:lnTo>
                      <a:pt x="1" y="0"/>
                    </a:lnTo>
                    <a:lnTo>
                      <a:pt x="1" y="488"/>
                    </a:lnTo>
                    <a:lnTo>
                      <a:pt x="1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2"/>
              <p:cNvSpPr/>
              <p:nvPr/>
            </p:nvSpPr>
            <p:spPr>
              <a:xfrm>
                <a:off x="6920239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1" y="0"/>
                    </a:moveTo>
                    <a:lnTo>
                      <a:pt x="1" y="1061"/>
                    </a:lnTo>
                    <a:lnTo>
                      <a:pt x="3970" y="106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2"/>
              <p:cNvSpPr/>
              <p:nvPr/>
            </p:nvSpPr>
            <p:spPr>
              <a:xfrm>
                <a:off x="6920239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1" y="1"/>
                    </a:moveTo>
                    <a:lnTo>
                      <a:pt x="1" y="1720"/>
                    </a:lnTo>
                    <a:lnTo>
                      <a:pt x="3970" y="1720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2"/>
              <p:cNvSpPr/>
              <p:nvPr/>
            </p:nvSpPr>
            <p:spPr>
              <a:xfrm>
                <a:off x="6920239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1" y="1"/>
                    </a:moveTo>
                    <a:lnTo>
                      <a:pt x="1" y="1041"/>
                    </a:lnTo>
                    <a:lnTo>
                      <a:pt x="3970" y="10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2"/>
              <p:cNvSpPr/>
              <p:nvPr/>
            </p:nvSpPr>
            <p:spPr>
              <a:xfrm>
                <a:off x="6920239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3970" y="17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2"/>
              <p:cNvSpPr/>
              <p:nvPr/>
            </p:nvSpPr>
            <p:spPr>
              <a:xfrm>
                <a:off x="6920239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1" y="1"/>
                    </a:moveTo>
                    <a:lnTo>
                      <a:pt x="1" y="1041"/>
                    </a:lnTo>
                    <a:lnTo>
                      <a:pt x="3970" y="10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2"/>
              <p:cNvSpPr/>
              <p:nvPr/>
            </p:nvSpPr>
            <p:spPr>
              <a:xfrm>
                <a:off x="6920239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1" y="0"/>
                    </a:moveTo>
                    <a:lnTo>
                      <a:pt x="1" y="1741"/>
                    </a:lnTo>
                    <a:lnTo>
                      <a:pt x="3970" y="174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>
                <a:off x="6920239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1" y="0"/>
                    </a:moveTo>
                    <a:lnTo>
                      <a:pt x="1" y="1061"/>
                    </a:lnTo>
                    <a:lnTo>
                      <a:pt x="3970" y="106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>
                <a:off x="6920239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1" y="0"/>
                    </a:moveTo>
                    <a:lnTo>
                      <a:pt x="1" y="1720"/>
                    </a:lnTo>
                    <a:lnTo>
                      <a:pt x="3970" y="1720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2"/>
              <p:cNvSpPr/>
              <p:nvPr/>
            </p:nvSpPr>
            <p:spPr>
              <a:xfrm>
                <a:off x="7821303" y="1255684"/>
                <a:ext cx="632086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4" h="35891" extrusionOk="0">
                    <a:moveTo>
                      <a:pt x="1" y="0"/>
                    </a:moveTo>
                    <a:lnTo>
                      <a:pt x="1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2"/>
              <p:cNvSpPr/>
              <p:nvPr/>
            </p:nvSpPr>
            <p:spPr>
              <a:xfrm>
                <a:off x="7692732" y="963893"/>
                <a:ext cx="890205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7791" extrusionOk="0">
                    <a:moveTo>
                      <a:pt x="0" y="7790"/>
                    </a:moveTo>
                    <a:lnTo>
                      <a:pt x="19102" y="7790"/>
                    </a:lnTo>
                    <a:lnTo>
                      <a:pt x="19102" y="3482"/>
                    </a:lnTo>
                    <a:lnTo>
                      <a:pt x="19102" y="3461"/>
                    </a:lnTo>
                    <a:lnTo>
                      <a:pt x="19102" y="1"/>
                    </a:lnTo>
                    <a:lnTo>
                      <a:pt x="16364" y="1"/>
                    </a:lnTo>
                    <a:lnTo>
                      <a:pt x="16364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10" y="1"/>
                    </a:lnTo>
                    <a:lnTo>
                      <a:pt x="10910" y="2527"/>
                    </a:lnTo>
                    <a:lnTo>
                      <a:pt x="8172" y="2527"/>
                    </a:lnTo>
                    <a:lnTo>
                      <a:pt x="8172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17" y="2527"/>
                    </a:lnTo>
                    <a:lnTo>
                      <a:pt x="2717" y="1"/>
                    </a:lnTo>
                    <a:lnTo>
                      <a:pt x="0" y="1"/>
                    </a:lnTo>
                    <a:lnTo>
                      <a:pt x="0" y="3482"/>
                    </a:lnTo>
                    <a:lnTo>
                      <a:pt x="0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2"/>
              <p:cNvSpPr/>
              <p:nvPr/>
            </p:nvSpPr>
            <p:spPr>
              <a:xfrm>
                <a:off x="7692732" y="1149862"/>
                <a:ext cx="890205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1677" extrusionOk="0">
                    <a:moveTo>
                      <a:pt x="19102" y="1677"/>
                    </a:moveTo>
                    <a:lnTo>
                      <a:pt x="19102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0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8044844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2"/>
              <p:cNvSpPr/>
              <p:nvPr/>
            </p:nvSpPr>
            <p:spPr>
              <a:xfrm>
                <a:off x="8044844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2"/>
              <p:cNvSpPr/>
              <p:nvPr/>
            </p:nvSpPr>
            <p:spPr>
              <a:xfrm>
                <a:off x="8044844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2"/>
              <p:cNvSpPr/>
              <p:nvPr/>
            </p:nvSpPr>
            <p:spPr>
              <a:xfrm>
                <a:off x="8044844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8044844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8044844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>
                <a:off x="8044844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>
                <a:off x="8044844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>
                <a:off x="4317054" y="2555234"/>
                <a:ext cx="4265884" cy="1274853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27359" extrusionOk="0">
                    <a:moveTo>
                      <a:pt x="0" y="27359"/>
                    </a:moveTo>
                    <a:lnTo>
                      <a:pt x="91541" y="27359"/>
                    </a:lnTo>
                    <a:lnTo>
                      <a:pt x="91541" y="3184"/>
                    </a:lnTo>
                    <a:lnTo>
                      <a:pt x="91541" y="3184"/>
                    </a:lnTo>
                    <a:lnTo>
                      <a:pt x="91541" y="722"/>
                    </a:lnTo>
                    <a:cubicBezTo>
                      <a:pt x="91541" y="319"/>
                      <a:pt x="91223" y="0"/>
                      <a:pt x="90820" y="0"/>
                    </a:cubicBezTo>
                    <a:lnTo>
                      <a:pt x="88846" y="0"/>
                    </a:lnTo>
                    <a:cubicBezTo>
                      <a:pt x="88464" y="0"/>
                      <a:pt x="88146" y="319"/>
                      <a:pt x="88146" y="722"/>
                    </a:cubicBezTo>
                    <a:lnTo>
                      <a:pt x="88146" y="3184"/>
                    </a:lnTo>
                    <a:lnTo>
                      <a:pt x="84771" y="3184"/>
                    </a:lnTo>
                    <a:lnTo>
                      <a:pt x="84771" y="722"/>
                    </a:lnTo>
                    <a:cubicBezTo>
                      <a:pt x="84771" y="319"/>
                      <a:pt x="84452" y="0"/>
                      <a:pt x="84049" y="0"/>
                    </a:cubicBezTo>
                    <a:lnTo>
                      <a:pt x="82075" y="0"/>
                    </a:lnTo>
                    <a:cubicBezTo>
                      <a:pt x="81693" y="0"/>
                      <a:pt x="81375" y="319"/>
                      <a:pt x="81375" y="722"/>
                    </a:cubicBezTo>
                    <a:lnTo>
                      <a:pt x="81375" y="3184"/>
                    </a:lnTo>
                    <a:lnTo>
                      <a:pt x="77979" y="3184"/>
                    </a:lnTo>
                    <a:lnTo>
                      <a:pt x="77979" y="722"/>
                    </a:lnTo>
                    <a:cubicBezTo>
                      <a:pt x="77979" y="319"/>
                      <a:pt x="77661" y="0"/>
                      <a:pt x="77279" y="0"/>
                    </a:cubicBezTo>
                    <a:lnTo>
                      <a:pt x="75305" y="0"/>
                    </a:lnTo>
                    <a:cubicBezTo>
                      <a:pt x="74901" y="0"/>
                      <a:pt x="74583" y="319"/>
                      <a:pt x="74583" y="722"/>
                    </a:cubicBezTo>
                    <a:lnTo>
                      <a:pt x="74583" y="3184"/>
                    </a:lnTo>
                    <a:lnTo>
                      <a:pt x="71208" y="3184"/>
                    </a:lnTo>
                    <a:lnTo>
                      <a:pt x="71208" y="722"/>
                    </a:lnTo>
                    <a:cubicBezTo>
                      <a:pt x="71208" y="319"/>
                      <a:pt x="70890" y="0"/>
                      <a:pt x="70487" y="0"/>
                    </a:cubicBezTo>
                    <a:lnTo>
                      <a:pt x="68513" y="0"/>
                    </a:lnTo>
                    <a:cubicBezTo>
                      <a:pt x="68131" y="0"/>
                      <a:pt x="67812" y="319"/>
                      <a:pt x="67812" y="722"/>
                    </a:cubicBezTo>
                    <a:lnTo>
                      <a:pt x="67812" y="3184"/>
                    </a:lnTo>
                    <a:lnTo>
                      <a:pt x="23729" y="3184"/>
                    </a:lnTo>
                    <a:lnTo>
                      <a:pt x="23729" y="722"/>
                    </a:lnTo>
                    <a:cubicBezTo>
                      <a:pt x="23729" y="319"/>
                      <a:pt x="23411" y="0"/>
                      <a:pt x="23029" y="0"/>
                    </a:cubicBezTo>
                    <a:lnTo>
                      <a:pt x="21055" y="0"/>
                    </a:lnTo>
                    <a:cubicBezTo>
                      <a:pt x="20651" y="0"/>
                      <a:pt x="20333" y="319"/>
                      <a:pt x="20333" y="722"/>
                    </a:cubicBezTo>
                    <a:lnTo>
                      <a:pt x="20333" y="3184"/>
                    </a:lnTo>
                    <a:lnTo>
                      <a:pt x="16958" y="3184"/>
                    </a:lnTo>
                    <a:lnTo>
                      <a:pt x="16958" y="722"/>
                    </a:lnTo>
                    <a:cubicBezTo>
                      <a:pt x="16958" y="319"/>
                      <a:pt x="16640" y="0"/>
                      <a:pt x="16237" y="0"/>
                    </a:cubicBezTo>
                    <a:lnTo>
                      <a:pt x="14263" y="0"/>
                    </a:lnTo>
                    <a:cubicBezTo>
                      <a:pt x="13881" y="0"/>
                      <a:pt x="13562" y="319"/>
                      <a:pt x="13562" y="722"/>
                    </a:cubicBezTo>
                    <a:lnTo>
                      <a:pt x="13562" y="3184"/>
                    </a:lnTo>
                    <a:lnTo>
                      <a:pt x="10167" y="3184"/>
                    </a:lnTo>
                    <a:lnTo>
                      <a:pt x="10167" y="722"/>
                    </a:lnTo>
                    <a:cubicBezTo>
                      <a:pt x="10167" y="319"/>
                      <a:pt x="9848" y="0"/>
                      <a:pt x="9466" y="0"/>
                    </a:cubicBezTo>
                    <a:lnTo>
                      <a:pt x="7492" y="0"/>
                    </a:lnTo>
                    <a:cubicBezTo>
                      <a:pt x="7089" y="0"/>
                      <a:pt x="6771" y="319"/>
                      <a:pt x="6792" y="722"/>
                    </a:cubicBezTo>
                    <a:lnTo>
                      <a:pt x="6792" y="3184"/>
                    </a:lnTo>
                    <a:lnTo>
                      <a:pt x="3396" y="3184"/>
                    </a:lnTo>
                    <a:lnTo>
                      <a:pt x="3396" y="722"/>
                    </a:lnTo>
                    <a:cubicBezTo>
                      <a:pt x="3396" y="319"/>
                      <a:pt x="3078" y="0"/>
                      <a:pt x="2674" y="0"/>
                    </a:cubicBezTo>
                    <a:lnTo>
                      <a:pt x="700" y="0"/>
                    </a:lnTo>
                    <a:cubicBezTo>
                      <a:pt x="318" y="0"/>
                      <a:pt x="0" y="319"/>
                      <a:pt x="0" y="7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>
                <a:off x="4317054" y="2555234"/>
                <a:ext cx="4265884" cy="313553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6729" extrusionOk="0">
                    <a:moveTo>
                      <a:pt x="91541" y="6728"/>
                    </a:moveTo>
                    <a:lnTo>
                      <a:pt x="91541" y="3141"/>
                    </a:lnTo>
                    <a:lnTo>
                      <a:pt x="91541" y="3141"/>
                    </a:lnTo>
                    <a:lnTo>
                      <a:pt x="91541" y="0"/>
                    </a:lnTo>
                    <a:lnTo>
                      <a:pt x="88146" y="0"/>
                    </a:lnTo>
                    <a:lnTo>
                      <a:pt x="88146" y="3141"/>
                    </a:lnTo>
                    <a:lnTo>
                      <a:pt x="84771" y="3141"/>
                    </a:lnTo>
                    <a:lnTo>
                      <a:pt x="84771" y="0"/>
                    </a:lnTo>
                    <a:lnTo>
                      <a:pt x="81375" y="0"/>
                    </a:lnTo>
                    <a:lnTo>
                      <a:pt x="81375" y="3141"/>
                    </a:lnTo>
                    <a:lnTo>
                      <a:pt x="77979" y="3141"/>
                    </a:lnTo>
                    <a:lnTo>
                      <a:pt x="77979" y="0"/>
                    </a:lnTo>
                    <a:lnTo>
                      <a:pt x="74583" y="0"/>
                    </a:lnTo>
                    <a:lnTo>
                      <a:pt x="74583" y="3141"/>
                    </a:lnTo>
                    <a:lnTo>
                      <a:pt x="71208" y="3141"/>
                    </a:lnTo>
                    <a:lnTo>
                      <a:pt x="71208" y="0"/>
                    </a:lnTo>
                    <a:lnTo>
                      <a:pt x="67812" y="0"/>
                    </a:lnTo>
                    <a:lnTo>
                      <a:pt x="67812" y="3141"/>
                    </a:lnTo>
                    <a:lnTo>
                      <a:pt x="23729" y="3141"/>
                    </a:lnTo>
                    <a:lnTo>
                      <a:pt x="23729" y="0"/>
                    </a:lnTo>
                    <a:lnTo>
                      <a:pt x="20354" y="0"/>
                    </a:lnTo>
                    <a:lnTo>
                      <a:pt x="20354" y="3141"/>
                    </a:lnTo>
                    <a:lnTo>
                      <a:pt x="16958" y="3141"/>
                    </a:lnTo>
                    <a:lnTo>
                      <a:pt x="16958" y="0"/>
                    </a:lnTo>
                    <a:lnTo>
                      <a:pt x="13562" y="0"/>
                    </a:lnTo>
                    <a:lnTo>
                      <a:pt x="13562" y="3141"/>
                    </a:lnTo>
                    <a:lnTo>
                      <a:pt x="10167" y="3141"/>
                    </a:lnTo>
                    <a:lnTo>
                      <a:pt x="10167" y="0"/>
                    </a:lnTo>
                    <a:lnTo>
                      <a:pt x="6792" y="0"/>
                    </a:lnTo>
                    <a:lnTo>
                      <a:pt x="6792" y="3141"/>
                    </a:lnTo>
                    <a:lnTo>
                      <a:pt x="3396" y="3141"/>
                    </a:lnTo>
                    <a:lnTo>
                      <a:pt x="3396" y="0"/>
                    </a:lnTo>
                    <a:lnTo>
                      <a:pt x="0" y="0"/>
                    </a:lnTo>
                    <a:lnTo>
                      <a:pt x="0" y="3141"/>
                    </a:lnTo>
                    <a:lnTo>
                      <a:pt x="0" y="5582"/>
                    </a:lnTo>
                    <a:lnTo>
                      <a:pt x="0" y="672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4317054" y="2857836"/>
                <a:ext cx="4265884" cy="70269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1508" extrusionOk="0">
                    <a:moveTo>
                      <a:pt x="0" y="1"/>
                    </a:moveTo>
                    <a:lnTo>
                      <a:pt x="0" y="1508"/>
                    </a:lnTo>
                    <a:lnTo>
                      <a:pt x="91541" y="1508"/>
                    </a:lnTo>
                    <a:lnTo>
                      <a:pt x="915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5547441" y="2277328"/>
                <a:ext cx="1805109" cy="1552758"/>
              </a:xfrm>
              <a:custGeom>
                <a:avLst/>
                <a:gdLst/>
                <a:ahLst/>
                <a:cxnLst/>
                <a:rect l="l" t="t" r="r" b="b"/>
                <a:pathLst>
                  <a:path w="38736" h="33323" extrusionOk="0">
                    <a:moveTo>
                      <a:pt x="35212" y="0"/>
                    </a:moveTo>
                    <a:lnTo>
                      <a:pt x="35212" y="3226"/>
                    </a:lnTo>
                    <a:lnTo>
                      <a:pt x="31689" y="3226"/>
                    </a:lnTo>
                    <a:lnTo>
                      <a:pt x="31689" y="0"/>
                    </a:lnTo>
                    <a:lnTo>
                      <a:pt x="28165" y="0"/>
                    </a:lnTo>
                    <a:lnTo>
                      <a:pt x="28165" y="3226"/>
                    </a:lnTo>
                    <a:lnTo>
                      <a:pt x="24642" y="3226"/>
                    </a:lnTo>
                    <a:lnTo>
                      <a:pt x="24642" y="0"/>
                    </a:lnTo>
                    <a:lnTo>
                      <a:pt x="21140" y="0"/>
                    </a:lnTo>
                    <a:lnTo>
                      <a:pt x="21140" y="3226"/>
                    </a:lnTo>
                    <a:lnTo>
                      <a:pt x="17617" y="3226"/>
                    </a:lnTo>
                    <a:lnTo>
                      <a:pt x="17617" y="0"/>
                    </a:lnTo>
                    <a:lnTo>
                      <a:pt x="14093" y="0"/>
                    </a:lnTo>
                    <a:lnTo>
                      <a:pt x="14093" y="3226"/>
                    </a:lnTo>
                    <a:lnTo>
                      <a:pt x="10570" y="3226"/>
                    </a:lnTo>
                    <a:lnTo>
                      <a:pt x="10570" y="0"/>
                    </a:lnTo>
                    <a:lnTo>
                      <a:pt x="7047" y="0"/>
                    </a:lnTo>
                    <a:lnTo>
                      <a:pt x="7047" y="3226"/>
                    </a:lnTo>
                    <a:lnTo>
                      <a:pt x="3524" y="3226"/>
                    </a:lnTo>
                    <a:lnTo>
                      <a:pt x="3524" y="0"/>
                    </a:lnTo>
                    <a:lnTo>
                      <a:pt x="0" y="0"/>
                    </a:lnTo>
                    <a:lnTo>
                      <a:pt x="0" y="3226"/>
                    </a:lnTo>
                    <a:lnTo>
                      <a:pt x="0" y="5667"/>
                    </a:lnTo>
                    <a:lnTo>
                      <a:pt x="0" y="33323"/>
                    </a:lnTo>
                    <a:lnTo>
                      <a:pt x="38735" y="33323"/>
                    </a:lnTo>
                    <a:lnTo>
                      <a:pt x="38735" y="3226"/>
                    </a:lnTo>
                    <a:lnTo>
                      <a:pt x="38735" y="0"/>
                    </a:lnTo>
                    <a:close/>
                  </a:path>
                </a:pathLst>
              </a:custGeom>
              <a:solidFill>
                <a:srgbClr val="FFB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>
                <a:off x="5547441" y="2593769"/>
                <a:ext cx="1805109" cy="70269"/>
              </a:xfrm>
              <a:custGeom>
                <a:avLst/>
                <a:gdLst/>
                <a:ahLst/>
                <a:cxnLst/>
                <a:rect l="l" t="t" r="r" b="b"/>
                <a:pathLst>
                  <a:path w="38736" h="1508" extrusionOk="0">
                    <a:moveTo>
                      <a:pt x="0" y="1"/>
                    </a:moveTo>
                    <a:lnTo>
                      <a:pt x="0" y="1508"/>
                    </a:lnTo>
                    <a:lnTo>
                      <a:pt x="38735" y="1508"/>
                    </a:lnTo>
                    <a:lnTo>
                      <a:pt x="38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>
                <a:off x="7046852" y="2855879"/>
                <a:ext cx="102940" cy="137508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951" extrusionOk="0">
                    <a:moveTo>
                      <a:pt x="1" y="0"/>
                    </a:moveTo>
                    <a:lnTo>
                      <a:pt x="1" y="2951"/>
                    </a:lnTo>
                    <a:lnTo>
                      <a:pt x="2208" y="2951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>
                <a:off x="5750199" y="2855879"/>
                <a:ext cx="102893" cy="137508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51" extrusionOk="0">
                    <a:moveTo>
                      <a:pt x="0" y="0"/>
                    </a:moveTo>
                    <a:lnTo>
                      <a:pt x="0" y="2951"/>
                    </a:lnTo>
                    <a:lnTo>
                      <a:pt x="2208" y="2951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4560354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4894665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7" y="2972"/>
                    </a:lnTo>
                    <a:lnTo>
                      <a:pt x="22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5229954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8253520" y="3053684"/>
                <a:ext cx="102940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972" extrusionOk="0">
                    <a:moveTo>
                      <a:pt x="1" y="0"/>
                    </a:moveTo>
                    <a:lnTo>
                      <a:pt x="1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7918231" y="3054662"/>
                <a:ext cx="102893" cy="137508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51" extrusionOk="0">
                    <a:moveTo>
                      <a:pt x="2208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2951"/>
                    </a:lnTo>
                    <a:lnTo>
                      <a:pt x="2208" y="295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7582942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6045925" y="2698613"/>
                <a:ext cx="808096" cy="1131473"/>
              </a:xfrm>
              <a:custGeom>
                <a:avLst/>
                <a:gdLst/>
                <a:ahLst/>
                <a:cxnLst/>
                <a:rect l="l" t="t" r="r" b="b"/>
                <a:pathLst>
                  <a:path w="17341" h="24282" extrusionOk="0">
                    <a:moveTo>
                      <a:pt x="8681" y="1"/>
                    </a:moveTo>
                    <a:lnTo>
                      <a:pt x="8681" y="1"/>
                    </a:lnTo>
                    <a:cubicBezTo>
                      <a:pt x="3885" y="1"/>
                      <a:pt x="0" y="3885"/>
                      <a:pt x="0" y="8682"/>
                    </a:cubicBezTo>
                    <a:lnTo>
                      <a:pt x="0" y="24282"/>
                    </a:lnTo>
                    <a:lnTo>
                      <a:pt x="17341" y="24282"/>
                    </a:lnTo>
                    <a:lnTo>
                      <a:pt x="17341" y="8682"/>
                    </a:lnTo>
                    <a:cubicBezTo>
                      <a:pt x="17341" y="3885"/>
                      <a:pt x="13457" y="1"/>
                      <a:pt x="86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6089449" y="2747074"/>
                <a:ext cx="353137" cy="1083012"/>
              </a:xfrm>
              <a:custGeom>
                <a:avLst/>
                <a:gdLst/>
                <a:ahLst/>
                <a:cxnLst/>
                <a:rect l="l" t="t" r="r" b="b"/>
                <a:pathLst>
                  <a:path w="7578" h="23242" extrusionOk="0">
                    <a:moveTo>
                      <a:pt x="0" y="7599"/>
                    </a:moveTo>
                    <a:lnTo>
                      <a:pt x="0" y="23242"/>
                    </a:lnTo>
                    <a:lnTo>
                      <a:pt x="7578" y="23242"/>
                    </a:lnTo>
                    <a:lnTo>
                      <a:pt x="7578" y="1"/>
                    </a:lnTo>
                    <a:cubicBezTo>
                      <a:pt x="3396" y="1"/>
                      <a:pt x="0" y="3397"/>
                      <a:pt x="0" y="75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6457359" y="2747074"/>
                <a:ext cx="353184" cy="1083012"/>
              </a:xfrm>
              <a:custGeom>
                <a:avLst/>
                <a:gdLst/>
                <a:ahLst/>
                <a:cxnLst/>
                <a:rect l="l" t="t" r="r" b="b"/>
                <a:pathLst>
                  <a:path w="7579" h="23242" extrusionOk="0">
                    <a:moveTo>
                      <a:pt x="1" y="1"/>
                    </a:moveTo>
                    <a:lnTo>
                      <a:pt x="1" y="23242"/>
                    </a:lnTo>
                    <a:lnTo>
                      <a:pt x="7578" y="23242"/>
                    </a:lnTo>
                    <a:lnTo>
                      <a:pt x="7578" y="7599"/>
                    </a:lnTo>
                    <a:cubicBezTo>
                      <a:pt x="7578" y="3397"/>
                      <a:pt x="4182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7" name="Google Shape;707;p32"/>
          <p:cNvGrpSpPr/>
          <p:nvPr/>
        </p:nvGrpSpPr>
        <p:grpSpPr>
          <a:xfrm>
            <a:off x="722375" y="1049525"/>
            <a:ext cx="1084200" cy="4094100"/>
            <a:chOff x="722375" y="1049525"/>
            <a:chExt cx="1084200" cy="4094100"/>
          </a:xfrm>
        </p:grpSpPr>
        <p:sp>
          <p:nvSpPr>
            <p:cNvPr id="708" name="Google Shape;708;p32"/>
            <p:cNvSpPr/>
            <p:nvPr/>
          </p:nvSpPr>
          <p:spPr>
            <a:xfrm flipH="1">
              <a:off x="722375" y="1049525"/>
              <a:ext cx="89700" cy="409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 flipH="1">
              <a:off x="722375" y="1287885"/>
              <a:ext cx="1084200" cy="84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32"/>
          <p:cNvSpPr txBox="1">
            <a:spLocks noGrp="1"/>
          </p:cNvSpPr>
          <p:nvPr>
            <p:ph type="title" idx="2"/>
          </p:nvPr>
        </p:nvSpPr>
        <p:spPr>
          <a:xfrm>
            <a:off x="722375" y="1317789"/>
            <a:ext cx="108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15B3F6-8376-60F6-2DE8-6B456C842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911" y="391762"/>
            <a:ext cx="5028776" cy="398949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Différents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d’inégalités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6" name="Google Shape;716;p33"/>
          <p:cNvSpPr txBox="1">
            <a:spLocks noGrp="1"/>
          </p:cNvSpPr>
          <p:nvPr>
            <p:ph type="title" idx="2"/>
          </p:nvPr>
        </p:nvSpPr>
        <p:spPr>
          <a:xfrm>
            <a:off x="1456326" y="2583801"/>
            <a:ext cx="2490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Richesse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" name="Google Shape;717;p33"/>
          <p:cNvSpPr txBox="1">
            <a:spLocks noGrp="1"/>
          </p:cNvSpPr>
          <p:nvPr>
            <p:ph type="subTitle" idx="1"/>
          </p:nvPr>
        </p:nvSpPr>
        <p:spPr>
          <a:xfrm>
            <a:off x="1443617" y="2828601"/>
            <a:ext cx="249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" name="Google Shape;718;p33"/>
          <p:cNvSpPr txBox="1">
            <a:spLocks noGrp="1"/>
          </p:cNvSpPr>
          <p:nvPr>
            <p:ph type="title" idx="3"/>
          </p:nvPr>
        </p:nvSpPr>
        <p:spPr>
          <a:xfrm>
            <a:off x="1505408" y="3387957"/>
            <a:ext cx="2490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Pouvoir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9" name="Google Shape;719;p33"/>
          <p:cNvSpPr txBox="1">
            <a:spLocks noGrp="1"/>
          </p:cNvSpPr>
          <p:nvPr>
            <p:ph type="subTitle" idx="4"/>
          </p:nvPr>
        </p:nvSpPr>
        <p:spPr>
          <a:xfrm>
            <a:off x="1505408" y="3737576"/>
            <a:ext cx="249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0" name="Google Shape;720;p33"/>
          <p:cNvSpPr txBox="1">
            <a:spLocks noGrp="1"/>
          </p:cNvSpPr>
          <p:nvPr>
            <p:ph type="title" idx="5"/>
          </p:nvPr>
        </p:nvSpPr>
        <p:spPr>
          <a:xfrm>
            <a:off x="5353553" y="2493789"/>
            <a:ext cx="2490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Nobless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1" name="Google Shape;721;p33"/>
          <p:cNvSpPr txBox="1">
            <a:spLocks noGrp="1"/>
          </p:cNvSpPr>
          <p:nvPr>
            <p:ph type="subTitle" idx="6"/>
          </p:nvPr>
        </p:nvSpPr>
        <p:spPr>
          <a:xfrm>
            <a:off x="5328136" y="2627706"/>
            <a:ext cx="249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2" name="Google Shape;722;p33"/>
          <p:cNvSpPr txBox="1">
            <a:spLocks noGrp="1"/>
          </p:cNvSpPr>
          <p:nvPr>
            <p:ph type="title" idx="7"/>
          </p:nvPr>
        </p:nvSpPr>
        <p:spPr>
          <a:xfrm>
            <a:off x="5355033" y="3387957"/>
            <a:ext cx="2490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personnel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3" name="Google Shape;723;p33"/>
          <p:cNvSpPr txBox="1">
            <a:spLocks noGrp="1"/>
          </p:cNvSpPr>
          <p:nvPr>
            <p:ph type="subTitle" idx="8"/>
          </p:nvPr>
        </p:nvSpPr>
        <p:spPr>
          <a:xfrm>
            <a:off x="5355033" y="3737576"/>
            <a:ext cx="249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4" name="Google Shape;724;p33"/>
          <p:cNvGrpSpPr/>
          <p:nvPr/>
        </p:nvGrpSpPr>
        <p:grpSpPr>
          <a:xfrm>
            <a:off x="892614" y="3608009"/>
            <a:ext cx="436089" cy="572486"/>
            <a:chOff x="4766125" y="2817087"/>
            <a:chExt cx="220325" cy="289237"/>
          </a:xfrm>
        </p:grpSpPr>
        <p:sp>
          <p:nvSpPr>
            <p:cNvPr id="725" name="Google Shape;725;p33"/>
            <p:cNvSpPr/>
            <p:nvPr/>
          </p:nvSpPr>
          <p:spPr>
            <a:xfrm>
              <a:off x="4766125" y="2817087"/>
              <a:ext cx="220325" cy="289237"/>
            </a:xfrm>
            <a:custGeom>
              <a:avLst/>
              <a:gdLst/>
              <a:ahLst/>
              <a:cxnLst/>
              <a:rect l="l" t="t" r="r" b="b"/>
              <a:pathLst>
                <a:path w="9777" h="12835" extrusionOk="0">
                  <a:moveTo>
                    <a:pt x="4888" y="1"/>
                  </a:moveTo>
                  <a:cubicBezTo>
                    <a:pt x="2188" y="1"/>
                    <a:pt x="1" y="2188"/>
                    <a:pt x="1" y="4889"/>
                  </a:cubicBezTo>
                  <a:cubicBezTo>
                    <a:pt x="1" y="5938"/>
                    <a:pt x="335" y="6964"/>
                    <a:pt x="983" y="7813"/>
                  </a:cubicBezTo>
                  <a:lnTo>
                    <a:pt x="4888" y="12834"/>
                  </a:lnTo>
                  <a:lnTo>
                    <a:pt x="8794" y="7813"/>
                  </a:lnTo>
                  <a:cubicBezTo>
                    <a:pt x="9419" y="6964"/>
                    <a:pt x="9776" y="5938"/>
                    <a:pt x="9776" y="4866"/>
                  </a:cubicBezTo>
                  <a:cubicBezTo>
                    <a:pt x="9754" y="2188"/>
                    <a:pt x="7567" y="1"/>
                    <a:pt x="48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4876271" y="2817087"/>
              <a:ext cx="110174" cy="289237"/>
            </a:xfrm>
            <a:custGeom>
              <a:avLst/>
              <a:gdLst/>
              <a:ahLst/>
              <a:cxnLst/>
              <a:rect l="l" t="t" r="r" b="b"/>
              <a:pathLst>
                <a:path w="4889" h="12835" extrusionOk="0">
                  <a:moveTo>
                    <a:pt x="0" y="1"/>
                  </a:moveTo>
                  <a:lnTo>
                    <a:pt x="0" y="12834"/>
                  </a:lnTo>
                  <a:lnTo>
                    <a:pt x="3906" y="7813"/>
                  </a:lnTo>
                  <a:cubicBezTo>
                    <a:pt x="4554" y="6964"/>
                    <a:pt x="4888" y="5938"/>
                    <a:pt x="4888" y="4889"/>
                  </a:cubicBezTo>
                  <a:cubicBezTo>
                    <a:pt x="4888" y="2188"/>
                    <a:pt x="2701" y="1"/>
                    <a:pt x="0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4805514" y="2867833"/>
              <a:ext cx="141542" cy="110219"/>
            </a:xfrm>
            <a:custGeom>
              <a:avLst/>
              <a:gdLst/>
              <a:ahLst/>
              <a:cxnLst/>
              <a:rect l="l" t="t" r="r" b="b"/>
              <a:pathLst>
                <a:path w="6281" h="4891" extrusionOk="0">
                  <a:moveTo>
                    <a:pt x="1555" y="0"/>
                  </a:moveTo>
                  <a:cubicBezTo>
                    <a:pt x="291" y="0"/>
                    <a:pt x="1" y="1820"/>
                    <a:pt x="1266" y="2190"/>
                  </a:cubicBezTo>
                  <a:lnTo>
                    <a:pt x="1266" y="4891"/>
                  </a:lnTo>
                  <a:lnTo>
                    <a:pt x="5015" y="4891"/>
                  </a:lnTo>
                  <a:lnTo>
                    <a:pt x="5015" y="2190"/>
                  </a:lnTo>
                  <a:cubicBezTo>
                    <a:pt x="6280" y="1820"/>
                    <a:pt x="5989" y="0"/>
                    <a:pt x="4726" y="0"/>
                  </a:cubicBezTo>
                  <a:cubicBezTo>
                    <a:pt x="4697" y="0"/>
                    <a:pt x="4667" y="1"/>
                    <a:pt x="4636" y="3"/>
                  </a:cubicBezTo>
                  <a:lnTo>
                    <a:pt x="1645" y="3"/>
                  </a:lnTo>
                  <a:cubicBezTo>
                    <a:pt x="1614" y="1"/>
                    <a:pt x="1584" y="0"/>
                    <a:pt x="1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4876271" y="2867901"/>
              <a:ext cx="59380" cy="110151"/>
            </a:xfrm>
            <a:custGeom>
              <a:avLst/>
              <a:gdLst/>
              <a:ahLst/>
              <a:cxnLst/>
              <a:rect l="l" t="t" r="r" b="b"/>
              <a:pathLst>
                <a:path w="2635" h="4888" extrusionOk="0">
                  <a:moveTo>
                    <a:pt x="0" y="0"/>
                  </a:moveTo>
                  <a:lnTo>
                    <a:pt x="0" y="4888"/>
                  </a:lnTo>
                  <a:lnTo>
                    <a:pt x="1875" y="4888"/>
                  </a:lnTo>
                  <a:lnTo>
                    <a:pt x="1875" y="2187"/>
                  </a:lnTo>
                  <a:cubicBezTo>
                    <a:pt x="2322" y="2009"/>
                    <a:pt x="2634" y="1585"/>
                    <a:pt x="2634" y="1116"/>
                  </a:cubicBezTo>
                  <a:lnTo>
                    <a:pt x="2612" y="1116"/>
                  </a:lnTo>
                  <a:cubicBezTo>
                    <a:pt x="2612" y="491"/>
                    <a:pt x="2121" y="0"/>
                    <a:pt x="1496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4831000" y="2884486"/>
              <a:ext cx="90568" cy="93565"/>
            </a:xfrm>
            <a:custGeom>
              <a:avLst/>
              <a:gdLst/>
              <a:ahLst/>
              <a:cxnLst/>
              <a:rect l="l" t="t" r="r" b="b"/>
              <a:pathLst>
                <a:path w="4019" h="4152" extrusionOk="0">
                  <a:moveTo>
                    <a:pt x="514" y="1"/>
                  </a:moveTo>
                  <a:cubicBezTo>
                    <a:pt x="157" y="1"/>
                    <a:pt x="1" y="402"/>
                    <a:pt x="246" y="648"/>
                  </a:cubicBezTo>
                  <a:cubicBezTo>
                    <a:pt x="318" y="727"/>
                    <a:pt x="409" y="762"/>
                    <a:pt x="498" y="762"/>
                  </a:cubicBezTo>
                  <a:cubicBezTo>
                    <a:pt x="687" y="762"/>
                    <a:pt x="871" y="607"/>
                    <a:pt x="871" y="380"/>
                  </a:cubicBezTo>
                  <a:lnTo>
                    <a:pt x="1630" y="380"/>
                  </a:lnTo>
                  <a:cubicBezTo>
                    <a:pt x="1630" y="849"/>
                    <a:pt x="1318" y="1273"/>
                    <a:pt x="871" y="1451"/>
                  </a:cubicBezTo>
                  <a:lnTo>
                    <a:pt x="871" y="4152"/>
                  </a:lnTo>
                  <a:lnTo>
                    <a:pt x="3148" y="4152"/>
                  </a:lnTo>
                  <a:lnTo>
                    <a:pt x="3148" y="1451"/>
                  </a:lnTo>
                  <a:cubicBezTo>
                    <a:pt x="2679" y="1273"/>
                    <a:pt x="2389" y="849"/>
                    <a:pt x="2389" y="380"/>
                  </a:cubicBezTo>
                  <a:lnTo>
                    <a:pt x="3148" y="380"/>
                  </a:lnTo>
                  <a:cubicBezTo>
                    <a:pt x="3148" y="607"/>
                    <a:pt x="3332" y="762"/>
                    <a:pt x="3521" y="762"/>
                  </a:cubicBezTo>
                  <a:cubicBezTo>
                    <a:pt x="3610" y="762"/>
                    <a:pt x="3701" y="727"/>
                    <a:pt x="3773" y="648"/>
                  </a:cubicBezTo>
                  <a:cubicBezTo>
                    <a:pt x="4018" y="402"/>
                    <a:pt x="3840" y="1"/>
                    <a:pt x="3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4876271" y="2884486"/>
              <a:ext cx="45791" cy="93565"/>
            </a:xfrm>
            <a:custGeom>
              <a:avLst/>
              <a:gdLst/>
              <a:ahLst/>
              <a:cxnLst/>
              <a:rect l="l" t="t" r="r" b="b"/>
              <a:pathLst>
                <a:path w="2032" h="4152" extrusionOk="0">
                  <a:moveTo>
                    <a:pt x="0" y="1"/>
                  </a:moveTo>
                  <a:lnTo>
                    <a:pt x="0" y="4152"/>
                  </a:lnTo>
                  <a:lnTo>
                    <a:pt x="1116" y="4152"/>
                  </a:lnTo>
                  <a:lnTo>
                    <a:pt x="1139" y="1451"/>
                  </a:lnTo>
                  <a:cubicBezTo>
                    <a:pt x="692" y="1273"/>
                    <a:pt x="402" y="849"/>
                    <a:pt x="380" y="380"/>
                  </a:cubicBezTo>
                  <a:lnTo>
                    <a:pt x="1139" y="380"/>
                  </a:lnTo>
                  <a:cubicBezTo>
                    <a:pt x="1139" y="607"/>
                    <a:pt x="1323" y="762"/>
                    <a:pt x="1519" y="762"/>
                  </a:cubicBezTo>
                  <a:cubicBezTo>
                    <a:pt x="1611" y="762"/>
                    <a:pt x="1707" y="727"/>
                    <a:pt x="1786" y="648"/>
                  </a:cubicBezTo>
                  <a:cubicBezTo>
                    <a:pt x="2031" y="402"/>
                    <a:pt x="1853" y="1"/>
                    <a:pt x="1518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4867730" y="2918692"/>
              <a:ext cx="17104" cy="58861"/>
            </a:xfrm>
            <a:custGeom>
              <a:avLst/>
              <a:gdLst/>
              <a:ahLst/>
              <a:cxnLst/>
              <a:rect l="l" t="t" r="r" b="b"/>
              <a:pathLst>
                <a:path w="759" h="2612" extrusionOk="0">
                  <a:moveTo>
                    <a:pt x="0" y="0"/>
                  </a:moveTo>
                  <a:lnTo>
                    <a:pt x="0" y="2612"/>
                  </a:lnTo>
                  <a:lnTo>
                    <a:pt x="759" y="2612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4816917" y="2969483"/>
              <a:ext cx="118737" cy="17127"/>
            </a:xfrm>
            <a:custGeom>
              <a:avLst/>
              <a:gdLst/>
              <a:ahLst/>
              <a:cxnLst/>
              <a:rect l="l" t="t" r="r" b="b"/>
              <a:pathLst>
                <a:path w="5269" h="760" extrusionOk="0">
                  <a:moveTo>
                    <a:pt x="1" y="1"/>
                  </a:moveTo>
                  <a:lnTo>
                    <a:pt x="1" y="759"/>
                  </a:lnTo>
                  <a:lnTo>
                    <a:pt x="5268" y="759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4876271" y="2969483"/>
              <a:ext cx="59380" cy="17127"/>
            </a:xfrm>
            <a:custGeom>
              <a:avLst/>
              <a:gdLst/>
              <a:ahLst/>
              <a:cxnLst/>
              <a:rect l="l" t="t" r="r" b="b"/>
              <a:pathLst>
                <a:path w="2635" h="760" extrusionOk="0">
                  <a:moveTo>
                    <a:pt x="0" y="1"/>
                  </a:moveTo>
                  <a:lnTo>
                    <a:pt x="0" y="759"/>
                  </a:lnTo>
                  <a:lnTo>
                    <a:pt x="2634" y="759"/>
                  </a:lnTo>
                  <a:lnTo>
                    <a:pt x="2634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4" name="Google Shape;734;p33"/>
          <p:cNvGrpSpPr/>
          <p:nvPr/>
        </p:nvGrpSpPr>
        <p:grpSpPr>
          <a:xfrm>
            <a:off x="4633935" y="2732843"/>
            <a:ext cx="572486" cy="467831"/>
            <a:chOff x="2743334" y="1340534"/>
            <a:chExt cx="289237" cy="236362"/>
          </a:xfrm>
        </p:grpSpPr>
        <p:sp>
          <p:nvSpPr>
            <p:cNvPr id="735" name="Google Shape;735;p33"/>
            <p:cNvSpPr/>
            <p:nvPr/>
          </p:nvSpPr>
          <p:spPr>
            <a:xfrm>
              <a:off x="2743334" y="1491376"/>
              <a:ext cx="289237" cy="85385"/>
            </a:xfrm>
            <a:custGeom>
              <a:avLst/>
              <a:gdLst/>
              <a:ahLst/>
              <a:cxnLst/>
              <a:rect l="l" t="t" r="r" b="b"/>
              <a:pathLst>
                <a:path w="12835" h="3789" extrusionOk="0">
                  <a:moveTo>
                    <a:pt x="6406" y="0"/>
                  </a:moveTo>
                  <a:lnTo>
                    <a:pt x="782" y="1406"/>
                  </a:lnTo>
                  <a:lnTo>
                    <a:pt x="1" y="2478"/>
                  </a:lnTo>
                  <a:lnTo>
                    <a:pt x="1" y="3036"/>
                  </a:lnTo>
                  <a:lnTo>
                    <a:pt x="4911" y="3036"/>
                  </a:lnTo>
                  <a:cubicBezTo>
                    <a:pt x="5290" y="3538"/>
                    <a:pt x="5854" y="3789"/>
                    <a:pt x="6417" y="3789"/>
                  </a:cubicBezTo>
                  <a:cubicBezTo>
                    <a:pt x="6981" y="3789"/>
                    <a:pt x="7544" y="3538"/>
                    <a:pt x="7924" y="3036"/>
                  </a:cubicBezTo>
                  <a:lnTo>
                    <a:pt x="12834" y="3036"/>
                  </a:lnTo>
                  <a:lnTo>
                    <a:pt x="12834" y="2433"/>
                  </a:lnTo>
                  <a:lnTo>
                    <a:pt x="12298" y="1496"/>
                  </a:lnTo>
                  <a:lnTo>
                    <a:pt x="6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88181" y="1490858"/>
              <a:ext cx="144382" cy="86039"/>
            </a:xfrm>
            <a:custGeom>
              <a:avLst/>
              <a:gdLst/>
              <a:ahLst/>
              <a:cxnLst/>
              <a:rect l="l" t="t" r="r" b="b"/>
              <a:pathLst>
                <a:path w="6407" h="3818" extrusionOk="0">
                  <a:moveTo>
                    <a:pt x="0" y="1"/>
                  </a:moveTo>
                  <a:lnTo>
                    <a:pt x="0" y="3817"/>
                  </a:lnTo>
                  <a:cubicBezTo>
                    <a:pt x="581" y="3817"/>
                    <a:pt x="1139" y="3527"/>
                    <a:pt x="1496" y="3059"/>
                  </a:cubicBezTo>
                  <a:lnTo>
                    <a:pt x="6406" y="3059"/>
                  </a:lnTo>
                  <a:lnTo>
                    <a:pt x="6406" y="2456"/>
                  </a:lnTo>
                  <a:lnTo>
                    <a:pt x="5893" y="14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2743334" y="1340534"/>
              <a:ext cx="289237" cy="206195"/>
            </a:xfrm>
            <a:custGeom>
              <a:avLst/>
              <a:gdLst/>
              <a:ahLst/>
              <a:cxnLst/>
              <a:rect l="l" t="t" r="r" b="b"/>
              <a:pathLst>
                <a:path w="12835" h="9150" extrusionOk="0">
                  <a:moveTo>
                    <a:pt x="3389" y="1"/>
                  </a:moveTo>
                  <a:cubicBezTo>
                    <a:pt x="2295" y="1"/>
                    <a:pt x="1201" y="252"/>
                    <a:pt x="201" y="757"/>
                  </a:cubicBezTo>
                  <a:lnTo>
                    <a:pt x="1" y="847"/>
                  </a:lnTo>
                  <a:lnTo>
                    <a:pt x="1" y="9149"/>
                  </a:lnTo>
                  <a:cubicBezTo>
                    <a:pt x="1071" y="8572"/>
                    <a:pt x="2252" y="8280"/>
                    <a:pt x="3434" y="8280"/>
                  </a:cubicBezTo>
                  <a:cubicBezTo>
                    <a:pt x="4446" y="8280"/>
                    <a:pt x="5459" y="8494"/>
                    <a:pt x="6406" y="8926"/>
                  </a:cubicBezTo>
                  <a:cubicBezTo>
                    <a:pt x="7369" y="8493"/>
                    <a:pt x="8401" y="8275"/>
                    <a:pt x="9429" y="8275"/>
                  </a:cubicBezTo>
                  <a:cubicBezTo>
                    <a:pt x="10522" y="8275"/>
                    <a:pt x="11611" y="8521"/>
                    <a:pt x="12611" y="9015"/>
                  </a:cubicBezTo>
                  <a:lnTo>
                    <a:pt x="12834" y="9127"/>
                  </a:lnTo>
                  <a:lnTo>
                    <a:pt x="12834" y="847"/>
                  </a:lnTo>
                  <a:lnTo>
                    <a:pt x="12611" y="757"/>
                  </a:lnTo>
                  <a:cubicBezTo>
                    <a:pt x="11611" y="252"/>
                    <a:pt x="10523" y="1"/>
                    <a:pt x="9432" y="1"/>
                  </a:cubicBezTo>
                  <a:cubicBezTo>
                    <a:pt x="8402" y="1"/>
                    <a:pt x="7370" y="224"/>
                    <a:pt x="6406" y="668"/>
                  </a:cubicBezTo>
                  <a:cubicBezTo>
                    <a:pt x="5453" y="224"/>
                    <a:pt x="4421" y="1"/>
                    <a:pt x="33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2887685" y="1340534"/>
              <a:ext cx="144878" cy="205699"/>
            </a:xfrm>
            <a:custGeom>
              <a:avLst/>
              <a:gdLst/>
              <a:ahLst/>
              <a:cxnLst/>
              <a:rect l="l" t="t" r="r" b="b"/>
              <a:pathLst>
                <a:path w="6429" h="9128" extrusionOk="0">
                  <a:moveTo>
                    <a:pt x="3026" y="1"/>
                  </a:moveTo>
                  <a:cubicBezTo>
                    <a:pt x="1996" y="1"/>
                    <a:pt x="964" y="224"/>
                    <a:pt x="0" y="668"/>
                  </a:cubicBezTo>
                  <a:lnTo>
                    <a:pt x="0" y="8926"/>
                  </a:lnTo>
                  <a:cubicBezTo>
                    <a:pt x="963" y="8493"/>
                    <a:pt x="1995" y="8275"/>
                    <a:pt x="3023" y="8275"/>
                  </a:cubicBezTo>
                  <a:cubicBezTo>
                    <a:pt x="4116" y="8275"/>
                    <a:pt x="5205" y="8521"/>
                    <a:pt x="6205" y="9015"/>
                  </a:cubicBezTo>
                  <a:lnTo>
                    <a:pt x="6428" y="9127"/>
                  </a:lnTo>
                  <a:lnTo>
                    <a:pt x="6428" y="847"/>
                  </a:lnTo>
                  <a:lnTo>
                    <a:pt x="6205" y="757"/>
                  </a:lnTo>
                  <a:cubicBezTo>
                    <a:pt x="5205" y="252"/>
                    <a:pt x="4117" y="1"/>
                    <a:pt x="3026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2783579" y="1374448"/>
              <a:ext cx="72450" cy="20394"/>
            </a:xfrm>
            <a:custGeom>
              <a:avLst/>
              <a:gdLst/>
              <a:ahLst/>
              <a:cxnLst/>
              <a:rect l="l" t="t" r="r" b="b"/>
              <a:pathLst>
                <a:path w="3215" h="905" extrusionOk="0">
                  <a:moveTo>
                    <a:pt x="1599" y="0"/>
                  </a:moveTo>
                  <a:cubicBezTo>
                    <a:pt x="1060" y="0"/>
                    <a:pt x="525" y="56"/>
                    <a:pt x="0" y="168"/>
                  </a:cubicBezTo>
                  <a:lnTo>
                    <a:pt x="179" y="904"/>
                  </a:lnTo>
                  <a:cubicBezTo>
                    <a:pt x="647" y="804"/>
                    <a:pt x="1127" y="753"/>
                    <a:pt x="1607" y="753"/>
                  </a:cubicBezTo>
                  <a:cubicBezTo>
                    <a:pt x="2087" y="753"/>
                    <a:pt x="2567" y="804"/>
                    <a:pt x="3036" y="904"/>
                  </a:cubicBezTo>
                  <a:lnTo>
                    <a:pt x="3214" y="168"/>
                  </a:lnTo>
                  <a:cubicBezTo>
                    <a:pt x="2678" y="56"/>
                    <a:pt x="2137" y="0"/>
                    <a:pt x="1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2919863" y="1374448"/>
              <a:ext cx="71954" cy="20394"/>
            </a:xfrm>
            <a:custGeom>
              <a:avLst/>
              <a:gdLst/>
              <a:ahLst/>
              <a:cxnLst/>
              <a:rect l="l" t="t" r="r" b="b"/>
              <a:pathLst>
                <a:path w="3193" h="905" extrusionOk="0">
                  <a:moveTo>
                    <a:pt x="1596" y="0"/>
                  </a:moveTo>
                  <a:cubicBezTo>
                    <a:pt x="1061" y="0"/>
                    <a:pt x="525" y="56"/>
                    <a:pt x="1" y="168"/>
                  </a:cubicBezTo>
                  <a:lnTo>
                    <a:pt x="157" y="904"/>
                  </a:lnTo>
                  <a:cubicBezTo>
                    <a:pt x="637" y="804"/>
                    <a:pt x="1117" y="753"/>
                    <a:pt x="1596" y="753"/>
                  </a:cubicBezTo>
                  <a:cubicBezTo>
                    <a:pt x="2076" y="753"/>
                    <a:pt x="2556" y="804"/>
                    <a:pt x="3036" y="904"/>
                  </a:cubicBezTo>
                  <a:lnTo>
                    <a:pt x="3192" y="168"/>
                  </a:lnTo>
                  <a:cubicBezTo>
                    <a:pt x="2668" y="56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2783579" y="1408271"/>
              <a:ext cx="72450" cy="20755"/>
            </a:xfrm>
            <a:custGeom>
              <a:avLst/>
              <a:gdLst/>
              <a:ahLst/>
              <a:cxnLst/>
              <a:rect l="l" t="t" r="r" b="b"/>
              <a:pathLst>
                <a:path w="3215" h="921" extrusionOk="0">
                  <a:moveTo>
                    <a:pt x="1599" y="0"/>
                  </a:moveTo>
                  <a:cubicBezTo>
                    <a:pt x="1060" y="0"/>
                    <a:pt x="525" y="61"/>
                    <a:pt x="0" y="184"/>
                  </a:cubicBezTo>
                  <a:lnTo>
                    <a:pt x="179" y="921"/>
                  </a:lnTo>
                  <a:cubicBezTo>
                    <a:pt x="647" y="809"/>
                    <a:pt x="1127" y="753"/>
                    <a:pt x="1607" y="753"/>
                  </a:cubicBezTo>
                  <a:cubicBezTo>
                    <a:pt x="2087" y="753"/>
                    <a:pt x="2567" y="809"/>
                    <a:pt x="3036" y="921"/>
                  </a:cubicBezTo>
                  <a:lnTo>
                    <a:pt x="3214" y="184"/>
                  </a:lnTo>
                  <a:cubicBezTo>
                    <a:pt x="2678" y="61"/>
                    <a:pt x="2137" y="0"/>
                    <a:pt x="1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2919863" y="1408271"/>
              <a:ext cx="71954" cy="20755"/>
            </a:xfrm>
            <a:custGeom>
              <a:avLst/>
              <a:gdLst/>
              <a:ahLst/>
              <a:cxnLst/>
              <a:rect l="l" t="t" r="r" b="b"/>
              <a:pathLst>
                <a:path w="3193" h="921" extrusionOk="0">
                  <a:moveTo>
                    <a:pt x="1596" y="0"/>
                  </a:moveTo>
                  <a:cubicBezTo>
                    <a:pt x="1061" y="0"/>
                    <a:pt x="525" y="61"/>
                    <a:pt x="1" y="184"/>
                  </a:cubicBezTo>
                  <a:lnTo>
                    <a:pt x="157" y="921"/>
                  </a:lnTo>
                  <a:cubicBezTo>
                    <a:pt x="637" y="809"/>
                    <a:pt x="1117" y="753"/>
                    <a:pt x="1596" y="753"/>
                  </a:cubicBezTo>
                  <a:cubicBezTo>
                    <a:pt x="2076" y="753"/>
                    <a:pt x="2556" y="809"/>
                    <a:pt x="3036" y="921"/>
                  </a:cubicBezTo>
                  <a:lnTo>
                    <a:pt x="3192" y="184"/>
                  </a:lnTo>
                  <a:cubicBezTo>
                    <a:pt x="2668" y="61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2783579" y="1442455"/>
              <a:ext cx="72450" cy="20282"/>
            </a:xfrm>
            <a:custGeom>
              <a:avLst/>
              <a:gdLst/>
              <a:ahLst/>
              <a:cxnLst/>
              <a:rect l="l" t="t" r="r" b="b"/>
              <a:pathLst>
                <a:path w="3215" h="900" extrusionOk="0">
                  <a:moveTo>
                    <a:pt x="1599" y="1"/>
                  </a:moveTo>
                  <a:cubicBezTo>
                    <a:pt x="1060" y="1"/>
                    <a:pt x="525" y="62"/>
                    <a:pt x="0" y="185"/>
                  </a:cubicBezTo>
                  <a:lnTo>
                    <a:pt x="179" y="899"/>
                  </a:lnTo>
                  <a:cubicBezTo>
                    <a:pt x="647" y="799"/>
                    <a:pt x="1127" y="748"/>
                    <a:pt x="1607" y="748"/>
                  </a:cubicBezTo>
                  <a:cubicBezTo>
                    <a:pt x="2087" y="748"/>
                    <a:pt x="2567" y="799"/>
                    <a:pt x="3036" y="899"/>
                  </a:cubicBezTo>
                  <a:lnTo>
                    <a:pt x="3214" y="185"/>
                  </a:lnTo>
                  <a:cubicBezTo>
                    <a:pt x="2678" y="62"/>
                    <a:pt x="2137" y="1"/>
                    <a:pt x="1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2919863" y="1442342"/>
              <a:ext cx="71954" cy="20394"/>
            </a:xfrm>
            <a:custGeom>
              <a:avLst/>
              <a:gdLst/>
              <a:ahLst/>
              <a:cxnLst/>
              <a:rect l="l" t="t" r="r" b="b"/>
              <a:pathLst>
                <a:path w="3193" h="905" extrusionOk="0">
                  <a:moveTo>
                    <a:pt x="1596" y="0"/>
                  </a:moveTo>
                  <a:cubicBezTo>
                    <a:pt x="1061" y="0"/>
                    <a:pt x="525" y="56"/>
                    <a:pt x="1" y="168"/>
                  </a:cubicBezTo>
                  <a:lnTo>
                    <a:pt x="157" y="904"/>
                  </a:lnTo>
                  <a:cubicBezTo>
                    <a:pt x="637" y="804"/>
                    <a:pt x="1117" y="753"/>
                    <a:pt x="1596" y="753"/>
                  </a:cubicBezTo>
                  <a:cubicBezTo>
                    <a:pt x="2076" y="753"/>
                    <a:pt x="2556" y="804"/>
                    <a:pt x="3036" y="904"/>
                  </a:cubicBezTo>
                  <a:lnTo>
                    <a:pt x="3192" y="168"/>
                  </a:lnTo>
                  <a:cubicBezTo>
                    <a:pt x="2668" y="56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2783579" y="1476166"/>
              <a:ext cx="72450" cy="20755"/>
            </a:xfrm>
            <a:custGeom>
              <a:avLst/>
              <a:gdLst/>
              <a:ahLst/>
              <a:cxnLst/>
              <a:rect l="l" t="t" r="r" b="b"/>
              <a:pathLst>
                <a:path w="3215" h="921" extrusionOk="0">
                  <a:moveTo>
                    <a:pt x="1599" y="0"/>
                  </a:moveTo>
                  <a:cubicBezTo>
                    <a:pt x="1060" y="0"/>
                    <a:pt x="525" y="61"/>
                    <a:pt x="0" y="184"/>
                  </a:cubicBezTo>
                  <a:lnTo>
                    <a:pt x="179" y="921"/>
                  </a:lnTo>
                  <a:cubicBezTo>
                    <a:pt x="647" y="809"/>
                    <a:pt x="1127" y="753"/>
                    <a:pt x="1607" y="753"/>
                  </a:cubicBezTo>
                  <a:cubicBezTo>
                    <a:pt x="2087" y="753"/>
                    <a:pt x="2567" y="809"/>
                    <a:pt x="3036" y="921"/>
                  </a:cubicBezTo>
                  <a:lnTo>
                    <a:pt x="3214" y="184"/>
                  </a:lnTo>
                  <a:cubicBezTo>
                    <a:pt x="2678" y="61"/>
                    <a:pt x="2137" y="0"/>
                    <a:pt x="1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2919863" y="1476166"/>
              <a:ext cx="71954" cy="20755"/>
            </a:xfrm>
            <a:custGeom>
              <a:avLst/>
              <a:gdLst/>
              <a:ahLst/>
              <a:cxnLst/>
              <a:rect l="l" t="t" r="r" b="b"/>
              <a:pathLst>
                <a:path w="3193" h="921" extrusionOk="0">
                  <a:moveTo>
                    <a:pt x="1596" y="0"/>
                  </a:moveTo>
                  <a:cubicBezTo>
                    <a:pt x="1061" y="0"/>
                    <a:pt x="525" y="61"/>
                    <a:pt x="1" y="184"/>
                  </a:cubicBezTo>
                  <a:lnTo>
                    <a:pt x="157" y="921"/>
                  </a:lnTo>
                  <a:cubicBezTo>
                    <a:pt x="637" y="809"/>
                    <a:pt x="1117" y="753"/>
                    <a:pt x="1596" y="753"/>
                  </a:cubicBezTo>
                  <a:cubicBezTo>
                    <a:pt x="2076" y="753"/>
                    <a:pt x="2556" y="809"/>
                    <a:pt x="3036" y="921"/>
                  </a:cubicBezTo>
                  <a:lnTo>
                    <a:pt x="3192" y="184"/>
                  </a:lnTo>
                  <a:cubicBezTo>
                    <a:pt x="2668" y="61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7" name="Google Shape;747;p33"/>
          <p:cNvGrpSpPr/>
          <p:nvPr/>
        </p:nvGrpSpPr>
        <p:grpSpPr>
          <a:xfrm>
            <a:off x="807500" y="2616205"/>
            <a:ext cx="572442" cy="572433"/>
            <a:chOff x="1350226" y="1314350"/>
            <a:chExt cx="289214" cy="289210"/>
          </a:xfrm>
        </p:grpSpPr>
        <p:sp>
          <p:nvSpPr>
            <p:cNvPr id="748" name="Google Shape;748;p33"/>
            <p:cNvSpPr/>
            <p:nvPr/>
          </p:nvSpPr>
          <p:spPr>
            <a:xfrm>
              <a:off x="1405029" y="1343509"/>
              <a:ext cx="82005" cy="71954"/>
            </a:xfrm>
            <a:custGeom>
              <a:avLst/>
              <a:gdLst/>
              <a:ahLst/>
              <a:cxnLst/>
              <a:rect l="l" t="t" r="r" b="b"/>
              <a:pathLst>
                <a:path w="3639" h="3193" extrusionOk="0">
                  <a:moveTo>
                    <a:pt x="3170" y="0"/>
                  </a:moveTo>
                  <a:lnTo>
                    <a:pt x="1" y="2612"/>
                  </a:lnTo>
                  <a:lnTo>
                    <a:pt x="469" y="3192"/>
                  </a:lnTo>
                  <a:lnTo>
                    <a:pt x="3639" y="603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1502600" y="1343509"/>
              <a:ext cx="82501" cy="71954"/>
            </a:xfrm>
            <a:custGeom>
              <a:avLst/>
              <a:gdLst/>
              <a:ahLst/>
              <a:cxnLst/>
              <a:rect l="l" t="t" r="r" b="b"/>
              <a:pathLst>
                <a:path w="3661" h="3193" extrusionOk="0">
                  <a:moveTo>
                    <a:pt x="492" y="0"/>
                  </a:moveTo>
                  <a:lnTo>
                    <a:pt x="1" y="603"/>
                  </a:lnTo>
                  <a:lnTo>
                    <a:pt x="3170" y="3192"/>
                  </a:lnTo>
                  <a:lnTo>
                    <a:pt x="3661" y="2612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1350226" y="1400339"/>
              <a:ext cx="289214" cy="203221"/>
            </a:xfrm>
            <a:custGeom>
              <a:avLst/>
              <a:gdLst/>
              <a:ahLst/>
              <a:cxnLst/>
              <a:rect l="l" t="t" r="r" b="b"/>
              <a:pathLst>
                <a:path w="12834" h="9018" extrusionOk="0">
                  <a:moveTo>
                    <a:pt x="0" y="1"/>
                  </a:moveTo>
                  <a:lnTo>
                    <a:pt x="0" y="9017"/>
                  </a:lnTo>
                  <a:lnTo>
                    <a:pt x="12833" y="9017"/>
                  </a:lnTo>
                  <a:lnTo>
                    <a:pt x="128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1495051" y="1400339"/>
              <a:ext cx="144382" cy="203221"/>
            </a:xfrm>
            <a:custGeom>
              <a:avLst/>
              <a:gdLst/>
              <a:ahLst/>
              <a:cxnLst/>
              <a:rect l="l" t="t" r="r" b="b"/>
              <a:pathLst>
                <a:path w="6407" h="9018" extrusionOk="0">
                  <a:moveTo>
                    <a:pt x="1" y="1"/>
                  </a:moveTo>
                  <a:lnTo>
                    <a:pt x="1" y="9017"/>
                  </a:lnTo>
                  <a:lnTo>
                    <a:pt x="6406" y="9017"/>
                  </a:lnTo>
                  <a:lnTo>
                    <a:pt x="6406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1367825" y="1416947"/>
              <a:ext cx="254015" cy="169508"/>
            </a:xfrm>
            <a:custGeom>
              <a:avLst/>
              <a:gdLst/>
              <a:ahLst/>
              <a:cxnLst/>
              <a:rect l="l" t="t" r="r" b="b"/>
              <a:pathLst>
                <a:path w="11272" h="7522" extrusionOk="0">
                  <a:moveTo>
                    <a:pt x="0" y="0"/>
                  </a:moveTo>
                  <a:lnTo>
                    <a:pt x="0" y="2433"/>
                  </a:lnTo>
                  <a:lnTo>
                    <a:pt x="2388" y="7522"/>
                  </a:lnTo>
                  <a:lnTo>
                    <a:pt x="6026" y="7522"/>
                  </a:lnTo>
                  <a:lnTo>
                    <a:pt x="7544" y="7031"/>
                  </a:lnTo>
                  <a:lnTo>
                    <a:pt x="9664" y="7522"/>
                  </a:lnTo>
                  <a:lnTo>
                    <a:pt x="11271" y="7522"/>
                  </a:lnTo>
                  <a:lnTo>
                    <a:pt x="11271" y="6629"/>
                  </a:lnTo>
                  <a:lnTo>
                    <a:pt x="10535" y="2879"/>
                  </a:lnTo>
                  <a:lnTo>
                    <a:pt x="11271" y="313"/>
                  </a:lnTo>
                  <a:lnTo>
                    <a:pt x="112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1495051" y="1416947"/>
              <a:ext cx="126782" cy="169508"/>
            </a:xfrm>
            <a:custGeom>
              <a:avLst/>
              <a:gdLst/>
              <a:ahLst/>
              <a:cxnLst/>
              <a:rect l="l" t="t" r="r" b="b"/>
              <a:pathLst>
                <a:path w="5626" h="7522" extrusionOk="0">
                  <a:moveTo>
                    <a:pt x="1" y="0"/>
                  </a:moveTo>
                  <a:lnTo>
                    <a:pt x="1" y="7522"/>
                  </a:lnTo>
                  <a:lnTo>
                    <a:pt x="380" y="7522"/>
                  </a:lnTo>
                  <a:lnTo>
                    <a:pt x="1898" y="7031"/>
                  </a:lnTo>
                  <a:lnTo>
                    <a:pt x="4018" y="7522"/>
                  </a:lnTo>
                  <a:lnTo>
                    <a:pt x="5625" y="7522"/>
                  </a:lnTo>
                  <a:lnTo>
                    <a:pt x="5625" y="6629"/>
                  </a:lnTo>
                  <a:lnTo>
                    <a:pt x="4889" y="2879"/>
                  </a:lnTo>
                  <a:lnTo>
                    <a:pt x="5625" y="313"/>
                  </a:lnTo>
                  <a:lnTo>
                    <a:pt x="5625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1461363" y="1314350"/>
              <a:ext cx="58861" cy="50388"/>
            </a:xfrm>
            <a:custGeom>
              <a:avLst/>
              <a:gdLst/>
              <a:ahLst/>
              <a:cxnLst/>
              <a:rect l="l" t="t" r="r" b="b"/>
              <a:pathLst>
                <a:path w="2612" h="2236" extrusionOk="0">
                  <a:moveTo>
                    <a:pt x="1486" y="751"/>
                  </a:moveTo>
                  <a:cubicBezTo>
                    <a:pt x="1676" y="751"/>
                    <a:pt x="1853" y="894"/>
                    <a:pt x="1853" y="1116"/>
                  </a:cubicBezTo>
                  <a:cubicBezTo>
                    <a:pt x="1875" y="1339"/>
                    <a:pt x="1697" y="1495"/>
                    <a:pt x="1496" y="1495"/>
                  </a:cubicBezTo>
                  <a:cubicBezTo>
                    <a:pt x="1161" y="1495"/>
                    <a:pt x="983" y="1094"/>
                    <a:pt x="1206" y="870"/>
                  </a:cubicBezTo>
                  <a:cubicBezTo>
                    <a:pt x="1288" y="788"/>
                    <a:pt x="1389" y="751"/>
                    <a:pt x="1486" y="751"/>
                  </a:cubicBezTo>
                  <a:close/>
                  <a:moveTo>
                    <a:pt x="1496" y="0"/>
                  </a:moveTo>
                  <a:cubicBezTo>
                    <a:pt x="492" y="0"/>
                    <a:pt x="0" y="1205"/>
                    <a:pt x="692" y="1897"/>
                  </a:cubicBezTo>
                  <a:cubicBezTo>
                    <a:pt x="926" y="2131"/>
                    <a:pt x="1212" y="2235"/>
                    <a:pt x="1491" y="2235"/>
                  </a:cubicBezTo>
                  <a:cubicBezTo>
                    <a:pt x="2066" y="2235"/>
                    <a:pt x="2612" y="1792"/>
                    <a:pt x="2612" y="1116"/>
                  </a:cubicBezTo>
                  <a:cubicBezTo>
                    <a:pt x="2612" y="491"/>
                    <a:pt x="2098" y="0"/>
                    <a:pt x="1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1379385" y="1434027"/>
              <a:ext cx="107154" cy="68935"/>
            </a:xfrm>
            <a:custGeom>
              <a:avLst/>
              <a:gdLst/>
              <a:ahLst/>
              <a:cxnLst/>
              <a:rect l="l" t="t" r="r" b="b"/>
              <a:pathLst>
                <a:path w="4755" h="3059" extrusionOk="0">
                  <a:moveTo>
                    <a:pt x="1" y="1"/>
                  </a:moveTo>
                  <a:lnTo>
                    <a:pt x="1094" y="2166"/>
                  </a:lnTo>
                  <a:lnTo>
                    <a:pt x="2857" y="3059"/>
                  </a:lnTo>
                  <a:lnTo>
                    <a:pt x="4754" y="2121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1469408" y="1519025"/>
              <a:ext cx="17127" cy="16631"/>
            </a:xfrm>
            <a:custGeom>
              <a:avLst/>
              <a:gdLst/>
              <a:ahLst/>
              <a:cxnLst/>
              <a:rect l="l" t="t" r="r" b="b"/>
              <a:pathLst>
                <a:path w="760" h="738" extrusionOk="0">
                  <a:moveTo>
                    <a:pt x="1" y="1"/>
                  </a:moveTo>
                  <a:lnTo>
                    <a:pt x="1" y="737"/>
                  </a:lnTo>
                  <a:lnTo>
                    <a:pt x="759" y="737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1367825" y="1471749"/>
              <a:ext cx="84506" cy="114703"/>
            </a:xfrm>
            <a:custGeom>
              <a:avLst/>
              <a:gdLst/>
              <a:ahLst/>
              <a:cxnLst/>
              <a:rect l="l" t="t" r="r" b="b"/>
              <a:pathLst>
                <a:path w="3750" h="5090" extrusionOk="0">
                  <a:moveTo>
                    <a:pt x="0" y="1"/>
                  </a:moveTo>
                  <a:lnTo>
                    <a:pt x="0" y="5090"/>
                  </a:lnTo>
                  <a:lnTo>
                    <a:pt x="2388" y="5090"/>
                  </a:lnTo>
                  <a:lnTo>
                    <a:pt x="2299" y="4822"/>
                  </a:lnTo>
                  <a:lnTo>
                    <a:pt x="3750" y="3371"/>
                  </a:lnTo>
                  <a:lnTo>
                    <a:pt x="3750" y="22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1503096" y="1484841"/>
              <a:ext cx="17127" cy="17104"/>
            </a:xfrm>
            <a:custGeom>
              <a:avLst/>
              <a:gdLst/>
              <a:ahLst/>
              <a:cxnLst/>
              <a:rect l="l" t="t" r="r" b="b"/>
              <a:pathLst>
                <a:path w="760" h="759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1515174" y="1423977"/>
              <a:ext cx="107154" cy="142354"/>
            </a:xfrm>
            <a:custGeom>
              <a:avLst/>
              <a:gdLst/>
              <a:ahLst/>
              <a:cxnLst/>
              <a:rect l="l" t="t" r="r" b="b"/>
              <a:pathLst>
                <a:path w="4755" h="6317" extrusionOk="0">
                  <a:moveTo>
                    <a:pt x="4755" y="1"/>
                  </a:moveTo>
                  <a:lnTo>
                    <a:pt x="1" y="1362"/>
                  </a:lnTo>
                  <a:lnTo>
                    <a:pt x="1853" y="4130"/>
                  </a:lnTo>
                  <a:lnTo>
                    <a:pt x="3237" y="4821"/>
                  </a:lnTo>
                  <a:lnTo>
                    <a:pt x="3237" y="5580"/>
                  </a:lnTo>
                  <a:lnTo>
                    <a:pt x="4755" y="6317"/>
                  </a:lnTo>
                  <a:lnTo>
                    <a:pt x="47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1503614" y="1515510"/>
              <a:ext cx="82005" cy="70940"/>
            </a:xfrm>
            <a:custGeom>
              <a:avLst/>
              <a:gdLst/>
              <a:ahLst/>
              <a:cxnLst/>
              <a:rect l="l" t="t" r="r" b="b"/>
              <a:pathLst>
                <a:path w="3639" h="3148" extrusionOk="0">
                  <a:moveTo>
                    <a:pt x="893" y="1"/>
                  </a:moveTo>
                  <a:lnTo>
                    <a:pt x="0" y="2679"/>
                  </a:lnTo>
                  <a:lnTo>
                    <a:pt x="0" y="3148"/>
                  </a:lnTo>
                  <a:lnTo>
                    <a:pt x="3638" y="3148"/>
                  </a:lnTo>
                  <a:lnTo>
                    <a:pt x="2924" y="1005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1" name="Google Shape;761;p33"/>
          <p:cNvGrpSpPr/>
          <p:nvPr/>
        </p:nvGrpSpPr>
        <p:grpSpPr>
          <a:xfrm>
            <a:off x="4775602" y="3618027"/>
            <a:ext cx="369362" cy="572416"/>
            <a:chOff x="4842583" y="2065718"/>
            <a:chExt cx="186612" cy="289201"/>
          </a:xfrm>
        </p:grpSpPr>
        <p:sp>
          <p:nvSpPr>
            <p:cNvPr id="762" name="Google Shape;762;p33"/>
            <p:cNvSpPr/>
            <p:nvPr/>
          </p:nvSpPr>
          <p:spPr>
            <a:xfrm>
              <a:off x="4864193" y="2193463"/>
              <a:ext cx="143368" cy="75965"/>
            </a:xfrm>
            <a:custGeom>
              <a:avLst/>
              <a:gdLst/>
              <a:ahLst/>
              <a:cxnLst/>
              <a:rect l="l" t="t" r="r" b="b"/>
              <a:pathLst>
                <a:path w="6362" h="3371" extrusionOk="0">
                  <a:moveTo>
                    <a:pt x="3170" y="0"/>
                  </a:moveTo>
                  <a:lnTo>
                    <a:pt x="1630" y="737"/>
                  </a:lnTo>
                  <a:cubicBezTo>
                    <a:pt x="849" y="1139"/>
                    <a:pt x="269" y="1808"/>
                    <a:pt x="1" y="2634"/>
                  </a:cubicBezTo>
                  <a:lnTo>
                    <a:pt x="3170" y="3371"/>
                  </a:lnTo>
                  <a:lnTo>
                    <a:pt x="6362" y="2634"/>
                  </a:lnTo>
                  <a:cubicBezTo>
                    <a:pt x="6072" y="1808"/>
                    <a:pt x="5491" y="1139"/>
                    <a:pt x="4732" y="737"/>
                  </a:cubicBezTo>
                  <a:lnTo>
                    <a:pt x="3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4935625" y="2193463"/>
              <a:ext cx="71932" cy="75965"/>
            </a:xfrm>
            <a:custGeom>
              <a:avLst/>
              <a:gdLst/>
              <a:ahLst/>
              <a:cxnLst/>
              <a:rect l="l" t="t" r="r" b="b"/>
              <a:pathLst>
                <a:path w="3192" h="3371" extrusionOk="0">
                  <a:moveTo>
                    <a:pt x="0" y="0"/>
                  </a:moveTo>
                  <a:lnTo>
                    <a:pt x="0" y="3371"/>
                  </a:lnTo>
                  <a:lnTo>
                    <a:pt x="3192" y="2634"/>
                  </a:lnTo>
                  <a:cubicBezTo>
                    <a:pt x="2902" y="1808"/>
                    <a:pt x="2321" y="1139"/>
                    <a:pt x="1562" y="7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4860181" y="2134109"/>
              <a:ext cx="151413" cy="75965"/>
            </a:xfrm>
            <a:custGeom>
              <a:avLst/>
              <a:gdLst/>
              <a:ahLst/>
              <a:cxnLst/>
              <a:rect l="l" t="t" r="r" b="b"/>
              <a:pathLst>
                <a:path w="6719" h="3371" extrusionOk="0">
                  <a:moveTo>
                    <a:pt x="3348" y="1"/>
                  </a:moveTo>
                  <a:lnTo>
                    <a:pt x="0" y="737"/>
                  </a:lnTo>
                  <a:cubicBezTo>
                    <a:pt x="112" y="1876"/>
                    <a:pt x="804" y="2858"/>
                    <a:pt x="1808" y="3371"/>
                  </a:cubicBezTo>
                  <a:lnTo>
                    <a:pt x="4910" y="3371"/>
                  </a:lnTo>
                  <a:cubicBezTo>
                    <a:pt x="5915" y="2858"/>
                    <a:pt x="6584" y="1876"/>
                    <a:pt x="6718" y="737"/>
                  </a:cubicBezTo>
                  <a:lnTo>
                    <a:pt x="33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4935625" y="2134109"/>
              <a:ext cx="75447" cy="75965"/>
            </a:xfrm>
            <a:custGeom>
              <a:avLst/>
              <a:gdLst/>
              <a:ahLst/>
              <a:cxnLst/>
              <a:rect l="l" t="t" r="r" b="b"/>
              <a:pathLst>
                <a:path w="3348" h="3371" extrusionOk="0">
                  <a:moveTo>
                    <a:pt x="0" y="1"/>
                  </a:moveTo>
                  <a:lnTo>
                    <a:pt x="0" y="3371"/>
                  </a:lnTo>
                  <a:lnTo>
                    <a:pt x="1540" y="3371"/>
                  </a:lnTo>
                  <a:cubicBezTo>
                    <a:pt x="2544" y="2858"/>
                    <a:pt x="3236" y="1876"/>
                    <a:pt x="3348" y="73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4859663" y="2082822"/>
              <a:ext cx="152427" cy="67920"/>
            </a:xfrm>
            <a:custGeom>
              <a:avLst/>
              <a:gdLst/>
              <a:ahLst/>
              <a:cxnLst/>
              <a:rect l="l" t="t" r="r" b="b"/>
              <a:pathLst>
                <a:path w="6764" h="3014" extrusionOk="0">
                  <a:moveTo>
                    <a:pt x="1" y="0"/>
                  </a:moveTo>
                  <a:lnTo>
                    <a:pt x="1" y="2656"/>
                  </a:lnTo>
                  <a:cubicBezTo>
                    <a:pt x="1" y="2768"/>
                    <a:pt x="23" y="2902"/>
                    <a:pt x="23" y="3013"/>
                  </a:cubicBezTo>
                  <a:lnTo>
                    <a:pt x="6741" y="3013"/>
                  </a:lnTo>
                  <a:cubicBezTo>
                    <a:pt x="6741" y="2902"/>
                    <a:pt x="6764" y="2768"/>
                    <a:pt x="6764" y="2656"/>
                  </a:cubicBezTo>
                  <a:lnTo>
                    <a:pt x="6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4936120" y="2082822"/>
              <a:ext cx="75965" cy="67920"/>
            </a:xfrm>
            <a:custGeom>
              <a:avLst/>
              <a:gdLst/>
              <a:ahLst/>
              <a:cxnLst/>
              <a:rect l="l" t="t" r="r" b="b"/>
              <a:pathLst>
                <a:path w="3371" h="3014" extrusionOk="0">
                  <a:moveTo>
                    <a:pt x="0" y="0"/>
                  </a:moveTo>
                  <a:lnTo>
                    <a:pt x="0" y="3013"/>
                  </a:lnTo>
                  <a:lnTo>
                    <a:pt x="3348" y="3013"/>
                  </a:lnTo>
                  <a:cubicBezTo>
                    <a:pt x="3348" y="2902"/>
                    <a:pt x="3371" y="2768"/>
                    <a:pt x="3371" y="2656"/>
                  </a:cubicBezTo>
                  <a:lnTo>
                    <a:pt x="337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4842583" y="2065718"/>
              <a:ext cx="186612" cy="33712"/>
            </a:xfrm>
            <a:custGeom>
              <a:avLst/>
              <a:gdLst/>
              <a:ahLst/>
              <a:cxnLst/>
              <a:rect l="l" t="t" r="r" b="b"/>
              <a:pathLst>
                <a:path w="8281" h="1496" extrusionOk="0">
                  <a:moveTo>
                    <a:pt x="0" y="0"/>
                  </a:moveTo>
                  <a:lnTo>
                    <a:pt x="0" y="1496"/>
                  </a:lnTo>
                  <a:lnTo>
                    <a:pt x="8280" y="1496"/>
                  </a:lnTo>
                  <a:lnTo>
                    <a:pt x="82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4935625" y="2065718"/>
              <a:ext cx="93565" cy="33712"/>
            </a:xfrm>
            <a:custGeom>
              <a:avLst/>
              <a:gdLst/>
              <a:ahLst/>
              <a:cxnLst/>
              <a:rect l="l" t="t" r="r" b="b"/>
              <a:pathLst>
                <a:path w="4152" h="1496" extrusionOk="0">
                  <a:moveTo>
                    <a:pt x="0" y="0"/>
                  </a:moveTo>
                  <a:lnTo>
                    <a:pt x="0" y="1496"/>
                  </a:lnTo>
                  <a:lnTo>
                    <a:pt x="4151" y="1496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4927062" y="2235714"/>
              <a:ext cx="17127" cy="25172"/>
            </a:xfrm>
            <a:custGeom>
              <a:avLst/>
              <a:gdLst/>
              <a:ahLst/>
              <a:cxnLst/>
              <a:rect l="l" t="t" r="r" b="b"/>
              <a:pathLst>
                <a:path w="760" h="1117" extrusionOk="0">
                  <a:moveTo>
                    <a:pt x="1" y="0"/>
                  </a:moveTo>
                  <a:lnTo>
                    <a:pt x="1" y="1116"/>
                  </a:lnTo>
                  <a:lnTo>
                    <a:pt x="759" y="1116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4859663" y="2252817"/>
              <a:ext cx="152427" cy="85002"/>
            </a:xfrm>
            <a:custGeom>
              <a:avLst/>
              <a:gdLst/>
              <a:ahLst/>
              <a:cxnLst/>
              <a:rect l="l" t="t" r="r" b="b"/>
              <a:pathLst>
                <a:path w="6764" h="3772" extrusionOk="0">
                  <a:moveTo>
                    <a:pt x="202" y="0"/>
                  </a:moveTo>
                  <a:cubicBezTo>
                    <a:pt x="68" y="357"/>
                    <a:pt x="1" y="737"/>
                    <a:pt x="1" y="1116"/>
                  </a:cubicBezTo>
                  <a:lnTo>
                    <a:pt x="1" y="3772"/>
                  </a:lnTo>
                  <a:lnTo>
                    <a:pt x="6764" y="3772"/>
                  </a:lnTo>
                  <a:lnTo>
                    <a:pt x="6764" y="1116"/>
                  </a:lnTo>
                  <a:cubicBezTo>
                    <a:pt x="6764" y="737"/>
                    <a:pt x="6697" y="357"/>
                    <a:pt x="6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4935625" y="2252817"/>
              <a:ext cx="76461" cy="85002"/>
            </a:xfrm>
            <a:custGeom>
              <a:avLst/>
              <a:gdLst/>
              <a:ahLst/>
              <a:cxnLst/>
              <a:rect l="l" t="t" r="r" b="b"/>
              <a:pathLst>
                <a:path w="3393" h="3772" extrusionOk="0">
                  <a:moveTo>
                    <a:pt x="0" y="0"/>
                  </a:moveTo>
                  <a:lnTo>
                    <a:pt x="0" y="3772"/>
                  </a:lnTo>
                  <a:lnTo>
                    <a:pt x="3393" y="3772"/>
                  </a:lnTo>
                  <a:lnTo>
                    <a:pt x="3393" y="1116"/>
                  </a:lnTo>
                  <a:cubicBezTo>
                    <a:pt x="3393" y="714"/>
                    <a:pt x="3326" y="357"/>
                    <a:pt x="3192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4842583" y="2320711"/>
              <a:ext cx="186612" cy="34208"/>
            </a:xfrm>
            <a:custGeom>
              <a:avLst/>
              <a:gdLst/>
              <a:ahLst/>
              <a:cxnLst/>
              <a:rect l="l" t="t" r="r" b="b"/>
              <a:pathLst>
                <a:path w="8281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8280" y="1518"/>
                  </a:lnTo>
                  <a:lnTo>
                    <a:pt x="82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4935625" y="2320711"/>
              <a:ext cx="93565" cy="34208"/>
            </a:xfrm>
            <a:custGeom>
              <a:avLst/>
              <a:gdLst/>
              <a:ahLst/>
              <a:cxnLst/>
              <a:rect l="l" t="t" r="r" b="b"/>
              <a:pathLst>
                <a:path w="4152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4151" y="1518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Google Shape;715;p33">
            <a:extLst>
              <a:ext uri="{FF2B5EF4-FFF2-40B4-BE49-F238E27FC236}">
                <a16:creationId xmlns:a16="http://schemas.microsoft.com/office/drawing/2014/main" id="{D1927DC9-34BC-D601-4F2B-05362955DC08}"/>
              </a:ext>
            </a:extLst>
          </p:cNvPr>
          <p:cNvSpPr txBox="1">
            <a:spLocks/>
          </p:cNvSpPr>
          <p:nvPr/>
        </p:nvSpPr>
        <p:spPr>
          <a:xfrm>
            <a:off x="681396" y="1516079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 est l'origine de l'inégalité parmi les hommes et si elle est autorisée par la loi naturelle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9"/>
          <p:cNvSpPr txBox="1">
            <a:spLocks noGrp="1"/>
          </p:cNvSpPr>
          <p:nvPr>
            <p:ph type="title"/>
          </p:nvPr>
        </p:nvSpPr>
        <p:spPr>
          <a:xfrm>
            <a:off x="4298050" y="1644825"/>
            <a:ext cx="41235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Avant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révolution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5" name="Google Shape;1015;p39"/>
          <p:cNvSpPr txBox="1">
            <a:spLocks noGrp="1"/>
          </p:cNvSpPr>
          <p:nvPr>
            <p:ph type="subTitle" idx="1"/>
          </p:nvPr>
        </p:nvSpPr>
        <p:spPr>
          <a:xfrm>
            <a:off x="4298050" y="2665575"/>
            <a:ext cx="32208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1778-1789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16" name="Google Shape;1016;p39"/>
          <p:cNvGrpSpPr/>
          <p:nvPr/>
        </p:nvGrpSpPr>
        <p:grpSpPr>
          <a:xfrm>
            <a:off x="-452789" y="539505"/>
            <a:ext cx="4350583" cy="4604174"/>
            <a:chOff x="-452789" y="539505"/>
            <a:chExt cx="4350583" cy="4604174"/>
          </a:xfrm>
        </p:grpSpPr>
        <p:grpSp>
          <p:nvGrpSpPr>
            <p:cNvPr id="1017" name="Google Shape;1017;p39"/>
            <p:cNvGrpSpPr/>
            <p:nvPr/>
          </p:nvGrpSpPr>
          <p:grpSpPr>
            <a:xfrm>
              <a:off x="-452789" y="1536376"/>
              <a:ext cx="1862585" cy="3607302"/>
              <a:chOff x="-452789" y="1536376"/>
              <a:chExt cx="1862585" cy="3607302"/>
            </a:xfrm>
          </p:grpSpPr>
          <p:sp>
            <p:nvSpPr>
              <p:cNvPr id="1018" name="Google Shape;1018;p39"/>
              <p:cNvSpPr/>
              <p:nvPr/>
            </p:nvSpPr>
            <p:spPr>
              <a:xfrm flipH="1">
                <a:off x="186350" y="1536376"/>
                <a:ext cx="1223446" cy="3607264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9"/>
              <p:cNvSpPr/>
              <p:nvPr/>
            </p:nvSpPr>
            <p:spPr>
              <a:xfrm flipH="1">
                <a:off x="-452789" y="2422926"/>
                <a:ext cx="922790" cy="2720753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0" name="Google Shape;1020;p39"/>
            <p:cNvGrpSpPr/>
            <p:nvPr/>
          </p:nvGrpSpPr>
          <p:grpSpPr>
            <a:xfrm>
              <a:off x="722369" y="539505"/>
              <a:ext cx="3175426" cy="4604040"/>
              <a:chOff x="722319" y="539480"/>
              <a:chExt cx="3175426" cy="4604040"/>
            </a:xfrm>
          </p:grpSpPr>
          <p:sp>
            <p:nvSpPr>
              <p:cNvPr id="1021" name="Google Shape;1021;p39"/>
              <p:cNvSpPr/>
              <p:nvPr/>
            </p:nvSpPr>
            <p:spPr>
              <a:xfrm>
                <a:off x="2218057" y="539480"/>
                <a:ext cx="166915" cy="1333552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3409" extrusionOk="0">
                    <a:moveTo>
                      <a:pt x="1465" y="1"/>
                    </a:moveTo>
                    <a:cubicBezTo>
                      <a:pt x="1085" y="1"/>
                      <a:pt x="706" y="1194"/>
                      <a:pt x="434" y="2496"/>
                    </a:cubicBezTo>
                    <a:cubicBezTo>
                      <a:pt x="217" y="3527"/>
                      <a:pt x="82" y="4558"/>
                      <a:pt x="0" y="5588"/>
                    </a:cubicBezTo>
                    <a:lnTo>
                      <a:pt x="0" y="23409"/>
                    </a:lnTo>
                    <a:lnTo>
                      <a:pt x="2930" y="23409"/>
                    </a:lnTo>
                    <a:lnTo>
                      <a:pt x="2930" y="5588"/>
                    </a:lnTo>
                    <a:cubicBezTo>
                      <a:pt x="2930" y="4775"/>
                      <a:pt x="2279" y="1"/>
                      <a:pt x="1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9"/>
              <p:cNvSpPr/>
              <p:nvPr/>
            </p:nvSpPr>
            <p:spPr>
              <a:xfrm>
                <a:off x="910824" y="605961"/>
                <a:ext cx="927146" cy="1257785"/>
              </a:xfrm>
              <a:custGeom>
                <a:avLst/>
                <a:gdLst/>
                <a:ahLst/>
                <a:cxnLst/>
                <a:rect l="l" t="t" r="r" b="b"/>
                <a:pathLst>
                  <a:path w="16275" h="22079" extrusionOk="0">
                    <a:moveTo>
                      <a:pt x="3717" y="0"/>
                    </a:moveTo>
                    <a:lnTo>
                      <a:pt x="2767" y="1004"/>
                    </a:lnTo>
                    <a:lnTo>
                      <a:pt x="2767" y="2902"/>
                    </a:lnTo>
                    <a:lnTo>
                      <a:pt x="1818" y="2902"/>
                    </a:lnTo>
                    <a:lnTo>
                      <a:pt x="1818" y="5723"/>
                    </a:lnTo>
                    <a:lnTo>
                      <a:pt x="1818" y="5805"/>
                    </a:lnTo>
                    <a:lnTo>
                      <a:pt x="1" y="5805"/>
                    </a:lnTo>
                    <a:lnTo>
                      <a:pt x="28" y="22079"/>
                    </a:lnTo>
                    <a:lnTo>
                      <a:pt x="4747" y="22079"/>
                    </a:lnTo>
                    <a:lnTo>
                      <a:pt x="4747" y="10470"/>
                    </a:lnTo>
                    <a:cubicBezTo>
                      <a:pt x="4774" y="10199"/>
                      <a:pt x="4856" y="9954"/>
                      <a:pt x="4991" y="9710"/>
                    </a:cubicBezTo>
                    <a:cubicBezTo>
                      <a:pt x="5019" y="9629"/>
                      <a:pt x="5046" y="9602"/>
                      <a:pt x="5073" y="9548"/>
                    </a:cubicBezTo>
                    <a:cubicBezTo>
                      <a:pt x="5154" y="9439"/>
                      <a:pt x="5208" y="9358"/>
                      <a:pt x="5290" y="9304"/>
                    </a:cubicBezTo>
                    <a:cubicBezTo>
                      <a:pt x="5432" y="9185"/>
                      <a:pt x="5594" y="9108"/>
                      <a:pt x="5777" y="9108"/>
                    </a:cubicBezTo>
                    <a:cubicBezTo>
                      <a:pt x="5804" y="9108"/>
                      <a:pt x="5831" y="9110"/>
                      <a:pt x="5859" y="9114"/>
                    </a:cubicBezTo>
                    <a:cubicBezTo>
                      <a:pt x="5941" y="9114"/>
                      <a:pt x="6049" y="9114"/>
                      <a:pt x="6131" y="9141"/>
                    </a:cubicBezTo>
                    <a:lnTo>
                      <a:pt x="6266" y="9195"/>
                    </a:lnTo>
                    <a:cubicBezTo>
                      <a:pt x="6348" y="9249"/>
                      <a:pt x="6402" y="9304"/>
                      <a:pt x="6483" y="9358"/>
                    </a:cubicBezTo>
                    <a:cubicBezTo>
                      <a:pt x="6565" y="9439"/>
                      <a:pt x="6646" y="9548"/>
                      <a:pt x="6700" y="9656"/>
                    </a:cubicBezTo>
                    <a:cubicBezTo>
                      <a:pt x="6836" y="9927"/>
                      <a:pt x="6944" y="10199"/>
                      <a:pt x="6972" y="10470"/>
                    </a:cubicBezTo>
                    <a:lnTo>
                      <a:pt x="6972" y="22052"/>
                    </a:lnTo>
                    <a:lnTo>
                      <a:pt x="9331" y="22052"/>
                    </a:lnTo>
                    <a:lnTo>
                      <a:pt x="9331" y="10470"/>
                    </a:lnTo>
                    <a:cubicBezTo>
                      <a:pt x="9358" y="10334"/>
                      <a:pt x="9386" y="10226"/>
                      <a:pt x="9413" y="10117"/>
                    </a:cubicBezTo>
                    <a:cubicBezTo>
                      <a:pt x="9494" y="9846"/>
                      <a:pt x="9603" y="9629"/>
                      <a:pt x="9765" y="9412"/>
                    </a:cubicBezTo>
                    <a:cubicBezTo>
                      <a:pt x="9792" y="9358"/>
                      <a:pt x="9847" y="9331"/>
                      <a:pt x="9901" y="9276"/>
                    </a:cubicBezTo>
                    <a:cubicBezTo>
                      <a:pt x="9955" y="9249"/>
                      <a:pt x="10009" y="9222"/>
                      <a:pt x="10064" y="9195"/>
                    </a:cubicBezTo>
                    <a:cubicBezTo>
                      <a:pt x="10118" y="9141"/>
                      <a:pt x="10172" y="9141"/>
                      <a:pt x="10254" y="9114"/>
                    </a:cubicBezTo>
                    <a:cubicBezTo>
                      <a:pt x="10308" y="9087"/>
                      <a:pt x="10389" y="9087"/>
                      <a:pt x="10443" y="9087"/>
                    </a:cubicBezTo>
                    <a:cubicBezTo>
                      <a:pt x="10687" y="9087"/>
                      <a:pt x="10904" y="9195"/>
                      <a:pt x="11067" y="9358"/>
                    </a:cubicBezTo>
                    <a:cubicBezTo>
                      <a:pt x="11094" y="9358"/>
                      <a:pt x="11121" y="9385"/>
                      <a:pt x="11149" y="9412"/>
                    </a:cubicBezTo>
                    <a:cubicBezTo>
                      <a:pt x="11284" y="9629"/>
                      <a:pt x="11420" y="9846"/>
                      <a:pt x="11474" y="10090"/>
                    </a:cubicBezTo>
                    <a:cubicBezTo>
                      <a:pt x="11501" y="10144"/>
                      <a:pt x="11501" y="10199"/>
                      <a:pt x="11528" y="10253"/>
                    </a:cubicBezTo>
                    <a:cubicBezTo>
                      <a:pt x="11528" y="10307"/>
                      <a:pt x="11555" y="10388"/>
                      <a:pt x="11555" y="10416"/>
                    </a:cubicBezTo>
                    <a:lnTo>
                      <a:pt x="11555" y="10470"/>
                    </a:lnTo>
                    <a:lnTo>
                      <a:pt x="11583" y="22079"/>
                    </a:lnTo>
                    <a:lnTo>
                      <a:pt x="16275" y="22079"/>
                    </a:lnTo>
                    <a:lnTo>
                      <a:pt x="16275" y="5777"/>
                    </a:lnTo>
                    <a:lnTo>
                      <a:pt x="14403" y="5777"/>
                    </a:lnTo>
                    <a:lnTo>
                      <a:pt x="14403" y="2902"/>
                    </a:lnTo>
                    <a:lnTo>
                      <a:pt x="4693" y="2902"/>
                    </a:lnTo>
                    <a:lnTo>
                      <a:pt x="4693" y="977"/>
                    </a:lnTo>
                    <a:lnTo>
                      <a:pt x="37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9"/>
              <p:cNvSpPr/>
              <p:nvPr/>
            </p:nvSpPr>
            <p:spPr>
              <a:xfrm>
                <a:off x="1179711" y="1125106"/>
                <a:ext cx="126753" cy="738641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12966" extrusionOk="0">
                    <a:moveTo>
                      <a:pt x="1112" y="1"/>
                    </a:moveTo>
                    <a:cubicBezTo>
                      <a:pt x="895" y="1"/>
                      <a:pt x="705" y="55"/>
                      <a:pt x="570" y="191"/>
                    </a:cubicBezTo>
                    <a:cubicBezTo>
                      <a:pt x="461" y="245"/>
                      <a:pt x="407" y="326"/>
                      <a:pt x="326" y="408"/>
                    </a:cubicBezTo>
                    <a:cubicBezTo>
                      <a:pt x="299" y="489"/>
                      <a:pt x="271" y="516"/>
                      <a:pt x="244" y="570"/>
                    </a:cubicBezTo>
                    <a:cubicBezTo>
                      <a:pt x="109" y="814"/>
                      <a:pt x="27" y="1086"/>
                      <a:pt x="0" y="1357"/>
                    </a:cubicBezTo>
                    <a:lnTo>
                      <a:pt x="0" y="12966"/>
                    </a:lnTo>
                    <a:lnTo>
                      <a:pt x="2224" y="12966"/>
                    </a:lnTo>
                    <a:lnTo>
                      <a:pt x="2224" y="1357"/>
                    </a:lnTo>
                    <a:cubicBezTo>
                      <a:pt x="2197" y="1086"/>
                      <a:pt x="2089" y="787"/>
                      <a:pt x="1953" y="543"/>
                    </a:cubicBezTo>
                    <a:cubicBezTo>
                      <a:pt x="1899" y="435"/>
                      <a:pt x="1818" y="326"/>
                      <a:pt x="1736" y="245"/>
                    </a:cubicBezTo>
                    <a:cubicBezTo>
                      <a:pt x="1655" y="191"/>
                      <a:pt x="1601" y="136"/>
                      <a:pt x="1519" y="82"/>
                    </a:cubicBezTo>
                    <a:lnTo>
                      <a:pt x="1411" y="28"/>
                    </a:lnTo>
                    <a:cubicBezTo>
                      <a:pt x="1302" y="1"/>
                      <a:pt x="1194" y="1"/>
                      <a:pt x="1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9"/>
              <p:cNvSpPr/>
              <p:nvPr/>
            </p:nvSpPr>
            <p:spPr>
              <a:xfrm>
                <a:off x="1212125" y="1124821"/>
                <a:ext cx="30990" cy="1116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196" extrusionOk="0">
                    <a:moveTo>
                      <a:pt x="461" y="0"/>
                    </a:moveTo>
                    <a:cubicBezTo>
                      <a:pt x="278" y="0"/>
                      <a:pt x="119" y="77"/>
                      <a:pt x="1" y="196"/>
                    </a:cubicBezTo>
                    <a:cubicBezTo>
                      <a:pt x="136" y="60"/>
                      <a:pt x="326" y="6"/>
                      <a:pt x="543" y="6"/>
                    </a:cubicBezTo>
                    <a:cubicBezTo>
                      <a:pt x="515" y="2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9"/>
              <p:cNvSpPr/>
              <p:nvPr/>
            </p:nvSpPr>
            <p:spPr>
              <a:xfrm>
                <a:off x="1440850" y="1125106"/>
                <a:ext cx="129829" cy="738641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2966" extrusionOk="0">
                    <a:moveTo>
                      <a:pt x="1112" y="1"/>
                    </a:moveTo>
                    <a:cubicBezTo>
                      <a:pt x="1031" y="1"/>
                      <a:pt x="977" y="1"/>
                      <a:pt x="895" y="28"/>
                    </a:cubicBezTo>
                    <a:cubicBezTo>
                      <a:pt x="841" y="28"/>
                      <a:pt x="787" y="55"/>
                      <a:pt x="733" y="82"/>
                    </a:cubicBezTo>
                    <a:cubicBezTo>
                      <a:pt x="651" y="109"/>
                      <a:pt x="597" y="136"/>
                      <a:pt x="570" y="191"/>
                    </a:cubicBezTo>
                    <a:cubicBezTo>
                      <a:pt x="516" y="218"/>
                      <a:pt x="461" y="272"/>
                      <a:pt x="434" y="299"/>
                    </a:cubicBezTo>
                    <a:cubicBezTo>
                      <a:pt x="271" y="516"/>
                      <a:pt x="136" y="760"/>
                      <a:pt x="82" y="1004"/>
                    </a:cubicBezTo>
                    <a:cubicBezTo>
                      <a:pt x="54" y="1113"/>
                      <a:pt x="27" y="1248"/>
                      <a:pt x="0" y="1357"/>
                    </a:cubicBezTo>
                    <a:lnTo>
                      <a:pt x="0" y="12966"/>
                    </a:lnTo>
                    <a:lnTo>
                      <a:pt x="2279" y="12966"/>
                    </a:lnTo>
                    <a:lnTo>
                      <a:pt x="2224" y="1384"/>
                    </a:lnTo>
                    <a:lnTo>
                      <a:pt x="2224" y="1303"/>
                    </a:lnTo>
                    <a:cubicBezTo>
                      <a:pt x="2197" y="1275"/>
                      <a:pt x="2197" y="1194"/>
                      <a:pt x="2170" y="1140"/>
                    </a:cubicBezTo>
                    <a:cubicBezTo>
                      <a:pt x="2170" y="1113"/>
                      <a:pt x="2143" y="1058"/>
                      <a:pt x="2143" y="1004"/>
                    </a:cubicBezTo>
                    <a:cubicBezTo>
                      <a:pt x="2062" y="760"/>
                      <a:pt x="1953" y="516"/>
                      <a:pt x="1790" y="326"/>
                    </a:cubicBezTo>
                    <a:cubicBezTo>
                      <a:pt x="1790" y="299"/>
                      <a:pt x="1763" y="272"/>
                      <a:pt x="1736" y="245"/>
                    </a:cubicBezTo>
                    <a:cubicBezTo>
                      <a:pt x="1573" y="82"/>
                      <a:pt x="1356" y="1"/>
                      <a:pt x="1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9"/>
              <p:cNvSpPr/>
              <p:nvPr/>
            </p:nvSpPr>
            <p:spPr>
              <a:xfrm>
                <a:off x="1493374" y="1124479"/>
                <a:ext cx="46429" cy="1458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256" extrusionOk="0">
                    <a:moveTo>
                      <a:pt x="147" y="0"/>
                    </a:moveTo>
                    <a:cubicBezTo>
                      <a:pt x="91" y="0"/>
                      <a:pt x="39" y="20"/>
                      <a:pt x="0" y="39"/>
                    </a:cubicBezTo>
                    <a:cubicBezTo>
                      <a:pt x="55" y="12"/>
                      <a:pt x="136" y="12"/>
                      <a:pt x="217" y="12"/>
                    </a:cubicBezTo>
                    <a:cubicBezTo>
                      <a:pt x="194" y="4"/>
                      <a:pt x="170" y="0"/>
                      <a:pt x="147" y="0"/>
                    </a:cubicBezTo>
                    <a:close/>
                    <a:moveTo>
                      <a:pt x="284" y="8"/>
                    </a:moveTo>
                    <a:cubicBezTo>
                      <a:pt x="262" y="8"/>
                      <a:pt x="240" y="9"/>
                      <a:pt x="217" y="12"/>
                    </a:cubicBezTo>
                    <a:cubicBezTo>
                      <a:pt x="434" y="12"/>
                      <a:pt x="651" y="93"/>
                      <a:pt x="814" y="256"/>
                    </a:cubicBezTo>
                    <a:cubicBezTo>
                      <a:pt x="668" y="110"/>
                      <a:pt x="479" y="8"/>
                      <a:pt x="284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9"/>
              <p:cNvSpPr/>
              <p:nvPr/>
            </p:nvSpPr>
            <p:spPr>
              <a:xfrm>
                <a:off x="2803683" y="610575"/>
                <a:ext cx="890060" cy="1253171"/>
              </a:xfrm>
              <a:custGeom>
                <a:avLst/>
                <a:gdLst/>
                <a:ahLst/>
                <a:cxnLst/>
                <a:rect l="l" t="t" r="r" b="b"/>
                <a:pathLst>
                  <a:path w="15624" h="21998" extrusionOk="0">
                    <a:moveTo>
                      <a:pt x="12586" y="0"/>
                    </a:moveTo>
                    <a:lnTo>
                      <a:pt x="11609" y="1004"/>
                    </a:lnTo>
                    <a:lnTo>
                      <a:pt x="11609" y="2930"/>
                    </a:lnTo>
                    <a:lnTo>
                      <a:pt x="1899" y="2930"/>
                    </a:lnTo>
                    <a:lnTo>
                      <a:pt x="1899" y="5805"/>
                    </a:lnTo>
                    <a:lnTo>
                      <a:pt x="28" y="5805"/>
                    </a:lnTo>
                    <a:lnTo>
                      <a:pt x="0" y="21998"/>
                    </a:lnTo>
                    <a:lnTo>
                      <a:pt x="4747" y="21998"/>
                    </a:lnTo>
                    <a:lnTo>
                      <a:pt x="4774" y="10470"/>
                    </a:lnTo>
                    <a:cubicBezTo>
                      <a:pt x="4774" y="10470"/>
                      <a:pt x="4937" y="9114"/>
                      <a:pt x="5886" y="9114"/>
                    </a:cubicBezTo>
                    <a:cubicBezTo>
                      <a:pt x="6836" y="9114"/>
                      <a:pt x="6998" y="10470"/>
                      <a:pt x="6998" y="10470"/>
                    </a:cubicBezTo>
                    <a:lnTo>
                      <a:pt x="6998" y="21971"/>
                    </a:lnTo>
                    <a:lnTo>
                      <a:pt x="9385" y="21971"/>
                    </a:lnTo>
                    <a:lnTo>
                      <a:pt x="9358" y="10470"/>
                    </a:lnTo>
                    <a:cubicBezTo>
                      <a:pt x="9358" y="10470"/>
                      <a:pt x="9494" y="9114"/>
                      <a:pt x="10470" y="9114"/>
                    </a:cubicBezTo>
                    <a:cubicBezTo>
                      <a:pt x="11447" y="9114"/>
                      <a:pt x="11555" y="10497"/>
                      <a:pt x="11555" y="10497"/>
                    </a:cubicBezTo>
                    <a:lnTo>
                      <a:pt x="11555" y="21998"/>
                    </a:lnTo>
                    <a:lnTo>
                      <a:pt x="15624" y="21998"/>
                    </a:lnTo>
                    <a:lnTo>
                      <a:pt x="15597" y="5832"/>
                    </a:lnTo>
                    <a:lnTo>
                      <a:pt x="15597" y="5778"/>
                    </a:lnTo>
                    <a:lnTo>
                      <a:pt x="14485" y="5778"/>
                    </a:lnTo>
                    <a:lnTo>
                      <a:pt x="14485" y="2930"/>
                    </a:lnTo>
                    <a:lnTo>
                      <a:pt x="13535" y="2930"/>
                    </a:lnTo>
                    <a:lnTo>
                      <a:pt x="13535" y="1004"/>
                    </a:lnTo>
                    <a:lnTo>
                      <a:pt x="12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9"/>
              <p:cNvSpPr/>
              <p:nvPr/>
            </p:nvSpPr>
            <p:spPr>
              <a:xfrm>
                <a:off x="3074108" y="1129777"/>
                <a:ext cx="128291" cy="733969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2884" extrusionOk="0">
                    <a:moveTo>
                      <a:pt x="1139" y="0"/>
                    </a:moveTo>
                    <a:cubicBezTo>
                      <a:pt x="163" y="0"/>
                      <a:pt x="27" y="1356"/>
                      <a:pt x="27" y="1356"/>
                    </a:cubicBezTo>
                    <a:lnTo>
                      <a:pt x="0" y="12884"/>
                    </a:lnTo>
                    <a:lnTo>
                      <a:pt x="2251" y="12884"/>
                    </a:lnTo>
                    <a:lnTo>
                      <a:pt x="2251" y="1356"/>
                    </a:lnTo>
                    <a:cubicBezTo>
                      <a:pt x="2251" y="1356"/>
                      <a:pt x="2116" y="0"/>
                      <a:pt x="11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9"/>
              <p:cNvSpPr/>
              <p:nvPr/>
            </p:nvSpPr>
            <p:spPr>
              <a:xfrm>
                <a:off x="3336785" y="1129777"/>
                <a:ext cx="125215" cy="733969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2884" extrusionOk="0">
                    <a:moveTo>
                      <a:pt x="1112" y="0"/>
                    </a:moveTo>
                    <a:cubicBezTo>
                      <a:pt x="163" y="0"/>
                      <a:pt x="0" y="1356"/>
                      <a:pt x="0" y="1356"/>
                    </a:cubicBezTo>
                    <a:lnTo>
                      <a:pt x="27" y="12884"/>
                    </a:lnTo>
                    <a:lnTo>
                      <a:pt x="2197" y="12884"/>
                    </a:lnTo>
                    <a:lnTo>
                      <a:pt x="2197" y="1383"/>
                    </a:lnTo>
                    <a:cubicBezTo>
                      <a:pt x="2197" y="1383"/>
                      <a:pt x="2062" y="0"/>
                      <a:pt x="11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9"/>
              <p:cNvSpPr/>
              <p:nvPr/>
            </p:nvSpPr>
            <p:spPr>
              <a:xfrm>
                <a:off x="838200" y="1817375"/>
                <a:ext cx="2928186" cy="3326144"/>
              </a:xfrm>
              <a:custGeom>
                <a:avLst/>
                <a:gdLst/>
                <a:ahLst/>
                <a:cxnLst/>
                <a:rect l="l" t="t" r="r" b="b"/>
                <a:pathLst>
                  <a:path w="51401" h="54411" extrusionOk="0">
                    <a:moveTo>
                      <a:pt x="1" y="0"/>
                    </a:moveTo>
                    <a:lnTo>
                      <a:pt x="1" y="54410"/>
                    </a:lnTo>
                    <a:lnTo>
                      <a:pt x="51401" y="54410"/>
                    </a:lnTo>
                    <a:lnTo>
                      <a:pt x="514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9"/>
              <p:cNvSpPr/>
              <p:nvPr/>
            </p:nvSpPr>
            <p:spPr>
              <a:xfrm>
                <a:off x="2060425" y="4178375"/>
                <a:ext cx="482173" cy="965133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15407" extrusionOk="0">
                    <a:moveTo>
                      <a:pt x="2984" y="0"/>
                    </a:moveTo>
                    <a:cubicBezTo>
                      <a:pt x="1330" y="0"/>
                      <a:pt x="1" y="1356"/>
                      <a:pt x="1" y="3011"/>
                    </a:cubicBezTo>
                    <a:lnTo>
                      <a:pt x="1" y="15406"/>
                    </a:lnTo>
                    <a:lnTo>
                      <a:pt x="8463" y="15406"/>
                    </a:lnTo>
                    <a:lnTo>
                      <a:pt x="8463" y="3011"/>
                    </a:lnTo>
                    <a:cubicBezTo>
                      <a:pt x="8463" y="1356"/>
                      <a:pt x="7134" y="0"/>
                      <a:pt x="54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9"/>
              <p:cNvSpPr/>
              <p:nvPr/>
            </p:nvSpPr>
            <p:spPr>
              <a:xfrm>
                <a:off x="1253882" y="2741388"/>
                <a:ext cx="262734" cy="224794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3946" extrusionOk="0">
                    <a:moveTo>
                      <a:pt x="2631" y="0"/>
                    </a:moveTo>
                    <a:cubicBezTo>
                      <a:pt x="895" y="0"/>
                      <a:pt x="0" y="2116"/>
                      <a:pt x="1248" y="3363"/>
                    </a:cubicBezTo>
                    <a:cubicBezTo>
                      <a:pt x="1651" y="3766"/>
                      <a:pt x="2141" y="3946"/>
                      <a:pt x="2621" y="3946"/>
                    </a:cubicBezTo>
                    <a:cubicBezTo>
                      <a:pt x="3629" y="3946"/>
                      <a:pt x="4593" y="3156"/>
                      <a:pt x="4611" y="1980"/>
                    </a:cubicBezTo>
                    <a:cubicBezTo>
                      <a:pt x="4611" y="895"/>
                      <a:pt x="3716" y="0"/>
                      <a:pt x="26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9"/>
              <p:cNvSpPr/>
              <p:nvPr/>
            </p:nvSpPr>
            <p:spPr>
              <a:xfrm>
                <a:off x="1147239" y="3008679"/>
                <a:ext cx="183948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7379" extrusionOk="0">
                    <a:moveTo>
                      <a:pt x="1601" y="1"/>
                    </a:moveTo>
                    <a:cubicBezTo>
                      <a:pt x="706" y="1"/>
                      <a:pt x="1" y="733"/>
                      <a:pt x="1" y="1601"/>
                    </a:cubicBezTo>
                    <a:lnTo>
                      <a:pt x="1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01" y="733"/>
                      <a:pt x="2496" y="1"/>
                      <a:pt x="16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9"/>
              <p:cNvSpPr/>
              <p:nvPr/>
            </p:nvSpPr>
            <p:spPr>
              <a:xfrm>
                <a:off x="1477935" y="3008679"/>
                <a:ext cx="183891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7379" extrusionOk="0">
                    <a:moveTo>
                      <a:pt x="1628" y="1"/>
                    </a:moveTo>
                    <a:cubicBezTo>
                      <a:pt x="732" y="1"/>
                      <a:pt x="0" y="733"/>
                      <a:pt x="0" y="1601"/>
                    </a:cubicBezTo>
                    <a:lnTo>
                      <a:pt x="0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28" y="733"/>
                      <a:pt x="2523" y="1"/>
                      <a:pt x="16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9"/>
              <p:cNvSpPr/>
              <p:nvPr/>
            </p:nvSpPr>
            <p:spPr>
              <a:xfrm>
                <a:off x="1266250" y="4569145"/>
                <a:ext cx="276634" cy="574369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9169" extrusionOk="0">
                    <a:moveTo>
                      <a:pt x="0" y="1"/>
                    </a:moveTo>
                    <a:lnTo>
                      <a:pt x="0" y="9168"/>
                    </a:lnTo>
                    <a:lnTo>
                      <a:pt x="4855" y="9168"/>
                    </a:lnTo>
                    <a:lnTo>
                      <a:pt x="48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9"/>
              <p:cNvSpPr/>
              <p:nvPr/>
            </p:nvSpPr>
            <p:spPr>
              <a:xfrm>
                <a:off x="3088008" y="2741388"/>
                <a:ext cx="261196" cy="224794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3946" extrusionOk="0">
                    <a:moveTo>
                      <a:pt x="1953" y="0"/>
                    </a:moveTo>
                    <a:cubicBezTo>
                      <a:pt x="868" y="0"/>
                      <a:pt x="0" y="895"/>
                      <a:pt x="0" y="1980"/>
                    </a:cubicBezTo>
                    <a:cubicBezTo>
                      <a:pt x="0" y="3156"/>
                      <a:pt x="970" y="3946"/>
                      <a:pt x="1976" y="3946"/>
                    </a:cubicBezTo>
                    <a:cubicBezTo>
                      <a:pt x="2455" y="3946"/>
                      <a:pt x="2942" y="3766"/>
                      <a:pt x="3336" y="3363"/>
                    </a:cubicBezTo>
                    <a:cubicBezTo>
                      <a:pt x="4584" y="2116"/>
                      <a:pt x="3689" y="0"/>
                      <a:pt x="19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9"/>
              <p:cNvSpPr/>
              <p:nvPr/>
            </p:nvSpPr>
            <p:spPr>
              <a:xfrm>
                <a:off x="3273437" y="3008679"/>
                <a:ext cx="183891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7379" extrusionOk="0">
                    <a:moveTo>
                      <a:pt x="1600" y="1"/>
                    </a:moveTo>
                    <a:cubicBezTo>
                      <a:pt x="732" y="1"/>
                      <a:pt x="0" y="733"/>
                      <a:pt x="0" y="1601"/>
                    </a:cubicBezTo>
                    <a:lnTo>
                      <a:pt x="0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28" y="733"/>
                      <a:pt x="2495" y="1"/>
                      <a:pt x="16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9"/>
              <p:cNvSpPr/>
              <p:nvPr/>
            </p:nvSpPr>
            <p:spPr>
              <a:xfrm>
                <a:off x="2941203" y="3008679"/>
                <a:ext cx="183948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7379" extrusionOk="0">
                    <a:moveTo>
                      <a:pt x="1628" y="1"/>
                    </a:moveTo>
                    <a:cubicBezTo>
                      <a:pt x="733" y="1"/>
                      <a:pt x="0" y="733"/>
                      <a:pt x="0" y="1601"/>
                    </a:cubicBezTo>
                    <a:lnTo>
                      <a:pt x="0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28" y="733"/>
                      <a:pt x="2496" y="1"/>
                      <a:pt x="16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9"/>
              <p:cNvSpPr/>
              <p:nvPr/>
            </p:nvSpPr>
            <p:spPr>
              <a:xfrm>
                <a:off x="3061731" y="4569145"/>
                <a:ext cx="275096" cy="574369"/>
              </a:xfrm>
              <a:custGeom>
                <a:avLst/>
                <a:gdLst/>
                <a:ahLst/>
                <a:cxnLst/>
                <a:rect l="l" t="t" r="r" b="b"/>
                <a:pathLst>
                  <a:path w="4829" h="9169" extrusionOk="0">
                    <a:moveTo>
                      <a:pt x="0" y="1"/>
                    </a:moveTo>
                    <a:lnTo>
                      <a:pt x="0" y="9168"/>
                    </a:lnTo>
                    <a:lnTo>
                      <a:pt x="4828" y="9168"/>
                    </a:lnTo>
                    <a:lnTo>
                      <a:pt x="48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9"/>
              <p:cNvSpPr/>
              <p:nvPr/>
            </p:nvSpPr>
            <p:spPr>
              <a:xfrm>
                <a:off x="1885823" y="1817375"/>
                <a:ext cx="89724" cy="466678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8192" extrusionOk="0">
                    <a:moveTo>
                      <a:pt x="1" y="0"/>
                    </a:moveTo>
                    <a:lnTo>
                      <a:pt x="1" y="7812"/>
                    </a:lnTo>
                    <a:cubicBezTo>
                      <a:pt x="1" y="8029"/>
                      <a:pt x="191" y="8191"/>
                      <a:pt x="408" y="8191"/>
                    </a:cubicBezTo>
                    <a:lnTo>
                      <a:pt x="1167" y="8191"/>
                    </a:lnTo>
                    <a:cubicBezTo>
                      <a:pt x="1384" y="8191"/>
                      <a:pt x="1574" y="8029"/>
                      <a:pt x="1574" y="7812"/>
                    </a:cubicBezTo>
                    <a:lnTo>
                      <a:pt x="15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9"/>
              <p:cNvSpPr/>
              <p:nvPr/>
            </p:nvSpPr>
            <p:spPr>
              <a:xfrm>
                <a:off x="2006366" y="1817375"/>
                <a:ext cx="88129" cy="36163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6348" extrusionOk="0">
                    <a:moveTo>
                      <a:pt x="1" y="0"/>
                    </a:moveTo>
                    <a:lnTo>
                      <a:pt x="1" y="5940"/>
                    </a:lnTo>
                    <a:cubicBezTo>
                      <a:pt x="1" y="6157"/>
                      <a:pt x="163" y="6347"/>
                      <a:pt x="380" y="6347"/>
                    </a:cubicBezTo>
                    <a:lnTo>
                      <a:pt x="1140" y="6347"/>
                    </a:lnTo>
                    <a:cubicBezTo>
                      <a:pt x="1357" y="6347"/>
                      <a:pt x="1547" y="6157"/>
                      <a:pt x="1547" y="5940"/>
                    </a:cubicBezTo>
                    <a:lnTo>
                      <a:pt x="15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9"/>
              <p:cNvSpPr/>
              <p:nvPr/>
            </p:nvSpPr>
            <p:spPr>
              <a:xfrm>
                <a:off x="2125371" y="1817375"/>
                <a:ext cx="88129" cy="231801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4069" extrusionOk="0">
                    <a:moveTo>
                      <a:pt x="0" y="0"/>
                    </a:moveTo>
                    <a:lnTo>
                      <a:pt x="0" y="3662"/>
                    </a:lnTo>
                    <a:cubicBezTo>
                      <a:pt x="0" y="3879"/>
                      <a:pt x="163" y="4042"/>
                      <a:pt x="407" y="4069"/>
                    </a:cubicBezTo>
                    <a:lnTo>
                      <a:pt x="1139" y="4069"/>
                    </a:lnTo>
                    <a:cubicBezTo>
                      <a:pt x="1356" y="4069"/>
                      <a:pt x="1546" y="3879"/>
                      <a:pt x="1546" y="3662"/>
                    </a:cubicBez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9"/>
              <p:cNvSpPr/>
              <p:nvPr/>
            </p:nvSpPr>
            <p:spPr>
              <a:xfrm>
                <a:off x="2629078" y="1817375"/>
                <a:ext cx="88129" cy="466849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8195" extrusionOk="0">
                    <a:moveTo>
                      <a:pt x="0" y="0"/>
                    </a:moveTo>
                    <a:lnTo>
                      <a:pt x="0" y="7812"/>
                    </a:lnTo>
                    <a:cubicBezTo>
                      <a:pt x="0" y="8029"/>
                      <a:pt x="190" y="8191"/>
                      <a:pt x="407" y="8191"/>
                    </a:cubicBezTo>
                    <a:lnTo>
                      <a:pt x="1140" y="8191"/>
                    </a:lnTo>
                    <a:cubicBezTo>
                      <a:pt x="1155" y="8193"/>
                      <a:pt x="1171" y="8194"/>
                      <a:pt x="1186" y="8194"/>
                    </a:cubicBezTo>
                    <a:cubicBezTo>
                      <a:pt x="1404" y="8194"/>
                      <a:pt x="1546" y="8015"/>
                      <a:pt x="1546" y="7812"/>
                    </a:cubicBez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>
                <a:off x="2510073" y="1817375"/>
                <a:ext cx="88129" cy="36163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6348" extrusionOk="0">
                    <a:moveTo>
                      <a:pt x="1" y="0"/>
                    </a:moveTo>
                    <a:lnTo>
                      <a:pt x="1" y="5940"/>
                    </a:lnTo>
                    <a:cubicBezTo>
                      <a:pt x="1" y="6157"/>
                      <a:pt x="164" y="6347"/>
                      <a:pt x="408" y="6347"/>
                    </a:cubicBezTo>
                    <a:lnTo>
                      <a:pt x="1140" y="6347"/>
                    </a:lnTo>
                    <a:cubicBezTo>
                      <a:pt x="1357" y="6347"/>
                      <a:pt x="1547" y="6157"/>
                      <a:pt x="1547" y="5940"/>
                    </a:cubicBezTo>
                    <a:lnTo>
                      <a:pt x="15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>
                <a:off x="2391125" y="1817375"/>
                <a:ext cx="88129" cy="231801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4069" extrusionOk="0">
                    <a:moveTo>
                      <a:pt x="0" y="0"/>
                    </a:moveTo>
                    <a:lnTo>
                      <a:pt x="0" y="3662"/>
                    </a:lnTo>
                    <a:cubicBezTo>
                      <a:pt x="0" y="3879"/>
                      <a:pt x="163" y="4069"/>
                      <a:pt x="380" y="4069"/>
                    </a:cubicBezTo>
                    <a:lnTo>
                      <a:pt x="1140" y="4069"/>
                    </a:lnTo>
                    <a:cubicBezTo>
                      <a:pt x="1357" y="4069"/>
                      <a:pt x="1546" y="3879"/>
                      <a:pt x="1546" y="3662"/>
                    </a:cubicBez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>
              <a:xfrm>
                <a:off x="1998618" y="2577606"/>
                <a:ext cx="630516" cy="655183"/>
              </a:xfrm>
              <a:custGeom>
                <a:avLst/>
                <a:gdLst/>
                <a:ahLst/>
                <a:cxnLst/>
                <a:rect l="l" t="t" r="r" b="b"/>
                <a:pathLst>
                  <a:path w="11068" h="11501" extrusionOk="0">
                    <a:moveTo>
                      <a:pt x="5317" y="0"/>
                    </a:moveTo>
                    <a:cubicBezTo>
                      <a:pt x="2306" y="244"/>
                      <a:pt x="1" y="2740"/>
                      <a:pt x="1" y="5750"/>
                    </a:cubicBezTo>
                    <a:cubicBezTo>
                      <a:pt x="1" y="8761"/>
                      <a:pt x="2334" y="11256"/>
                      <a:pt x="5344" y="11500"/>
                    </a:cubicBezTo>
                    <a:cubicBezTo>
                      <a:pt x="5399" y="11500"/>
                      <a:pt x="5480" y="11500"/>
                      <a:pt x="5534" y="11473"/>
                    </a:cubicBezTo>
                    <a:lnTo>
                      <a:pt x="5561" y="11473"/>
                    </a:lnTo>
                    <a:cubicBezTo>
                      <a:pt x="8626" y="11338"/>
                      <a:pt x="11040" y="8842"/>
                      <a:pt x="11067" y="5777"/>
                    </a:cubicBezTo>
                    <a:cubicBezTo>
                      <a:pt x="11067" y="2712"/>
                      <a:pt x="8681" y="190"/>
                      <a:pt x="5643" y="27"/>
                    </a:cubicBezTo>
                    <a:lnTo>
                      <a:pt x="5534" y="27"/>
                    </a:lnTo>
                    <a:cubicBezTo>
                      <a:pt x="5480" y="27"/>
                      <a:pt x="5399" y="0"/>
                      <a:pt x="53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>
              <a:xfrm>
                <a:off x="2375686" y="2690800"/>
                <a:ext cx="163041" cy="141792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2489" extrusionOk="0">
                    <a:moveTo>
                      <a:pt x="1573" y="0"/>
                    </a:moveTo>
                    <a:cubicBezTo>
                      <a:pt x="1153" y="0"/>
                      <a:pt x="611" y="196"/>
                      <a:pt x="0" y="644"/>
                    </a:cubicBezTo>
                    <a:cubicBezTo>
                      <a:pt x="81" y="1241"/>
                      <a:pt x="81" y="1837"/>
                      <a:pt x="27" y="2434"/>
                    </a:cubicBezTo>
                    <a:cubicBezTo>
                      <a:pt x="274" y="2412"/>
                      <a:pt x="522" y="2399"/>
                      <a:pt x="769" y="2399"/>
                    </a:cubicBezTo>
                    <a:cubicBezTo>
                      <a:pt x="1118" y="2399"/>
                      <a:pt x="1468" y="2425"/>
                      <a:pt x="1817" y="2488"/>
                    </a:cubicBezTo>
                    <a:cubicBezTo>
                      <a:pt x="2861" y="1065"/>
                      <a:pt x="2551" y="0"/>
                      <a:pt x="15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>
              <a:xfrm>
                <a:off x="2065441" y="2690800"/>
                <a:ext cx="163497" cy="141792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489" extrusionOk="0">
                    <a:moveTo>
                      <a:pt x="1296" y="0"/>
                    </a:moveTo>
                    <a:cubicBezTo>
                      <a:pt x="316" y="0"/>
                      <a:pt x="0" y="1065"/>
                      <a:pt x="1025" y="2488"/>
                    </a:cubicBezTo>
                    <a:cubicBezTo>
                      <a:pt x="1374" y="2425"/>
                      <a:pt x="1724" y="2399"/>
                      <a:pt x="2074" y="2399"/>
                    </a:cubicBezTo>
                    <a:cubicBezTo>
                      <a:pt x="2321" y="2399"/>
                      <a:pt x="2568" y="2412"/>
                      <a:pt x="2815" y="2434"/>
                    </a:cubicBezTo>
                    <a:cubicBezTo>
                      <a:pt x="2761" y="1837"/>
                      <a:pt x="2788" y="1241"/>
                      <a:pt x="2869" y="644"/>
                    </a:cubicBezTo>
                    <a:cubicBezTo>
                      <a:pt x="2259" y="196"/>
                      <a:pt x="1716" y="0"/>
                      <a:pt x="12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>
              <a:xfrm>
                <a:off x="2375686" y="2979341"/>
                <a:ext cx="162813" cy="140596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468" extrusionOk="0">
                    <a:moveTo>
                      <a:pt x="1817" y="0"/>
                    </a:moveTo>
                    <a:cubicBezTo>
                      <a:pt x="1471" y="47"/>
                      <a:pt x="1124" y="76"/>
                      <a:pt x="777" y="76"/>
                    </a:cubicBezTo>
                    <a:cubicBezTo>
                      <a:pt x="527" y="76"/>
                      <a:pt x="277" y="61"/>
                      <a:pt x="27" y="27"/>
                    </a:cubicBezTo>
                    <a:lnTo>
                      <a:pt x="27" y="27"/>
                    </a:lnTo>
                    <a:cubicBezTo>
                      <a:pt x="81" y="624"/>
                      <a:pt x="81" y="1221"/>
                      <a:pt x="0" y="1817"/>
                    </a:cubicBezTo>
                    <a:cubicBezTo>
                      <a:pt x="608" y="2269"/>
                      <a:pt x="1151" y="2467"/>
                      <a:pt x="1572" y="2467"/>
                    </a:cubicBezTo>
                    <a:cubicBezTo>
                      <a:pt x="2540" y="2467"/>
                      <a:pt x="2857" y="1418"/>
                      <a:pt x="18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>
              <a:xfrm>
                <a:off x="2065384" y="2977803"/>
                <a:ext cx="163554" cy="14110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2477" extrusionOk="0">
                    <a:moveTo>
                      <a:pt x="1026" y="0"/>
                    </a:moveTo>
                    <a:lnTo>
                      <a:pt x="1026" y="0"/>
                    </a:lnTo>
                    <a:cubicBezTo>
                      <a:pt x="0" y="1424"/>
                      <a:pt x="318" y="2476"/>
                      <a:pt x="1299" y="2476"/>
                    </a:cubicBezTo>
                    <a:cubicBezTo>
                      <a:pt x="1719" y="2476"/>
                      <a:pt x="2260" y="2284"/>
                      <a:pt x="2870" y="1844"/>
                    </a:cubicBezTo>
                    <a:cubicBezTo>
                      <a:pt x="2789" y="1248"/>
                      <a:pt x="2762" y="651"/>
                      <a:pt x="2816" y="54"/>
                    </a:cubicBezTo>
                    <a:lnTo>
                      <a:pt x="2816" y="54"/>
                    </a:lnTo>
                    <a:cubicBezTo>
                      <a:pt x="2605" y="74"/>
                      <a:pt x="2393" y="83"/>
                      <a:pt x="2182" y="83"/>
                    </a:cubicBezTo>
                    <a:cubicBezTo>
                      <a:pt x="1797" y="83"/>
                      <a:pt x="1411" y="53"/>
                      <a:pt x="10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>
              <a:xfrm>
                <a:off x="2228881" y="3011755"/>
                <a:ext cx="145267" cy="175460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3080" extrusionOk="0">
                    <a:moveTo>
                      <a:pt x="1275" y="1"/>
                    </a:moveTo>
                    <a:cubicBezTo>
                      <a:pt x="895" y="462"/>
                      <a:pt x="489" y="869"/>
                      <a:pt x="0" y="1248"/>
                    </a:cubicBezTo>
                    <a:cubicBezTo>
                      <a:pt x="190" y="2469"/>
                      <a:pt x="733" y="3079"/>
                      <a:pt x="1275" y="3079"/>
                    </a:cubicBezTo>
                    <a:cubicBezTo>
                      <a:pt x="1818" y="3079"/>
                      <a:pt x="2360" y="2469"/>
                      <a:pt x="2550" y="1248"/>
                    </a:cubicBezTo>
                    <a:cubicBezTo>
                      <a:pt x="2089" y="869"/>
                      <a:pt x="1655" y="462"/>
                      <a:pt x="12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>
              <a:xfrm>
                <a:off x="2228881" y="2623180"/>
                <a:ext cx="146862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3052" extrusionOk="0">
                    <a:moveTo>
                      <a:pt x="1279" y="0"/>
                    </a:moveTo>
                    <a:cubicBezTo>
                      <a:pt x="733" y="0"/>
                      <a:pt x="190" y="610"/>
                      <a:pt x="0" y="1831"/>
                    </a:cubicBezTo>
                    <a:cubicBezTo>
                      <a:pt x="489" y="2184"/>
                      <a:pt x="895" y="2590"/>
                      <a:pt x="1275" y="3052"/>
                    </a:cubicBezTo>
                    <a:cubicBezTo>
                      <a:pt x="1655" y="2590"/>
                      <a:pt x="2089" y="2184"/>
                      <a:pt x="2577" y="1831"/>
                    </a:cubicBezTo>
                    <a:cubicBezTo>
                      <a:pt x="2374" y="610"/>
                      <a:pt x="1824" y="0"/>
                      <a:pt x="1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9"/>
              <p:cNvSpPr/>
              <p:nvPr/>
            </p:nvSpPr>
            <p:spPr>
              <a:xfrm>
                <a:off x="1984718" y="2832536"/>
                <a:ext cx="210210" cy="145324"/>
              </a:xfrm>
              <a:custGeom>
                <a:avLst/>
                <a:gdLst/>
                <a:ahLst/>
                <a:cxnLst/>
                <a:rect l="l" t="t" r="r" b="b"/>
                <a:pathLst>
                  <a:path w="3690" h="2551" extrusionOk="0">
                    <a:moveTo>
                      <a:pt x="2442" y="0"/>
                    </a:moveTo>
                    <a:cubicBezTo>
                      <a:pt x="1" y="380"/>
                      <a:pt x="1" y="2170"/>
                      <a:pt x="2442" y="2550"/>
                    </a:cubicBezTo>
                    <a:cubicBezTo>
                      <a:pt x="2822" y="2062"/>
                      <a:pt x="3229" y="1655"/>
                      <a:pt x="3690" y="1275"/>
                    </a:cubicBezTo>
                    <a:cubicBezTo>
                      <a:pt x="3229" y="896"/>
                      <a:pt x="2822" y="462"/>
                      <a:pt x="24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9"/>
              <p:cNvSpPr/>
              <p:nvPr/>
            </p:nvSpPr>
            <p:spPr>
              <a:xfrm>
                <a:off x="2409639" y="2832536"/>
                <a:ext cx="208672" cy="145324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2551" extrusionOk="0">
                    <a:moveTo>
                      <a:pt x="1221" y="0"/>
                    </a:moveTo>
                    <a:cubicBezTo>
                      <a:pt x="869" y="462"/>
                      <a:pt x="462" y="896"/>
                      <a:pt x="1" y="1275"/>
                    </a:cubicBezTo>
                    <a:cubicBezTo>
                      <a:pt x="462" y="1655"/>
                      <a:pt x="869" y="2062"/>
                      <a:pt x="1221" y="2550"/>
                    </a:cubicBezTo>
                    <a:cubicBezTo>
                      <a:pt x="3663" y="2170"/>
                      <a:pt x="3663" y="380"/>
                      <a:pt x="12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9"/>
              <p:cNvSpPr/>
              <p:nvPr/>
            </p:nvSpPr>
            <p:spPr>
              <a:xfrm>
                <a:off x="2123776" y="2727487"/>
                <a:ext cx="355477" cy="355420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6239" extrusionOk="0">
                    <a:moveTo>
                      <a:pt x="1845" y="0"/>
                    </a:moveTo>
                    <a:cubicBezTo>
                      <a:pt x="1764" y="597"/>
                      <a:pt x="1737" y="1193"/>
                      <a:pt x="1791" y="1790"/>
                    </a:cubicBezTo>
                    <a:cubicBezTo>
                      <a:pt x="1544" y="1768"/>
                      <a:pt x="1297" y="1755"/>
                      <a:pt x="1050" y="1755"/>
                    </a:cubicBezTo>
                    <a:cubicBezTo>
                      <a:pt x="700" y="1755"/>
                      <a:pt x="350" y="1781"/>
                      <a:pt x="1" y="1844"/>
                    </a:cubicBezTo>
                    <a:cubicBezTo>
                      <a:pt x="381" y="2306"/>
                      <a:pt x="788" y="2740"/>
                      <a:pt x="1249" y="3119"/>
                    </a:cubicBezTo>
                    <a:cubicBezTo>
                      <a:pt x="788" y="3499"/>
                      <a:pt x="381" y="3906"/>
                      <a:pt x="1" y="4394"/>
                    </a:cubicBezTo>
                    <a:cubicBezTo>
                      <a:pt x="386" y="4447"/>
                      <a:pt x="772" y="4477"/>
                      <a:pt x="1157" y="4477"/>
                    </a:cubicBezTo>
                    <a:cubicBezTo>
                      <a:pt x="1368" y="4477"/>
                      <a:pt x="1580" y="4468"/>
                      <a:pt x="1791" y="4448"/>
                    </a:cubicBezTo>
                    <a:lnTo>
                      <a:pt x="1791" y="4448"/>
                    </a:lnTo>
                    <a:cubicBezTo>
                      <a:pt x="1737" y="5045"/>
                      <a:pt x="1764" y="5642"/>
                      <a:pt x="1845" y="6238"/>
                    </a:cubicBezTo>
                    <a:cubicBezTo>
                      <a:pt x="2334" y="5859"/>
                      <a:pt x="2740" y="5452"/>
                      <a:pt x="3120" y="4991"/>
                    </a:cubicBezTo>
                    <a:cubicBezTo>
                      <a:pt x="3500" y="5452"/>
                      <a:pt x="3934" y="5859"/>
                      <a:pt x="4395" y="6238"/>
                    </a:cubicBezTo>
                    <a:cubicBezTo>
                      <a:pt x="4503" y="5642"/>
                      <a:pt x="4503" y="5045"/>
                      <a:pt x="4449" y="4448"/>
                    </a:cubicBezTo>
                    <a:lnTo>
                      <a:pt x="4449" y="4448"/>
                    </a:lnTo>
                    <a:cubicBezTo>
                      <a:pt x="4661" y="4468"/>
                      <a:pt x="4872" y="4477"/>
                      <a:pt x="5083" y="4477"/>
                    </a:cubicBezTo>
                    <a:cubicBezTo>
                      <a:pt x="5469" y="4477"/>
                      <a:pt x="5854" y="4447"/>
                      <a:pt x="6239" y="4394"/>
                    </a:cubicBezTo>
                    <a:cubicBezTo>
                      <a:pt x="5887" y="3906"/>
                      <a:pt x="5480" y="3499"/>
                      <a:pt x="5019" y="3119"/>
                    </a:cubicBezTo>
                    <a:cubicBezTo>
                      <a:pt x="5480" y="2740"/>
                      <a:pt x="5887" y="2306"/>
                      <a:pt x="6239" y="1844"/>
                    </a:cubicBezTo>
                    <a:cubicBezTo>
                      <a:pt x="5890" y="1781"/>
                      <a:pt x="5540" y="1755"/>
                      <a:pt x="5191" y="1755"/>
                    </a:cubicBezTo>
                    <a:cubicBezTo>
                      <a:pt x="4944" y="1755"/>
                      <a:pt x="4696" y="1768"/>
                      <a:pt x="4449" y="1790"/>
                    </a:cubicBezTo>
                    <a:cubicBezTo>
                      <a:pt x="4503" y="1193"/>
                      <a:pt x="4503" y="597"/>
                      <a:pt x="4395" y="0"/>
                    </a:cubicBezTo>
                    <a:cubicBezTo>
                      <a:pt x="3934" y="353"/>
                      <a:pt x="3500" y="759"/>
                      <a:pt x="3120" y="1221"/>
                    </a:cubicBezTo>
                    <a:cubicBezTo>
                      <a:pt x="2740" y="759"/>
                      <a:pt x="2334" y="353"/>
                      <a:pt x="18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9"/>
              <p:cNvSpPr/>
              <p:nvPr/>
            </p:nvSpPr>
            <p:spPr>
              <a:xfrm>
                <a:off x="2253605" y="2857259"/>
                <a:ext cx="112853" cy="95478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676" extrusionOk="0">
                    <a:moveTo>
                      <a:pt x="841" y="0"/>
                    </a:moveTo>
                    <a:cubicBezTo>
                      <a:pt x="380" y="0"/>
                      <a:pt x="0" y="380"/>
                      <a:pt x="0" y="841"/>
                    </a:cubicBezTo>
                    <a:cubicBezTo>
                      <a:pt x="0" y="1340"/>
                      <a:pt x="428" y="1676"/>
                      <a:pt x="864" y="1676"/>
                    </a:cubicBezTo>
                    <a:cubicBezTo>
                      <a:pt x="1068" y="1676"/>
                      <a:pt x="1274" y="1602"/>
                      <a:pt x="1438" y="1438"/>
                    </a:cubicBezTo>
                    <a:cubicBezTo>
                      <a:pt x="1980" y="896"/>
                      <a:pt x="1601" y="0"/>
                      <a:pt x="8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9"/>
              <p:cNvSpPr/>
              <p:nvPr/>
            </p:nvSpPr>
            <p:spPr>
              <a:xfrm>
                <a:off x="722319" y="3428985"/>
                <a:ext cx="3158392" cy="40219"/>
              </a:xfrm>
              <a:custGeom>
                <a:avLst/>
                <a:gdLst/>
                <a:ahLst/>
                <a:cxnLst/>
                <a:rect l="l" t="t" r="r" b="b"/>
                <a:pathLst>
                  <a:path w="55442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55442" y="705"/>
                    </a:lnTo>
                    <a:lnTo>
                      <a:pt x="554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9"/>
              <p:cNvSpPr/>
              <p:nvPr/>
            </p:nvSpPr>
            <p:spPr>
              <a:xfrm>
                <a:off x="739295" y="1811165"/>
                <a:ext cx="3158449" cy="41757"/>
              </a:xfrm>
              <a:custGeom>
                <a:avLst/>
                <a:gdLst/>
                <a:ahLst/>
                <a:cxnLst/>
                <a:rect l="l" t="t" r="r" b="b"/>
                <a:pathLst>
                  <a:path w="55443" h="733" extrusionOk="0">
                    <a:moveTo>
                      <a:pt x="1" y="1"/>
                    </a:moveTo>
                    <a:lnTo>
                      <a:pt x="1" y="733"/>
                    </a:lnTo>
                    <a:lnTo>
                      <a:pt x="55442" y="733"/>
                    </a:lnTo>
                    <a:lnTo>
                      <a:pt x="554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9"/>
              <p:cNvSpPr/>
              <p:nvPr/>
            </p:nvSpPr>
            <p:spPr>
              <a:xfrm>
                <a:off x="739295" y="3999116"/>
                <a:ext cx="3158449" cy="40276"/>
              </a:xfrm>
              <a:custGeom>
                <a:avLst/>
                <a:gdLst/>
                <a:ahLst/>
                <a:cxnLst/>
                <a:rect l="l" t="t" r="r" b="b"/>
                <a:pathLst>
                  <a:path w="55443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55442" y="706"/>
                    </a:lnTo>
                    <a:lnTo>
                      <a:pt x="554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9"/>
              <p:cNvSpPr/>
              <p:nvPr/>
            </p:nvSpPr>
            <p:spPr>
              <a:xfrm>
                <a:off x="838180" y="2393706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0"/>
                    </a:moveTo>
                    <a:lnTo>
                      <a:pt x="52757" y="0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9"/>
              <p:cNvSpPr/>
              <p:nvPr/>
            </p:nvSpPr>
            <p:spPr>
              <a:xfrm>
                <a:off x="838180" y="2338049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1"/>
                    </a:moveTo>
                    <a:lnTo>
                      <a:pt x="52757" y="1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9"/>
              <p:cNvSpPr/>
              <p:nvPr/>
            </p:nvSpPr>
            <p:spPr>
              <a:xfrm>
                <a:off x="838180" y="3745718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1"/>
                    </a:moveTo>
                    <a:lnTo>
                      <a:pt x="52757" y="1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9"/>
              <p:cNvSpPr/>
              <p:nvPr/>
            </p:nvSpPr>
            <p:spPr>
              <a:xfrm>
                <a:off x="838180" y="3796704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1"/>
                    </a:moveTo>
                    <a:lnTo>
                      <a:pt x="52757" y="1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Google Shape;1085;p41"/>
          <p:cNvGrpSpPr/>
          <p:nvPr/>
        </p:nvGrpSpPr>
        <p:grpSpPr>
          <a:xfrm>
            <a:off x="3307888" y="1925025"/>
            <a:ext cx="2528225" cy="2303850"/>
            <a:chOff x="3307888" y="1925025"/>
            <a:chExt cx="2528225" cy="2303850"/>
          </a:xfrm>
        </p:grpSpPr>
        <p:cxnSp>
          <p:nvCxnSpPr>
            <p:cNvPr id="1086" name="Google Shape;1086;p41"/>
            <p:cNvCxnSpPr/>
            <p:nvPr/>
          </p:nvCxnSpPr>
          <p:spPr>
            <a:xfrm>
              <a:off x="3307888" y="192502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41"/>
            <p:cNvCxnSpPr/>
            <p:nvPr/>
          </p:nvCxnSpPr>
          <p:spPr>
            <a:xfrm>
              <a:off x="4648413" y="269297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41"/>
            <p:cNvCxnSpPr/>
            <p:nvPr/>
          </p:nvCxnSpPr>
          <p:spPr>
            <a:xfrm>
              <a:off x="3307888" y="346092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41"/>
            <p:cNvCxnSpPr/>
            <p:nvPr/>
          </p:nvCxnSpPr>
          <p:spPr>
            <a:xfrm>
              <a:off x="4648413" y="422887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0" name="Google Shape;1090;p41"/>
          <p:cNvGrpSpPr/>
          <p:nvPr/>
        </p:nvGrpSpPr>
        <p:grpSpPr>
          <a:xfrm>
            <a:off x="3067958" y="1536375"/>
            <a:ext cx="3008084" cy="3608100"/>
            <a:chOff x="2485950" y="1536375"/>
            <a:chExt cx="4172100" cy="3608100"/>
          </a:xfrm>
        </p:grpSpPr>
        <p:sp>
          <p:nvSpPr>
            <p:cNvPr id="1091" name="Google Shape;1091;p41"/>
            <p:cNvSpPr/>
            <p:nvPr/>
          </p:nvSpPr>
          <p:spPr>
            <a:xfrm>
              <a:off x="2485950" y="1536375"/>
              <a:ext cx="4172100" cy="36081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3238950" y="1536375"/>
              <a:ext cx="2666100" cy="23058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3685800" y="1536425"/>
              <a:ext cx="1772400" cy="15327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4120200" y="1536425"/>
              <a:ext cx="903600" cy="7773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95" name="Google Shape;1095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Processus de l’ancienne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hiérarchie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6" name="Google Shape;1096;p41"/>
          <p:cNvSpPr txBox="1"/>
          <p:nvPr/>
        </p:nvSpPr>
        <p:spPr>
          <a:xfrm>
            <a:off x="713225" y="1771183"/>
            <a:ext cx="192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L</a:t>
            </a:r>
            <a:r>
              <a:rPr lang="en-US" altLang="zh-CN" sz="1600" dirty="0" err="1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ouis</a:t>
            </a:r>
            <a:r>
              <a:rPr lang="en-US" altLang="zh-CN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XVI</a:t>
            </a:r>
            <a:endParaRPr sz="1600" dirty="0">
              <a:solidFill>
                <a:schemeClr val="accent4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1097" name="Google Shape;1097;p41"/>
          <p:cNvSpPr txBox="1">
            <a:spLocks noGrp="1"/>
          </p:cNvSpPr>
          <p:nvPr>
            <p:ph type="title" idx="4294967295"/>
          </p:nvPr>
        </p:nvSpPr>
        <p:spPr>
          <a:xfrm>
            <a:off x="713225" y="1402056"/>
            <a:ext cx="19293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Monarque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8" name="Google Shape;1098;p41"/>
          <p:cNvSpPr txBox="1"/>
          <p:nvPr/>
        </p:nvSpPr>
        <p:spPr>
          <a:xfrm>
            <a:off x="181236" y="3329019"/>
            <a:ext cx="22917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8,5 % de la population </a:t>
            </a:r>
            <a:r>
              <a:rPr lang="fr-FR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exonérations fiscales et de privilèges politiques</a:t>
            </a:r>
            <a:r>
              <a:rPr lang="e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9" name="Google Shape;1099;p41"/>
          <p:cNvSpPr txBox="1">
            <a:spLocks noGrp="1"/>
          </p:cNvSpPr>
          <p:nvPr>
            <p:ph type="title" idx="4294967295"/>
          </p:nvPr>
        </p:nvSpPr>
        <p:spPr>
          <a:xfrm>
            <a:off x="713225" y="2936624"/>
            <a:ext cx="19293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Noblesse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0" name="Google Shape;1100;p41"/>
          <p:cNvSpPr txBox="1"/>
          <p:nvPr/>
        </p:nvSpPr>
        <p:spPr>
          <a:xfrm>
            <a:off x="6501424" y="2541318"/>
            <a:ext cx="23546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0,5 % de la population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exonérations fiscales et de privilèges judiciaires</a:t>
            </a:r>
            <a:endParaRPr lang="en-US" sz="1600" dirty="0">
              <a:solidFill>
                <a:schemeClr val="accent4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1101" name="Google Shape;1101;p41"/>
          <p:cNvSpPr txBox="1">
            <a:spLocks noGrp="1"/>
          </p:cNvSpPr>
          <p:nvPr>
            <p:ph type="title" idx="4294967295"/>
          </p:nvPr>
        </p:nvSpPr>
        <p:spPr>
          <a:xfrm>
            <a:off x="6501425" y="2172191"/>
            <a:ext cx="19293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clergé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2" name="Google Shape;1102;p41"/>
          <p:cNvSpPr txBox="1"/>
          <p:nvPr/>
        </p:nvSpPr>
        <p:spPr>
          <a:xfrm>
            <a:off x="6405036" y="4075886"/>
            <a:ext cx="27135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Plus de 90 % de la population, supportent tous les impôts et obligations. </a:t>
            </a:r>
            <a:endParaRPr sz="1600" dirty="0">
              <a:solidFill>
                <a:schemeClr val="accent4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1103" name="Google Shape;1103;p41"/>
          <p:cNvSpPr txBox="1">
            <a:spLocks noGrp="1"/>
          </p:cNvSpPr>
          <p:nvPr>
            <p:ph type="title" idx="4294967295"/>
          </p:nvPr>
        </p:nvSpPr>
        <p:spPr>
          <a:xfrm>
            <a:off x="6501425" y="3706759"/>
            <a:ext cx="1929300" cy="45090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 civils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04" name="Google Shape;1104;p41"/>
          <p:cNvGrpSpPr/>
          <p:nvPr/>
        </p:nvGrpSpPr>
        <p:grpSpPr>
          <a:xfrm>
            <a:off x="5954373" y="2412351"/>
            <a:ext cx="500232" cy="558447"/>
            <a:chOff x="2739818" y="3567982"/>
            <a:chExt cx="259040" cy="289201"/>
          </a:xfrm>
        </p:grpSpPr>
        <p:sp>
          <p:nvSpPr>
            <p:cNvPr id="1105" name="Google Shape;1105;p41"/>
            <p:cNvSpPr/>
            <p:nvPr/>
          </p:nvSpPr>
          <p:spPr>
            <a:xfrm>
              <a:off x="2761451" y="3567982"/>
              <a:ext cx="237406" cy="270105"/>
            </a:xfrm>
            <a:custGeom>
              <a:avLst/>
              <a:gdLst/>
              <a:ahLst/>
              <a:cxnLst/>
              <a:rect l="l" t="t" r="r" b="b"/>
              <a:pathLst>
                <a:path w="10535" h="11986" extrusionOk="0">
                  <a:moveTo>
                    <a:pt x="737" y="0"/>
                  </a:moveTo>
                  <a:lnTo>
                    <a:pt x="0" y="5267"/>
                  </a:lnTo>
                  <a:lnTo>
                    <a:pt x="737" y="11985"/>
                  </a:lnTo>
                  <a:lnTo>
                    <a:pt x="5624" y="11673"/>
                  </a:lnTo>
                  <a:lnTo>
                    <a:pt x="10535" y="11338"/>
                  </a:lnTo>
                  <a:lnTo>
                    <a:pt x="10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2888181" y="3567982"/>
              <a:ext cx="110669" cy="263051"/>
            </a:xfrm>
            <a:custGeom>
              <a:avLst/>
              <a:gdLst/>
              <a:ahLst/>
              <a:cxnLst/>
              <a:rect l="l" t="t" r="r" b="b"/>
              <a:pathLst>
                <a:path w="4911" h="11673" extrusionOk="0">
                  <a:moveTo>
                    <a:pt x="0" y="0"/>
                  </a:moveTo>
                  <a:lnTo>
                    <a:pt x="0" y="11673"/>
                  </a:lnTo>
                  <a:lnTo>
                    <a:pt x="4911" y="11338"/>
                  </a:lnTo>
                  <a:lnTo>
                    <a:pt x="491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7" name="Google Shape;1107;p41"/>
            <p:cNvSpPr/>
            <p:nvPr/>
          </p:nvSpPr>
          <p:spPr>
            <a:xfrm>
              <a:off x="2744843" y="3567982"/>
              <a:ext cx="33712" cy="272606"/>
            </a:xfrm>
            <a:custGeom>
              <a:avLst/>
              <a:gdLst/>
              <a:ahLst/>
              <a:cxnLst/>
              <a:rect l="l" t="t" r="r" b="b"/>
              <a:pathLst>
                <a:path w="1496" h="12097" extrusionOk="0">
                  <a:moveTo>
                    <a:pt x="1117" y="0"/>
                  </a:moveTo>
                  <a:cubicBezTo>
                    <a:pt x="492" y="0"/>
                    <a:pt x="1" y="513"/>
                    <a:pt x="1" y="1116"/>
                  </a:cubicBezTo>
                  <a:lnTo>
                    <a:pt x="1" y="12097"/>
                  </a:lnTo>
                  <a:lnTo>
                    <a:pt x="1496" y="11985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2739818" y="3823471"/>
              <a:ext cx="259040" cy="33712"/>
            </a:xfrm>
            <a:custGeom>
              <a:avLst/>
              <a:gdLst/>
              <a:ahLst/>
              <a:cxnLst/>
              <a:rect l="l" t="t" r="r" b="b"/>
              <a:pathLst>
                <a:path w="11495" h="1496" extrusionOk="0">
                  <a:moveTo>
                    <a:pt x="960" y="0"/>
                  </a:moveTo>
                  <a:cubicBezTo>
                    <a:pt x="0" y="45"/>
                    <a:pt x="0" y="1451"/>
                    <a:pt x="960" y="1495"/>
                  </a:cubicBezTo>
                  <a:lnTo>
                    <a:pt x="11495" y="1495"/>
                  </a:lnTo>
                  <a:lnTo>
                    <a:pt x="114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2888181" y="3823471"/>
              <a:ext cx="110174" cy="33712"/>
            </a:xfrm>
            <a:custGeom>
              <a:avLst/>
              <a:gdLst/>
              <a:ahLst/>
              <a:cxnLst/>
              <a:rect l="l" t="t" r="r" b="b"/>
              <a:pathLst>
                <a:path w="4889" h="1496" extrusionOk="0">
                  <a:moveTo>
                    <a:pt x="0" y="0"/>
                  </a:moveTo>
                  <a:lnTo>
                    <a:pt x="0" y="1495"/>
                  </a:lnTo>
                  <a:lnTo>
                    <a:pt x="4888" y="1495"/>
                  </a:lnTo>
                  <a:lnTo>
                    <a:pt x="4888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2817920" y="3635809"/>
              <a:ext cx="141047" cy="110737"/>
            </a:xfrm>
            <a:custGeom>
              <a:avLst/>
              <a:gdLst/>
              <a:ahLst/>
              <a:cxnLst/>
              <a:rect l="l" t="t" r="r" b="b"/>
              <a:pathLst>
                <a:path w="6259" h="4914" extrusionOk="0">
                  <a:moveTo>
                    <a:pt x="1534" y="0"/>
                  </a:moveTo>
                  <a:cubicBezTo>
                    <a:pt x="271" y="0"/>
                    <a:pt x="0" y="1841"/>
                    <a:pt x="1244" y="2190"/>
                  </a:cubicBezTo>
                  <a:lnTo>
                    <a:pt x="1244" y="4913"/>
                  </a:lnTo>
                  <a:lnTo>
                    <a:pt x="5016" y="4913"/>
                  </a:lnTo>
                  <a:lnTo>
                    <a:pt x="5016" y="2190"/>
                  </a:lnTo>
                  <a:cubicBezTo>
                    <a:pt x="6259" y="1841"/>
                    <a:pt x="5989" y="0"/>
                    <a:pt x="4726" y="0"/>
                  </a:cubicBezTo>
                  <a:cubicBezTo>
                    <a:pt x="4696" y="0"/>
                    <a:pt x="4667" y="1"/>
                    <a:pt x="4636" y="3"/>
                  </a:cubicBezTo>
                  <a:lnTo>
                    <a:pt x="1623" y="3"/>
                  </a:lnTo>
                  <a:cubicBezTo>
                    <a:pt x="1593" y="1"/>
                    <a:pt x="1563" y="0"/>
                    <a:pt x="1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2842910" y="3652957"/>
              <a:ext cx="90568" cy="93588"/>
            </a:xfrm>
            <a:custGeom>
              <a:avLst/>
              <a:gdLst/>
              <a:ahLst/>
              <a:cxnLst/>
              <a:rect l="l" t="t" r="r" b="b"/>
              <a:pathLst>
                <a:path w="4019" h="4153" extrusionOk="0">
                  <a:moveTo>
                    <a:pt x="514" y="1"/>
                  </a:moveTo>
                  <a:cubicBezTo>
                    <a:pt x="179" y="1"/>
                    <a:pt x="1" y="403"/>
                    <a:pt x="246" y="648"/>
                  </a:cubicBezTo>
                  <a:cubicBezTo>
                    <a:pt x="325" y="720"/>
                    <a:pt x="420" y="753"/>
                    <a:pt x="513" y="753"/>
                  </a:cubicBezTo>
                  <a:cubicBezTo>
                    <a:pt x="709" y="753"/>
                    <a:pt x="894" y="608"/>
                    <a:pt x="894" y="380"/>
                  </a:cubicBezTo>
                  <a:lnTo>
                    <a:pt x="1652" y="380"/>
                  </a:lnTo>
                  <a:cubicBezTo>
                    <a:pt x="1652" y="849"/>
                    <a:pt x="1340" y="1273"/>
                    <a:pt x="894" y="1429"/>
                  </a:cubicBezTo>
                  <a:lnTo>
                    <a:pt x="894" y="4152"/>
                  </a:lnTo>
                  <a:lnTo>
                    <a:pt x="3148" y="4152"/>
                  </a:lnTo>
                  <a:lnTo>
                    <a:pt x="3148" y="1429"/>
                  </a:lnTo>
                  <a:cubicBezTo>
                    <a:pt x="2701" y="1273"/>
                    <a:pt x="2389" y="849"/>
                    <a:pt x="2389" y="380"/>
                  </a:cubicBezTo>
                  <a:lnTo>
                    <a:pt x="3148" y="380"/>
                  </a:lnTo>
                  <a:cubicBezTo>
                    <a:pt x="3148" y="608"/>
                    <a:pt x="3333" y="753"/>
                    <a:pt x="3528" y="753"/>
                  </a:cubicBezTo>
                  <a:cubicBezTo>
                    <a:pt x="3621" y="753"/>
                    <a:pt x="3716" y="720"/>
                    <a:pt x="3795" y="648"/>
                  </a:cubicBezTo>
                  <a:cubicBezTo>
                    <a:pt x="4018" y="403"/>
                    <a:pt x="3862" y="1"/>
                    <a:pt x="3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2880136" y="3686668"/>
              <a:ext cx="16608" cy="59875"/>
            </a:xfrm>
            <a:custGeom>
              <a:avLst/>
              <a:gdLst/>
              <a:ahLst/>
              <a:cxnLst/>
              <a:rect l="l" t="t" r="r" b="b"/>
              <a:pathLst>
                <a:path w="737" h="2657" extrusionOk="0">
                  <a:moveTo>
                    <a:pt x="0" y="0"/>
                  </a:moveTo>
                  <a:lnTo>
                    <a:pt x="0" y="2656"/>
                  </a:lnTo>
                  <a:lnTo>
                    <a:pt x="737" y="2656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2829345" y="3737955"/>
              <a:ext cx="118219" cy="17127"/>
            </a:xfrm>
            <a:custGeom>
              <a:avLst/>
              <a:gdLst/>
              <a:ahLst/>
              <a:cxnLst/>
              <a:rect l="l" t="t" r="r" b="b"/>
              <a:pathLst>
                <a:path w="5246" h="760" extrusionOk="0">
                  <a:moveTo>
                    <a:pt x="0" y="1"/>
                  </a:moveTo>
                  <a:lnTo>
                    <a:pt x="0" y="760"/>
                  </a:lnTo>
                  <a:lnTo>
                    <a:pt x="5245" y="760"/>
                  </a:lnTo>
                  <a:lnTo>
                    <a:pt x="5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4" name="Google Shape;1114;p41"/>
          <p:cNvGrpSpPr/>
          <p:nvPr/>
        </p:nvGrpSpPr>
        <p:grpSpPr>
          <a:xfrm>
            <a:off x="5896127" y="3961311"/>
            <a:ext cx="558478" cy="535128"/>
            <a:chOff x="2047287" y="3574517"/>
            <a:chExt cx="289202" cy="277125"/>
          </a:xfrm>
        </p:grpSpPr>
        <p:sp>
          <p:nvSpPr>
            <p:cNvPr id="1115" name="Google Shape;1115;p41"/>
            <p:cNvSpPr/>
            <p:nvPr/>
          </p:nvSpPr>
          <p:spPr>
            <a:xfrm>
              <a:off x="2275104" y="3778200"/>
              <a:ext cx="61385" cy="73442"/>
            </a:xfrm>
            <a:custGeom>
              <a:avLst/>
              <a:gdLst/>
              <a:ahLst/>
              <a:cxnLst/>
              <a:rect l="l" t="t" r="r" b="b"/>
              <a:pathLst>
                <a:path w="2724" h="3259" extrusionOk="0">
                  <a:moveTo>
                    <a:pt x="1" y="0"/>
                  </a:moveTo>
                  <a:lnTo>
                    <a:pt x="1" y="1049"/>
                  </a:lnTo>
                  <a:lnTo>
                    <a:pt x="23" y="2143"/>
                  </a:lnTo>
                  <a:lnTo>
                    <a:pt x="1139" y="3259"/>
                  </a:lnTo>
                  <a:lnTo>
                    <a:pt x="2724" y="1652"/>
                  </a:lnTo>
                  <a:lnTo>
                    <a:pt x="1094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2274608" y="3789760"/>
              <a:ext cx="43786" cy="61385"/>
            </a:xfrm>
            <a:custGeom>
              <a:avLst/>
              <a:gdLst/>
              <a:ahLst/>
              <a:cxnLst/>
              <a:rect l="l" t="t" r="r" b="b"/>
              <a:pathLst>
                <a:path w="1943" h="2724" extrusionOk="0">
                  <a:moveTo>
                    <a:pt x="0" y="1"/>
                  </a:moveTo>
                  <a:lnTo>
                    <a:pt x="0" y="536"/>
                  </a:lnTo>
                  <a:lnTo>
                    <a:pt x="23" y="1630"/>
                  </a:lnTo>
                  <a:lnTo>
                    <a:pt x="1139" y="2724"/>
                  </a:lnTo>
                  <a:lnTo>
                    <a:pt x="1942" y="1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2250970" y="3753548"/>
              <a:ext cx="48811" cy="72946"/>
            </a:xfrm>
            <a:custGeom>
              <a:avLst/>
              <a:gdLst/>
              <a:ahLst/>
              <a:cxnLst/>
              <a:rect l="l" t="t" r="r" b="b"/>
              <a:pathLst>
                <a:path w="2166" h="3237" extrusionOk="0">
                  <a:moveTo>
                    <a:pt x="0" y="1"/>
                  </a:moveTo>
                  <a:lnTo>
                    <a:pt x="0" y="1094"/>
                  </a:lnTo>
                  <a:lnTo>
                    <a:pt x="23" y="2188"/>
                  </a:lnTo>
                  <a:lnTo>
                    <a:pt x="1094" y="3237"/>
                  </a:lnTo>
                  <a:lnTo>
                    <a:pt x="2165" y="1117"/>
                  </a:lnTo>
                  <a:lnTo>
                    <a:pt x="1072" y="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2250452" y="3765627"/>
              <a:ext cx="36755" cy="60867"/>
            </a:xfrm>
            <a:custGeom>
              <a:avLst/>
              <a:gdLst/>
              <a:ahLst/>
              <a:cxnLst/>
              <a:rect l="l" t="t" r="r" b="b"/>
              <a:pathLst>
                <a:path w="1631" h="2701" extrusionOk="0">
                  <a:moveTo>
                    <a:pt x="1" y="0"/>
                  </a:moveTo>
                  <a:lnTo>
                    <a:pt x="1" y="536"/>
                  </a:lnTo>
                  <a:lnTo>
                    <a:pt x="46" y="1630"/>
                  </a:lnTo>
                  <a:lnTo>
                    <a:pt x="1095" y="2701"/>
                  </a:lnTo>
                  <a:lnTo>
                    <a:pt x="1630" y="16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2226814" y="3729910"/>
              <a:ext cx="48315" cy="72450"/>
            </a:xfrm>
            <a:custGeom>
              <a:avLst/>
              <a:gdLst/>
              <a:ahLst/>
              <a:cxnLst/>
              <a:rect l="l" t="t" r="r" b="b"/>
              <a:pathLst>
                <a:path w="2144" h="3215" extrusionOk="0">
                  <a:moveTo>
                    <a:pt x="1" y="1"/>
                  </a:moveTo>
                  <a:lnTo>
                    <a:pt x="1" y="1072"/>
                  </a:lnTo>
                  <a:lnTo>
                    <a:pt x="23" y="2166"/>
                  </a:lnTo>
                  <a:lnTo>
                    <a:pt x="1095" y="3215"/>
                  </a:lnTo>
                  <a:lnTo>
                    <a:pt x="2144" y="1094"/>
                  </a:lnTo>
                  <a:lnTo>
                    <a:pt x="1095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2226814" y="3741493"/>
              <a:ext cx="36755" cy="60867"/>
            </a:xfrm>
            <a:custGeom>
              <a:avLst/>
              <a:gdLst/>
              <a:ahLst/>
              <a:cxnLst/>
              <a:rect l="l" t="t" r="r" b="b"/>
              <a:pathLst>
                <a:path w="1631" h="2701" extrusionOk="0">
                  <a:moveTo>
                    <a:pt x="1" y="0"/>
                  </a:moveTo>
                  <a:lnTo>
                    <a:pt x="1" y="536"/>
                  </a:lnTo>
                  <a:lnTo>
                    <a:pt x="23" y="1652"/>
                  </a:lnTo>
                  <a:lnTo>
                    <a:pt x="1095" y="2701"/>
                  </a:lnTo>
                  <a:lnTo>
                    <a:pt x="1630" y="1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2059343" y="3574517"/>
              <a:ext cx="192156" cy="204212"/>
            </a:xfrm>
            <a:custGeom>
              <a:avLst/>
              <a:gdLst/>
              <a:ahLst/>
              <a:cxnLst/>
              <a:rect l="l" t="t" r="r" b="b"/>
              <a:pathLst>
                <a:path w="8527" h="9062" extrusionOk="0">
                  <a:moveTo>
                    <a:pt x="1585" y="0"/>
                  </a:moveTo>
                  <a:lnTo>
                    <a:pt x="1" y="1607"/>
                  </a:lnTo>
                  <a:lnTo>
                    <a:pt x="7455" y="9062"/>
                  </a:lnTo>
                  <a:lnTo>
                    <a:pt x="8527" y="691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2059343" y="3592116"/>
              <a:ext cx="180077" cy="186117"/>
            </a:xfrm>
            <a:custGeom>
              <a:avLst/>
              <a:gdLst/>
              <a:ahLst/>
              <a:cxnLst/>
              <a:rect l="l" t="t" r="r" b="b"/>
              <a:pathLst>
                <a:path w="7991" h="8259" extrusionOk="0">
                  <a:moveTo>
                    <a:pt x="804" y="0"/>
                  </a:moveTo>
                  <a:lnTo>
                    <a:pt x="1" y="804"/>
                  </a:lnTo>
                  <a:lnTo>
                    <a:pt x="7455" y="8258"/>
                  </a:lnTo>
                  <a:lnTo>
                    <a:pt x="7991" y="7209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2047287" y="3580556"/>
              <a:ext cx="161959" cy="161959"/>
            </a:xfrm>
            <a:custGeom>
              <a:avLst/>
              <a:gdLst/>
              <a:ahLst/>
              <a:cxnLst/>
              <a:rect l="l" t="t" r="r" b="b"/>
              <a:pathLst>
                <a:path w="7187" h="7187" extrusionOk="0">
                  <a:moveTo>
                    <a:pt x="5602" y="0"/>
                  </a:moveTo>
                  <a:lnTo>
                    <a:pt x="4620" y="781"/>
                  </a:lnTo>
                  <a:lnTo>
                    <a:pt x="4308" y="2098"/>
                  </a:lnTo>
                  <a:lnTo>
                    <a:pt x="3861" y="1406"/>
                  </a:lnTo>
                  <a:lnTo>
                    <a:pt x="2946" y="2143"/>
                  </a:lnTo>
                  <a:lnTo>
                    <a:pt x="1786" y="3080"/>
                  </a:lnTo>
                  <a:lnTo>
                    <a:pt x="2455" y="3415"/>
                  </a:lnTo>
                  <a:lnTo>
                    <a:pt x="871" y="3839"/>
                  </a:lnTo>
                  <a:lnTo>
                    <a:pt x="0" y="4531"/>
                  </a:lnTo>
                  <a:lnTo>
                    <a:pt x="0" y="7187"/>
                  </a:lnTo>
                  <a:lnTo>
                    <a:pt x="2656" y="7187"/>
                  </a:lnTo>
                  <a:lnTo>
                    <a:pt x="3884" y="5669"/>
                  </a:lnTo>
                  <a:lnTo>
                    <a:pt x="4330" y="4062"/>
                  </a:lnTo>
                  <a:lnTo>
                    <a:pt x="4620" y="4732"/>
                  </a:lnTo>
                  <a:lnTo>
                    <a:pt x="5044" y="4241"/>
                  </a:lnTo>
                  <a:lnTo>
                    <a:pt x="5357" y="3817"/>
                  </a:lnTo>
                  <a:lnTo>
                    <a:pt x="4687" y="3370"/>
                  </a:lnTo>
                  <a:lnTo>
                    <a:pt x="5982" y="3080"/>
                  </a:lnTo>
                  <a:lnTo>
                    <a:pt x="7187" y="1585"/>
                  </a:lnTo>
                  <a:lnTo>
                    <a:pt x="5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2066891" y="3598155"/>
              <a:ext cx="115199" cy="110174"/>
            </a:xfrm>
            <a:custGeom>
              <a:avLst/>
              <a:gdLst/>
              <a:ahLst/>
              <a:cxnLst/>
              <a:rect l="l" t="t" r="r" b="b"/>
              <a:pathLst>
                <a:path w="5112" h="4889" extrusionOk="0">
                  <a:moveTo>
                    <a:pt x="3750" y="0"/>
                  </a:moveTo>
                  <a:lnTo>
                    <a:pt x="3014" y="603"/>
                  </a:lnTo>
                  <a:lnTo>
                    <a:pt x="3014" y="2277"/>
                  </a:lnTo>
                  <a:lnTo>
                    <a:pt x="938" y="2277"/>
                  </a:lnTo>
                  <a:lnTo>
                    <a:pt x="1" y="3058"/>
                  </a:lnTo>
                  <a:lnTo>
                    <a:pt x="3014" y="3058"/>
                  </a:lnTo>
                  <a:lnTo>
                    <a:pt x="3014" y="4888"/>
                  </a:lnTo>
                  <a:lnTo>
                    <a:pt x="3750" y="3951"/>
                  </a:lnTo>
                  <a:lnTo>
                    <a:pt x="3750" y="3036"/>
                  </a:lnTo>
                  <a:lnTo>
                    <a:pt x="4487" y="3036"/>
                  </a:lnTo>
                  <a:lnTo>
                    <a:pt x="5112" y="2299"/>
                  </a:lnTo>
                  <a:lnTo>
                    <a:pt x="3750" y="2299"/>
                  </a:lnTo>
                  <a:lnTo>
                    <a:pt x="37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" name="Google Shape;1125;p41"/>
          <p:cNvGrpSpPr/>
          <p:nvPr/>
        </p:nvGrpSpPr>
        <p:grpSpPr>
          <a:xfrm>
            <a:off x="2689395" y="3181217"/>
            <a:ext cx="571142" cy="558016"/>
            <a:chOff x="2661851" y="2817087"/>
            <a:chExt cx="295760" cy="288978"/>
          </a:xfrm>
        </p:grpSpPr>
        <p:sp>
          <p:nvSpPr>
            <p:cNvPr id="1126" name="Google Shape;1126;p41"/>
            <p:cNvSpPr/>
            <p:nvPr/>
          </p:nvSpPr>
          <p:spPr>
            <a:xfrm>
              <a:off x="2664871" y="2817087"/>
              <a:ext cx="207750" cy="206736"/>
            </a:xfrm>
            <a:custGeom>
              <a:avLst/>
              <a:gdLst/>
              <a:ahLst/>
              <a:cxnLst/>
              <a:rect l="l" t="t" r="r" b="b"/>
              <a:pathLst>
                <a:path w="9219" h="9174" extrusionOk="0">
                  <a:moveTo>
                    <a:pt x="1" y="1"/>
                  </a:moveTo>
                  <a:lnTo>
                    <a:pt x="849" y="3505"/>
                  </a:lnTo>
                  <a:lnTo>
                    <a:pt x="7589" y="9174"/>
                  </a:lnTo>
                  <a:lnTo>
                    <a:pt x="9219" y="7567"/>
                  </a:lnTo>
                  <a:lnTo>
                    <a:pt x="3527" y="8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2665389" y="2817087"/>
              <a:ext cx="188618" cy="206736"/>
            </a:xfrm>
            <a:custGeom>
              <a:avLst/>
              <a:gdLst/>
              <a:ahLst/>
              <a:cxnLst/>
              <a:rect l="l" t="t" r="r" b="b"/>
              <a:pathLst>
                <a:path w="8370" h="9174" extrusionOk="0">
                  <a:moveTo>
                    <a:pt x="0" y="1"/>
                  </a:moveTo>
                  <a:lnTo>
                    <a:pt x="826" y="3505"/>
                  </a:lnTo>
                  <a:lnTo>
                    <a:pt x="7566" y="9174"/>
                  </a:lnTo>
                  <a:lnTo>
                    <a:pt x="8370" y="8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2835880" y="2987601"/>
              <a:ext cx="90546" cy="90546"/>
            </a:xfrm>
            <a:custGeom>
              <a:avLst/>
              <a:gdLst/>
              <a:ahLst/>
              <a:cxnLst/>
              <a:rect l="l" t="t" r="r" b="b"/>
              <a:pathLst>
                <a:path w="4018" h="4018" extrusionOk="0">
                  <a:moveTo>
                    <a:pt x="1607" y="0"/>
                  </a:moveTo>
                  <a:lnTo>
                    <a:pt x="0" y="1607"/>
                  </a:lnTo>
                  <a:lnTo>
                    <a:pt x="804" y="2410"/>
                  </a:lnTo>
                  <a:lnTo>
                    <a:pt x="1563" y="2098"/>
                  </a:lnTo>
                  <a:lnTo>
                    <a:pt x="1339" y="2924"/>
                  </a:lnTo>
                  <a:lnTo>
                    <a:pt x="2433" y="4017"/>
                  </a:lnTo>
                  <a:lnTo>
                    <a:pt x="4018" y="2410"/>
                  </a:lnTo>
                  <a:lnTo>
                    <a:pt x="2924" y="1339"/>
                  </a:lnTo>
                  <a:lnTo>
                    <a:pt x="2121" y="1585"/>
                  </a:lnTo>
                  <a:lnTo>
                    <a:pt x="2411" y="804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2835880" y="3005695"/>
              <a:ext cx="72450" cy="72450"/>
            </a:xfrm>
            <a:custGeom>
              <a:avLst/>
              <a:gdLst/>
              <a:ahLst/>
              <a:cxnLst/>
              <a:rect l="l" t="t" r="r" b="b"/>
              <a:pathLst>
                <a:path w="3215" h="3215" extrusionOk="0">
                  <a:moveTo>
                    <a:pt x="804" y="1"/>
                  </a:moveTo>
                  <a:lnTo>
                    <a:pt x="0" y="804"/>
                  </a:lnTo>
                  <a:lnTo>
                    <a:pt x="804" y="1607"/>
                  </a:lnTo>
                  <a:lnTo>
                    <a:pt x="1563" y="1295"/>
                  </a:lnTo>
                  <a:lnTo>
                    <a:pt x="1339" y="2121"/>
                  </a:lnTo>
                  <a:lnTo>
                    <a:pt x="2433" y="3214"/>
                  </a:lnTo>
                  <a:lnTo>
                    <a:pt x="3214" y="241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2883652" y="3038640"/>
              <a:ext cx="73960" cy="67425"/>
            </a:xfrm>
            <a:custGeom>
              <a:avLst/>
              <a:gdLst/>
              <a:ahLst/>
              <a:cxnLst/>
              <a:rect l="l" t="t" r="r" b="b"/>
              <a:pathLst>
                <a:path w="3282" h="2992" extrusionOk="0">
                  <a:moveTo>
                    <a:pt x="1641" y="0"/>
                  </a:moveTo>
                  <a:cubicBezTo>
                    <a:pt x="1256" y="0"/>
                    <a:pt x="871" y="145"/>
                    <a:pt x="581" y="436"/>
                  </a:cubicBezTo>
                  <a:cubicBezTo>
                    <a:pt x="1" y="1016"/>
                    <a:pt x="1" y="1976"/>
                    <a:pt x="581" y="2556"/>
                  </a:cubicBezTo>
                  <a:cubicBezTo>
                    <a:pt x="871" y="2846"/>
                    <a:pt x="1256" y="2991"/>
                    <a:pt x="1641" y="2991"/>
                  </a:cubicBezTo>
                  <a:cubicBezTo>
                    <a:pt x="2026" y="2991"/>
                    <a:pt x="2411" y="2846"/>
                    <a:pt x="2701" y="2556"/>
                  </a:cubicBezTo>
                  <a:cubicBezTo>
                    <a:pt x="3281" y="1976"/>
                    <a:pt x="3281" y="1016"/>
                    <a:pt x="2701" y="436"/>
                  </a:cubicBezTo>
                  <a:cubicBezTo>
                    <a:pt x="2411" y="145"/>
                    <a:pt x="2026" y="0"/>
                    <a:pt x="1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2853975" y="3005695"/>
              <a:ext cx="47819" cy="48315"/>
            </a:xfrm>
            <a:custGeom>
              <a:avLst/>
              <a:gdLst/>
              <a:ahLst/>
              <a:cxnLst/>
              <a:rect l="l" t="t" r="r" b="b"/>
              <a:pathLst>
                <a:path w="2122" h="2144" extrusionOk="0">
                  <a:moveTo>
                    <a:pt x="1585" y="1"/>
                  </a:moveTo>
                  <a:lnTo>
                    <a:pt x="1" y="1607"/>
                  </a:lnTo>
                  <a:lnTo>
                    <a:pt x="536" y="2143"/>
                  </a:lnTo>
                  <a:lnTo>
                    <a:pt x="2121" y="536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2817763" y="2969979"/>
              <a:ext cx="71954" cy="71954"/>
            </a:xfrm>
            <a:custGeom>
              <a:avLst/>
              <a:gdLst/>
              <a:ahLst/>
              <a:cxnLst/>
              <a:rect l="l" t="t" r="r" b="b"/>
              <a:pathLst>
                <a:path w="3193" h="3193" extrusionOk="0">
                  <a:moveTo>
                    <a:pt x="2679" y="1"/>
                  </a:moveTo>
                  <a:lnTo>
                    <a:pt x="1" y="2657"/>
                  </a:lnTo>
                  <a:lnTo>
                    <a:pt x="536" y="3192"/>
                  </a:lnTo>
                  <a:lnTo>
                    <a:pt x="3192" y="537"/>
                  </a:lnTo>
                  <a:lnTo>
                    <a:pt x="26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2746849" y="2817087"/>
              <a:ext cx="207254" cy="206736"/>
            </a:xfrm>
            <a:custGeom>
              <a:avLst/>
              <a:gdLst/>
              <a:ahLst/>
              <a:cxnLst/>
              <a:rect l="l" t="t" r="r" b="b"/>
              <a:pathLst>
                <a:path w="9197" h="9174" extrusionOk="0">
                  <a:moveTo>
                    <a:pt x="9196" y="1"/>
                  </a:moveTo>
                  <a:lnTo>
                    <a:pt x="5692" y="827"/>
                  </a:lnTo>
                  <a:lnTo>
                    <a:pt x="1" y="7567"/>
                  </a:lnTo>
                  <a:lnTo>
                    <a:pt x="1630" y="9174"/>
                  </a:lnTo>
                  <a:lnTo>
                    <a:pt x="8370" y="3505"/>
                  </a:lnTo>
                  <a:lnTo>
                    <a:pt x="9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2765462" y="2817087"/>
              <a:ext cx="188640" cy="206736"/>
            </a:xfrm>
            <a:custGeom>
              <a:avLst/>
              <a:gdLst/>
              <a:ahLst/>
              <a:cxnLst/>
              <a:rect l="l" t="t" r="r" b="b"/>
              <a:pathLst>
                <a:path w="8371" h="9174" extrusionOk="0">
                  <a:moveTo>
                    <a:pt x="8370" y="1"/>
                  </a:moveTo>
                  <a:lnTo>
                    <a:pt x="1" y="8371"/>
                  </a:lnTo>
                  <a:lnTo>
                    <a:pt x="804" y="9174"/>
                  </a:lnTo>
                  <a:lnTo>
                    <a:pt x="7544" y="3505"/>
                  </a:lnTo>
                  <a:lnTo>
                    <a:pt x="83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2693038" y="2987601"/>
              <a:ext cx="90050" cy="90546"/>
            </a:xfrm>
            <a:custGeom>
              <a:avLst/>
              <a:gdLst/>
              <a:ahLst/>
              <a:cxnLst/>
              <a:rect l="l" t="t" r="r" b="b"/>
              <a:pathLst>
                <a:path w="3996" h="4018" extrusionOk="0">
                  <a:moveTo>
                    <a:pt x="2411" y="0"/>
                  </a:moveTo>
                  <a:lnTo>
                    <a:pt x="1608" y="804"/>
                  </a:lnTo>
                  <a:lnTo>
                    <a:pt x="1898" y="1585"/>
                  </a:lnTo>
                  <a:lnTo>
                    <a:pt x="1094" y="1339"/>
                  </a:lnTo>
                  <a:lnTo>
                    <a:pt x="1" y="2410"/>
                  </a:lnTo>
                  <a:lnTo>
                    <a:pt x="1585" y="4017"/>
                  </a:lnTo>
                  <a:lnTo>
                    <a:pt x="2679" y="2924"/>
                  </a:lnTo>
                  <a:lnTo>
                    <a:pt x="2456" y="2098"/>
                  </a:lnTo>
                  <a:lnTo>
                    <a:pt x="3215" y="2410"/>
                  </a:lnTo>
                  <a:lnTo>
                    <a:pt x="3996" y="1607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2711155" y="3005695"/>
              <a:ext cx="72450" cy="72450"/>
            </a:xfrm>
            <a:custGeom>
              <a:avLst/>
              <a:gdLst/>
              <a:ahLst/>
              <a:cxnLst/>
              <a:rect l="l" t="t" r="r" b="b"/>
              <a:pathLst>
                <a:path w="3215" h="3215" extrusionOk="0">
                  <a:moveTo>
                    <a:pt x="2411" y="1"/>
                  </a:moveTo>
                  <a:lnTo>
                    <a:pt x="0" y="2411"/>
                  </a:lnTo>
                  <a:lnTo>
                    <a:pt x="781" y="3214"/>
                  </a:lnTo>
                  <a:lnTo>
                    <a:pt x="1875" y="2121"/>
                  </a:lnTo>
                  <a:lnTo>
                    <a:pt x="1652" y="1295"/>
                  </a:lnTo>
                  <a:lnTo>
                    <a:pt x="2411" y="1607"/>
                  </a:lnTo>
                  <a:lnTo>
                    <a:pt x="3214" y="804"/>
                  </a:lnTo>
                  <a:lnTo>
                    <a:pt x="2411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2661851" y="3037828"/>
              <a:ext cx="85588" cy="68236"/>
            </a:xfrm>
            <a:custGeom>
              <a:avLst/>
              <a:gdLst/>
              <a:ahLst/>
              <a:cxnLst/>
              <a:rect l="l" t="t" r="r" b="b"/>
              <a:pathLst>
                <a:path w="3798" h="3028" extrusionOk="0">
                  <a:moveTo>
                    <a:pt x="1637" y="0"/>
                  </a:moveTo>
                  <a:cubicBezTo>
                    <a:pt x="1283" y="0"/>
                    <a:pt x="914" y="139"/>
                    <a:pt x="581" y="472"/>
                  </a:cubicBezTo>
                  <a:cubicBezTo>
                    <a:pt x="1" y="1052"/>
                    <a:pt x="1" y="2012"/>
                    <a:pt x="581" y="2592"/>
                  </a:cubicBezTo>
                  <a:cubicBezTo>
                    <a:pt x="871" y="2882"/>
                    <a:pt x="1256" y="3027"/>
                    <a:pt x="1641" y="3027"/>
                  </a:cubicBezTo>
                  <a:cubicBezTo>
                    <a:pt x="2026" y="3027"/>
                    <a:pt x="2411" y="2882"/>
                    <a:pt x="2702" y="2592"/>
                  </a:cubicBezTo>
                  <a:cubicBezTo>
                    <a:pt x="3798" y="1513"/>
                    <a:pt x="2804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2717690" y="3006191"/>
              <a:ext cx="47797" cy="47819"/>
            </a:xfrm>
            <a:custGeom>
              <a:avLst/>
              <a:gdLst/>
              <a:ahLst/>
              <a:cxnLst/>
              <a:rect l="l" t="t" r="r" b="b"/>
              <a:pathLst>
                <a:path w="2121" h="2122" extrusionOk="0">
                  <a:moveTo>
                    <a:pt x="514" y="1"/>
                  </a:moveTo>
                  <a:lnTo>
                    <a:pt x="0" y="536"/>
                  </a:lnTo>
                  <a:lnTo>
                    <a:pt x="1585" y="2121"/>
                  </a:lnTo>
                  <a:lnTo>
                    <a:pt x="2121" y="1585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2729250" y="2969979"/>
              <a:ext cx="71954" cy="71954"/>
            </a:xfrm>
            <a:custGeom>
              <a:avLst/>
              <a:gdLst/>
              <a:ahLst/>
              <a:cxnLst/>
              <a:rect l="l" t="t" r="r" b="b"/>
              <a:pathLst>
                <a:path w="3193" h="3193" extrusionOk="0">
                  <a:moveTo>
                    <a:pt x="536" y="1"/>
                  </a:moveTo>
                  <a:lnTo>
                    <a:pt x="1" y="537"/>
                  </a:lnTo>
                  <a:lnTo>
                    <a:pt x="2679" y="3192"/>
                  </a:lnTo>
                  <a:lnTo>
                    <a:pt x="3192" y="2657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0" name="Google Shape;1140;p41"/>
          <p:cNvGrpSpPr/>
          <p:nvPr/>
        </p:nvGrpSpPr>
        <p:grpSpPr>
          <a:xfrm>
            <a:off x="2689395" y="1712310"/>
            <a:ext cx="589592" cy="425430"/>
            <a:chOff x="1342159" y="2851293"/>
            <a:chExt cx="305314" cy="220316"/>
          </a:xfrm>
        </p:grpSpPr>
        <p:sp>
          <p:nvSpPr>
            <p:cNvPr id="1141" name="Google Shape;1141;p41"/>
            <p:cNvSpPr/>
            <p:nvPr/>
          </p:nvSpPr>
          <p:spPr>
            <a:xfrm>
              <a:off x="1401513" y="3020793"/>
              <a:ext cx="186612" cy="50816"/>
            </a:xfrm>
            <a:custGeom>
              <a:avLst/>
              <a:gdLst/>
              <a:ahLst/>
              <a:cxnLst/>
              <a:rect l="l" t="t" r="r" b="b"/>
              <a:pathLst>
                <a:path w="8281" h="2255" extrusionOk="0">
                  <a:moveTo>
                    <a:pt x="1" y="0"/>
                  </a:moveTo>
                  <a:lnTo>
                    <a:pt x="1" y="2254"/>
                  </a:lnTo>
                  <a:lnTo>
                    <a:pt x="8281" y="2254"/>
                  </a:lnTo>
                  <a:lnTo>
                    <a:pt x="8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1495051" y="3020793"/>
              <a:ext cx="93070" cy="50816"/>
            </a:xfrm>
            <a:custGeom>
              <a:avLst/>
              <a:gdLst/>
              <a:ahLst/>
              <a:cxnLst/>
              <a:rect l="l" t="t" r="r" b="b"/>
              <a:pathLst>
                <a:path w="4130" h="2255" extrusionOk="0">
                  <a:moveTo>
                    <a:pt x="1" y="0"/>
                  </a:moveTo>
                  <a:lnTo>
                    <a:pt x="1" y="2254"/>
                  </a:lnTo>
                  <a:lnTo>
                    <a:pt x="4130" y="2254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1400499" y="2902085"/>
              <a:ext cx="188640" cy="71458"/>
            </a:xfrm>
            <a:custGeom>
              <a:avLst/>
              <a:gdLst/>
              <a:ahLst/>
              <a:cxnLst/>
              <a:rect l="l" t="t" r="r" b="b"/>
              <a:pathLst>
                <a:path w="8371" h="3171" extrusionOk="0">
                  <a:moveTo>
                    <a:pt x="4197" y="1"/>
                  </a:moveTo>
                  <a:cubicBezTo>
                    <a:pt x="2456" y="1"/>
                    <a:pt x="894" y="737"/>
                    <a:pt x="1" y="1987"/>
                  </a:cubicBezTo>
                  <a:lnTo>
                    <a:pt x="626" y="3170"/>
                  </a:lnTo>
                  <a:lnTo>
                    <a:pt x="7768" y="3170"/>
                  </a:lnTo>
                  <a:lnTo>
                    <a:pt x="8371" y="1987"/>
                  </a:lnTo>
                  <a:cubicBezTo>
                    <a:pt x="7455" y="737"/>
                    <a:pt x="5915" y="1"/>
                    <a:pt x="4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1495051" y="2902085"/>
              <a:ext cx="94084" cy="71458"/>
            </a:xfrm>
            <a:custGeom>
              <a:avLst/>
              <a:gdLst/>
              <a:ahLst/>
              <a:cxnLst/>
              <a:rect l="l" t="t" r="r" b="b"/>
              <a:pathLst>
                <a:path w="4175" h="3171" extrusionOk="0">
                  <a:moveTo>
                    <a:pt x="1" y="1"/>
                  </a:moveTo>
                  <a:lnTo>
                    <a:pt x="1" y="3170"/>
                  </a:lnTo>
                  <a:lnTo>
                    <a:pt x="3572" y="3170"/>
                  </a:lnTo>
                  <a:lnTo>
                    <a:pt x="4175" y="1987"/>
                  </a:lnTo>
                  <a:cubicBezTo>
                    <a:pt x="3259" y="737"/>
                    <a:pt x="1719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1369831" y="2892034"/>
              <a:ext cx="249981" cy="145869"/>
            </a:xfrm>
            <a:custGeom>
              <a:avLst/>
              <a:gdLst/>
              <a:ahLst/>
              <a:cxnLst/>
              <a:rect l="l" t="t" r="r" b="b"/>
              <a:pathLst>
                <a:path w="11093" h="6473" extrusionOk="0">
                  <a:moveTo>
                    <a:pt x="5045" y="0"/>
                  </a:moveTo>
                  <a:cubicBezTo>
                    <a:pt x="4777" y="1250"/>
                    <a:pt x="4129" y="2589"/>
                    <a:pt x="3259" y="2723"/>
                  </a:cubicBezTo>
                  <a:lnTo>
                    <a:pt x="2880" y="2723"/>
                  </a:lnTo>
                  <a:cubicBezTo>
                    <a:pt x="2054" y="2589"/>
                    <a:pt x="1340" y="2054"/>
                    <a:pt x="960" y="1317"/>
                  </a:cubicBezTo>
                  <a:lnTo>
                    <a:pt x="0" y="1697"/>
                  </a:lnTo>
                  <a:lnTo>
                    <a:pt x="1407" y="6473"/>
                  </a:lnTo>
                  <a:lnTo>
                    <a:pt x="9687" y="6473"/>
                  </a:lnTo>
                  <a:lnTo>
                    <a:pt x="11093" y="1697"/>
                  </a:lnTo>
                  <a:lnTo>
                    <a:pt x="10133" y="1317"/>
                  </a:lnTo>
                  <a:cubicBezTo>
                    <a:pt x="9754" y="2054"/>
                    <a:pt x="9040" y="2589"/>
                    <a:pt x="8236" y="2723"/>
                  </a:cubicBezTo>
                  <a:lnTo>
                    <a:pt x="7834" y="2723"/>
                  </a:lnTo>
                  <a:cubicBezTo>
                    <a:pt x="6964" y="2589"/>
                    <a:pt x="6339" y="1250"/>
                    <a:pt x="6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1495051" y="2891539"/>
              <a:ext cx="124754" cy="146365"/>
            </a:xfrm>
            <a:custGeom>
              <a:avLst/>
              <a:gdLst/>
              <a:ahLst/>
              <a:cxnLst/>
              <a:rect l="l" t="t" r="r" b="b"/>
              <a:pathLst>
                <a:path w="5536" h="6495" extrusionOk="0">
                  <a:moveTo>
                    <a:pt x="1" y="0"/>
                  </a:moveTo>
                  <a:lnTo>
                    <a:pt x="1" y="6495"/>
                  </a:lnTo>
                  <a:lnTo>
                    <a:pt x="4130" y="6495"/>
                  </a:lnTo>
                  <a:lnTo>
                    <a:pt x="5536" y="1719"/>
                  </a:lnTo>
                  <a:lnTo>
                    <a:pt x="4576" y="1339"/>
                  </a:lnTo>
                  <a:cubicBezTo>
                    <a:pt x="4197" y="2076"/>
                    <a:pt x="3483" y="2589"/>
                    <a:pt x="2679" y="2723"/>
                  </a:cubicBezTo>
                  <a:lnTo>
                    <a:pt x="2277" y="2723"/>
                  </a:lnTo>
                  <a:cubicBezTo>
                    <a:pt x="1407" y="2589"/>
                    <a:pt x="782" y="1272"/>
                    <a:pt x="492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1342159" y="2885500"/>
              <a:ext cx="67920" cy="50816"/>
            </a:xfrm>
            <a:custGeom>
              <a:avLst/>
              <a:gdLst/>
              <a:ahLst/>
              <a:cxnLst/>
              <a:rect l="l" t="t" r="r" b="b"/>
              <a:pathLst>
                <a:path w="3014" h="2255" extrusionOk="0">
                  <a:moveTo>
                    <a:pt x="1519" y="0"/>
                  </a:moveTo>
                  <a:cubicBezTo>
                    <a:pt x="1" y="0"/>
                    <a:pt x="1" y="2255"/>
                    <a:pt x="1519" y="2255"/>
                  </a:cubicBezTo>
                  <a:cubicBezTo>
                    <a:pt x="3014" y="2255"/>
                    <a:pt x="3014" y="0"/>
                    <a:pt x="1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1579553" y="2885500"/>
              <a:ext cx="67920" cy="50816"/>
            </a:xfrm>
            <a:custGeom>
              <a:avLst/>
              <a:gdLst/>
              <a:ahLst/>
              <a:cxnLst/>
              <a:rect l="l" t="t" r="r" b="b"/>
              <a:pathLst>
                <a:path w="3014" h="2255" extrusionOk="0">
                  <a:moveTo>
                    <a:pt x="1496" y="0"/>
                  </a:moveTo>
                  <a:cubicBezTo>
                    <a:pt x="0" y="0"/>
                    <a:pt x="0" y="2255"/>
                    <a:pt x="1496" y="2255"/>
                  </a:cubicBezTo>
                  <a:cubicBezTo>
                    <a:pt x="3014" y="2255"/>
                    <a:pt x="3014" y="0"/>
                    <a:pt x="1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1461363" y="2851293"/>
              <a:ext cx="58861" cy="50388"/>
            </a:xfrm>
            <a:custGeom>
              <a:avLst/>
              <a:gdLst/>
              <a:ahLst/>
              <a:cxnLst/>
              <a:rect l="l" t="t" r="r" b="b"/>
              <a:pathLst>
                <a:path w="2612" h="2236" extrusionOk="0">
                  <a:moveTo>
                    <a:pt x="1496" y="1"/>
                  </a:moveTo>
                  <a:cubicBezTo>
                    <a:pt x="492" y="1"/>
                    <a:pt x="0" y="1206"/>
                    <a:pt x="692" y="1898"/>
                  </a:cubicBezTo>
                  <a:cubicBezTo>
                    <a:pt x="926" y="2131"/>
                    <a:pt x="1212" y="2236"/>
                    <a:pt x="1491" y="2236"/>
                  </a:cubicBezTo>
                  <a:cubicBezTo>
                    <a:pt x="2066" y="2236"/>
                    <a:pt x="2612" y="1792"/>
                    <a:pt x="2612" y="1117"/>
                  </a:cubicBezTo>
                  <a:cubicBezTo>
                    <a:pt x="2612" y="492"/>
                    <a:pt x="2098" y="1"/>
                    <a:pt x="1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1465892" y="2949361"/>
              <a:ext cx="57870" cy="57870"/>
            </a:xfrm>
            <a:custGeom>
              <a:avLst/>
              <a:gdLst/>
              <a:ahLst/>
              <a:cxnLst/>
              <a:rect l="l" t="t" r="r" b="b"/>
              <a:pathLst>
                <a:path w="2568" h="2568" extrusionOk="0">
                  <a:moveTo>
                    <a:pt x="1295" y="1"/>
                  </a:moveTo>
                  <a:lnTo>
                    <a:pt x="0" y="1295"/>
                  </a:lnTo>
                  <a:lnTo>
                    <a:pt x="1295" y="2567"/>
                  </a:lnTo>
                  <a:lnTo>
                    <a:pt x="2567" y="1295"/>
                  </a:lnTo>
                  <a:lnTo>
                    <a:pt x="12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1533787" y="2983567"/>
              <a:ext cx="23662" cy="23662"/>
            </a:xfrm>
            <a:custGeom>
              <a:avLst/>
              <a:gdLst/>
              <a:ahLst/>
              <a:cxnLst/>
              <a:rect l="l" t="t" r="r" b="b"/>
              <a:pathLst>
                <a:path w="1050" h="1050" extrusionOk="0">
                  <a:moveTo>
                    <a:pt x="536" y="0"/>
                  </a:moveTo>
                  <a:lnTo>
                    <a:pt x="0" y="514"/>
                  </a:lnTo>
                  <a:lnTo>
                    <a:pt x="536" y="1049"/>
                  </a:lnTo>
                  <a:lnTo>
                    <a:pt x="1049" y="51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1432182" y="2983567"/>
              <a:ext cx="23662" cy="23662"/>
            </a:xfrm>
            <a:custGeom>
              <a:avLst/>
              <a:gdLst/>
              <a:ahLst/>
              <a:cxnLst/>
              <a:rect l="l" t="t" r="r" b="b"/>
              <a:pathLst>
                <a:path w="1050" h="1050" extrusionOk="0">
                  <a:moveTo>
                    <a:pt x="514" y="0"/>
                  </a:moveTo>
                  <a:lnTo>
                    <a:pt x="1" y="514"/>
                  </a:lnTo>
                  <a:lnTo>
                    <a:pt x="514" y="1049"/>
                  </a:lnTo>
                  <a:lnTo>
                    <a:pt x="1050" y="514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1495051" y="2851293"/>
              <a:ext cx="33735" cy="50816"/>
            </a:xfrm>
            <a:custGeom>
              <a:avLst/>
              <a:gdLst/>
              <a:ahLst/>
              <a:cxnLst/>
              <a:rect l="l" t="t" r="r" b="b"/>
              <a:pathLst>
                <a:path w="1497" h="2255" extrusionOk="0">
                  <a:moveTo>
                    <a:pt x="1" y="1"/>
                  </a:moveTo>
                  <a:lnTo>
                    <a:pt x="1" y="2255"/>
                  </a:lnTo>
                  <a:cubicBezTo>
                    <a:pt x="1496" y="2255"/>
                    <a:pt x="14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1495051" y="2949361"/>
              <a:ext cx="28710" cy="57870"/>
            </a:xfrm>
            <a:custGeom>
              <a:avLst/>
              <a:gdLst/>
              <a:ahLst/>
              <a:cxnLst/>
              <a:rect l="l" t="t" r="r" b="b"/>
              <a:pathLst>
                <a:path w="1274" h="2568" extrusionOk="0">
                  <a:moveTo>
                    <a:pt x="1" y="1"/>
                  </a:moveTo>
                  <a:lnTo>
                    <a:pt x="1" y="2567"/>
                  </a:lnTo>
                  <a:lnTo>
                    <a:pt x="1273" y="12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A3B4E45-B025-6B20-DFD3-2468938F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672" y="318285"/>
            <a:ext cx="3460026" cy="4285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38"/>
          <p:cNvGrpSpPr/>
          <p:nvPr/>
        </p:nvGrpSpPr>
        <p:grpSpPr>
          <a:xfrm>
            <a:off x="1777275" y="2249328"/>
            <a:ext cx="5589350" cy="1620600"/>
            <a:chOff x="1777275" y="2249328"/>
            <a:chExt cx="5589350" cy="1620600"/>
          </a:xfrm>
        </p:grpSpPr>
        <p:cxnSp>
          <p:nvCxnSpPr>
            <p:cNvPr id="976" name="Google Shape;976;p38"/>
            <p:cNvCxnSpPr>
              <a:stCxn id="977" idx="3"/>
              <a:endCxn id="978" idx="1"/>
            </p:cNvCxnSpPr>
            <p:nvPr/>
          </p:nvCxnSpPr>
          <p:spPr>
            <a:xfrm>
              <a:off x="2270163" y="3059628"/>
              <a:ext cx="4603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" name="Google Shape;979;p38"/>
            <p:cNvCxnSpPr/>
            <p:nvPr/>
          </p:nvCxnSpPr>
          <p:spPr>
            <a:xfrm>
              <a:off x="1777275" y="2249328"/>
              <a:ext cx="0" cy="536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38"/>
            <p:cNvCxnSpPr/>
            <p:nvPr/>
          </p:nvCxnSpPr>
          <p:spPr>
            <a:xfrm>
              <a:off x="7366625" y="3333528"/>
              <a:ext cx="0" cy="536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81" name="Google Shape;981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Chronologie</a:t>
            </a:r>
            <a:r>
              <a:rPr lang="en-US" dirty="0"/>
              <a:t> de la </a:t>
            </a:r>
            <a:r>
              <a:rPr lang="en-US" dirty="0" err="1"/>
              <a:t>révolution</a:t>
            </a:r>
            <a:endParaRPr dirty="0"/>
          </a:p>
        </p:txBody>
      </p:sp>
      <p:sp>
        <p:nvSpPr>
          <p:cNvPr id="982" name="Google Shape;982;p38"/>
          <p:cNvSpPr/>
          <p:nvPr/>
        </p:nvSpPr>
        <p:spPr>
          <a:xfrm>
            <a:off x="3147483" y="2773278"/>
            <a:ext cx="9858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1785</a:t>
            </a:r>
            <a:endParaRPr sz="2000" dirty="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77" name="Google Shape;977;p38"/>
          <p:cNvSpPr/>
          <p:nvPr/>
        </p:nvSpPr>
        <p:spPr>
          <a:xfrm>
            <a:off x="1284363" y="2773278"/>
            <a:ext cx="9858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1778</a:t>
            </a:r>
            <a:endParaRPr sz="2000" dirty="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83" name="Google Shape;983;p38"/>
          <p:cNvSpPr/>
          <p:nvPr/>
        </p:nvSpPr>
        <p:spPr>
          <a:xfrm>
            <a:off x="5010604" y="2773278"/>
            <a:ext cx="9858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1788</a:t>
            </a:r>
            <a:endParaRPr sz="2000" dirty="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78" name="Google Shape;978;p38"/>
          <p:cNvSpPr/>
          <p:nvPr/>
        </p:nvSpPr>
        <p:spPr>
          <a:xfrm>
            <a:off x="6873725" y="2773278"/>
            <a:ext cx="9858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1789</a:t>
            </a:r>
            <a:endParaRPr sz="2000" dirty="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84" name="Google Shape;984;p38"/>
          <p:cNvSpPr txBox="1"/>
          <p:nvPr/>
        </p:nvSpPr>
        <p:spPr>
          <a:xfrm>
            <a:off x="4439425" y="3618568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altLang="zh-C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Sécheresse sévère,  hiver froid, mauvaises récoltes sévères</a:t>
            </a:r>
            <a:endParaRPr sz="1600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5" name="Google Shape;985;p38"/>
          <p:cNvSpPr txBox="1"/>
          <p:nvPr/>
        </p:nvSpPr>
        <p:spPr>
          <a:xfrm>
            <a:off x="713163" y="3618568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altLang="zh-C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Assistance à la guerre d’indépendance américaine</a:t>
            </a:r>
            <a:endParaRPr sz="1600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6" name="Google Shape;986;p38"/>
          <p:cNvSpPr txBox="1"/>
          <p:nvPr/>
        </p:nvSpPr>
        <p:spPr>
          <a:xfrm>
            <a:off x="6302525" y="1904781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La </a:t>
            </a:r>
            <a:r>
              <a:rPr lang="en-US" altLang="zh-CN" sz="1600" dirty="0" err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Révolution</a:t>
            </a:r>
            <a:r>
              <a:rPr lang="en-US" altLang="zh-C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française</a:t>
            </a:r>
            <a:endParaRPr sz="1600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7" name="Google Shape;987;p38"/>
          <p:cNvSpPr txBox="1"/>
          <p:nvPr/>
        </p:nvSpPr>
        <p:spPr>
          <a:xfrm>
            <a:off x="2576325" y="1904781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sz="1600" dirty="0" err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Sécheresse</a:t>
            </a:r>
            <a:r>
              <a:rPr lang="en-US" altLang="zh-C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altLang="zh-CN" sz="1600" dirty="0" err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mauvaises</a:t>
            </a:r>
            <a:r>
              <a:rPr lang="en-US" altLang="zh-C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CN" sz="1600" dirty="0" err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récoltes</a:t>
            </a:r>
            <a:endParaRPr sz="1600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88" name="Google Shape;988;p38"/>
          <p:cNvGrpSpPr/>
          <p:nvPr/>
        </p:nvGrpSpPr>
        <p:grpSpPr>
          <a:xfrm>
            <a:off x="7071814" y="3946132"/>
            <a:ext cx="589618" cy="572699"/>
            <a:chOff x="6170319" y="4318855"/>
            <a:chExt cx="298269" cy="289710"/>
          </a:xfrm>
        </p:grpSpPr>
        <p:sp>
          <p:nvSpPr>
            <p:cNvPr id="989" name="Google Shape;989;p38"/>
            <p:cNvSpPr/>
            <p:nvPr/>
          </p:nvSpPr>
          <p:spPr>
            <a:xfrm>
              <a:off x="6170319" y="4318855"/>
              <a:ext cx="76461" cy="50816"/>
            </a:xfrm>
            <a:custGeom>
              <a:avLst/>
              <a:gdLst/>
              <a:ahLst/>
              <a:cxnLst/>
              <a:rect l="l" t="t" r="r" b="b"/>
              <a:pathLst>
                <a:path w="3393" h="2255" extrusionOk="0">
                  <a:moveTo>
                    <a:pt x="1518" y="0"/>
                  </a:moveTo>
                  <a:cubicBezTo>
                    <a:pt x="0" y="0"/>
                    <a:pt x="0" y="2254"/>
                    <a:pt x="1518" y="2254"/>
                  </a:cubicBezTo>
                  <a:lnTo>
                    <a:pt x="3393" y="2254"/>
                  </a:lnTo>
                  <a:lnTo>
                    <a:pt x="3393" y="1138"/>
                  </a:lnTo>
                  <a:lnTo>
                    <a:pt x="3393" y="1116"/>
                  </a:lnTo>
                  <a:cubicBezTo>
                    <a:pt x="3393" y="514"/>
                    <a:pt x="2143" y="0"/>
                    <a:pt x="15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6205021" y="4319351"/>
              <a:ext cx="229361" cy="289214"/>
            </a:xfrm>
            <a:custGeom>
              <a:avLst/>
              <a:gdLst/>
              <a:ahLst/>
              <a:cxnLst/>
              <a:rect l="l" t="t" r="r" b="b"/>
              <a:pathLst>
                <a:path w="10178" h="12834" extrusionOk="0">
                  <a:moveTo>
                    <a:pt x="0" y="1"/>
                  </a:moveTo>
                  <a:cubicBezTo>
                    <a:pt x="625" y="1"/>
                    <a:pt x="1116" y="492"/>
                    <a:pt x="1116" y="1116"/>
                  </a:cubicBezTo>
                  <a:lnTo>
                    <a:pt x="1116" y="11718"/>
                  </a:lnTo>
                  <a:cubicBezTo>
                    <a:pt x="1116" y="12343"/>
                    <a:pt x="1629" y="12834"/>
                    <a:pt x="2232" y="12834"/>
                  </a:cubicBezTo>
                  <a:cubicBezTo>
                    <a:pt x="2857" y="12834"/>
                    <a:pt x="4129" y="12343"/>
                    <a:pt x="4129" y="11718"/>
                  </a:cubicBezTo>
                  <a:lnTo>
                    <a:pt x="5647" y="11807"/>
                  </a:lnTo>
                  <a:lnTo>
                    <a:pt x="10155" y="12075"/>
                  </a:lnTo>
                  <a:lnTo>
                    <a:pt x="10155" y="1496"/>
                  </a:lnTo>
                  <a:lnTo>
                    <a:pt x="10178" y="1496"/>
                  </a:lnTo>
                  <a:cubicBezTo>
                    <a:pt x="10178" y="670"/>
                    <a:pt x="9508" y="1"/>
                    <a:pt x="8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6332247" y="4319351"/>
              <a:ext cx="101633" cy="272133"/>
            </a:xfrm>
            <a:custGeom>
              <a:avLst/>
              <a:gdLst/>
              <a:ahLst/>
              <a:cxnLst/>
              <a:rect l="l" t="t" r="r" b="b"/>
              <a:pathLst>
                <a:path w="4510" h="12076" extrusionOk="0">
                  <a:moveTo>
                    <a:pt x="1" y="1"/>
                  </a:moveTo>
                  <a:lnTo>
                    <a:pt x="1" y="11807"/>
                  </a:lnTo>
                  <a:lnTo>
                    <a:pt x="4509" y="12075"/>
                  </a:lnTo>
                  <a:lnTo>
                    <a:pt x="4509" y="1496"/>
                  </a:lnTo>
                  <a:cubicBezTo>
                    <a:pt x="4487" y="670"/>
                    <a:pt x="3817" y="1"/>
                    <a:pt x="2992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6297545" y="4370142"/>
              <a:ext cx="68439" cy="17127"/>
            </a:xfrm>
            <a:custGeom>
              <a:avLst/>
              <a:gdLst/>
              <a:ahLst/>
              <a:cxnLst/>
              <a:rect l="l" t="t" r="r" b="b"/>
              <a:pathLst>
                <a:path w="3037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036" y="760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6263857" y="4404844"/>
              <a:ext cx="135818" cy="16631"/>
            </a:xfrm>
            <a:custGeom>
              <a:avLst/>
              <a:gdLst/>
              <a:ahLst/>
              <a:cxnLst/>
              <a:rect l="l" t="t" r="r" b="b"/>
              <a:pathLst>
                <a:path w="6027" h="738" extrusionOk="0">
                  <a:moveTo>
                    <a:pt x="1" y="1"/>
                  </a:moveTo>
                  <a:lnTo>
                    <a:pt x="1" y="737"/>
                  </a:lnTo>
                  <a:lnTo>
                    <a:pt x="6027" y="737"/>
                  </a:lnTo>
                  <a:lnTo>
                    <a:pt x="60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6263857" y="4438555"/>
              <a:ext cx="135818" cy="17104"/>
            </a:xfrm>
            <a:custGeom>
              <a:avLst/>
              <a:gdLst/>
              <a:ahLst/>
              <a:cxnLst/>
              <a:rect l="l" t="t" r="r" b="b"/>
              <a:pathLst>
                <a:path w="6027" h="759" extrusionOk="0">
                  <a:moveTo>
                    <a:pt x="1" y="0"/>
                  </a:moveTo>
                  <a:lnTo>
                    <a:pt x="1" y="759"/>
                  </a:lnTo>
                  <a:lnTo>
                    <a:pt x="6027" y="759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6263857" y="4472243"/>
              <a:ext cx="135818" cy="17127"/>
            </a:xfrm>
            <a:custGeom>
              <a:avLst/>
              <a:gdLst/>
              <a:ahLst/>
              <a:cxnLst/>
              <a:rect l="l" t="t" r="r" b="b"/>
              <a:pathLst>
                <a:path w="6027" h="760" extrusionOk="0">
                  <a:moveTo>
                    <a:pt x="1" y="0"/>
                  </a:moveTo>
                  <a:lnTo>
                    <a:pt x="1" y="759"/>
                  </a:lnTo>
                  <a:lnTo>
                    <a:pt x="6027" y="759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6332247" y="4506449"/>
              <a:ext cx="67425" cy="16608"/>
            </a:xfrm>
            <a:custGeom>
              <a:avLst/>
              <a:gdLst/>
              <a:ahLst/>
              <a:cxnLst/>
              <a:rect l="l" t="t" r="r" b="b"/>
              <a:pathLst>
                <a:path w="2992" h="737" extrusionOk="0">
                  <a:moveTo>
                    <a:pt x="1" y="0"/>
                  </a:moveTo>
                  <a:lnTo>
                    <a:pt x="1" y="737"/>
                  </a:lnTo>
                  <a:lnTo>
                    <a:pt x="2992" y="73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6332247" y="4370142"/>
              <a:ext cx="33735" cy="17127"/>
            </a:xfrm>
            <a:custGeom>
              <a:avLst/>
              <a:gdLst/>
              <a:ahLst/>
              <a:cxnLst/>
              <a:rect l="l" t="t" r="r" b="b"/>
              <a:pathLst>
                <a:path w="1497" h="760" extrusionOk="0">
                  <a:moveTo>
                    <a:pt x="1" y="1"/>
                  </a:moveTo>
                  <a:lnTo>
                    <a:pt x="1" y="760"/>
                  </a:lnTo>
                  <a:lnTo>
                    <a:pt x="1496" y="760"/>
                  </a:lnTo>
                  <a:lnTo>
                    <a:pt x="1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6332247" y="4404844"/>
              <a:ext cx="67425" cy="16631"/>
            </a:xfrm>
            <a:custGeom>
              <a:avLst/>
              <a:gdLst/>
              <a:ahLst/>
              <a:cxnLst/>
              <a:rect l="l" t="t" r="r" b="b"/>
              <a:pathLst>
                <a:path w="2992" h="738" extrusionOk="0">
                  <a:moveTo>
                    <a:pt x="1" y="1"/>
                  </a:moveTo>
                  <a:lnTo>
                    <a:pt x="1" y="737"/>
                  </a:lnTo>
                  <a:lnTo>
                    <a:pt x="2992" y="737"/>
                  </a:lnTo>
                  <a:lnTo>
                    <a:pt x="29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6332247" y="4438555"/>
              <a:ext cx="67425" cy="17104"/>
            </a:xfrm>
            <a:custGeom>
              <a:avLst/>
              <a:gdLst/>
              <a:ahLst/>
              <a:cxnLst/>
              <a:rect l="l" t="t" r="r" b="b"/>
              <a:pathLst>
                <a:path w="2992" h="759" extrusionOk="0">
                  <a:moveTo>
                    <a:pt x="1" y="0"/>
                  </a:moveTo>
                  <a:lnTo>
                    <a:pt x="1" y="759"/>
                  </a:lnTo>
                  <a:lnTo>
                    <a:pt x="2992" y="759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6332247" y="4472243"/>
              <a:ext cx="67425" cy="17127"/>
            </a:xfrm>
            <a:custGeom>
              <a:avLst/>
              <a:gdLst/>
              <a:ahLst/>
              <a:cxnLst/>
              <a:rect l="l" t="t" r="r" b="b"/>
              <a:pathLst>
                <a:path w="2992" h="760" extrusionOk="0">
                  <a:moveTo>
                    <a:pt x="1" y="0"/>
                  </a:moveTo>
                  <a:lnTo>
                    <a:pt x="1" y="759"/>
                  </a:lnTo>
                  <a:lnTo>
                    <a:pt x="2992" y="759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6255317" y="4574839"/>
              <a:ext cx="213271" cy="33712"/>
            </a:xfrm>
            <a:custGeom>
              <a:avLst/>
              <a:gdLst/>
              <a:ahLst/>
              <a:cxnLst/>
              <a:rect l="l" t="t" r="r" b="b"/>
              <a:pathLst>
                <a:path w="9464" h="1496" extrusionOk="0">
                  <a:moveTo>
                    <a:pt x="1049" y="1"/>
                  </a:moveTo>
                  <a:cubicBezTo>
                    <a:pt x="1094" y="112"/>
                    <a:pt x="1116" y="246"/>
                    <a:pt x="1116" y="380"/>
                  </a:cubicBezTo>
                  <a:cubicBezTo>
                    <a:pt x="1116" y="983"/>
                    <a:pt x="625" y="1496"/>
                    <a:pt x="0" y="1496"/>
                  </a:cubicBezTo>
                  <a:lnTo>
                    <a:pt x="8303" y="1496"/>
                  </a:lnTo>
                  <a:cubicBezTo>
                    <a:pt x="8928" y="1496"/>
                    <a:pt x="9441" y="983"/>
                    <a:pt x="9463" y="380"/>
                  </a:cubicBezTo>
                  <a:cubicBezTo>
                    <a:pt x="9463" y="246"/>
                    <a:pt x="9441" y="112"/>
                    <a:pt x="93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6332247" y="4574839"/>
              <a:ext cx="135841" cy="33712"/>
            </a:xfrm>
            <a:custGeom>
              <a:avLst/>
              <a:gdLst/>
              <a:ahLst/>
              <a:cxnLst/>
              <a:rect l="l" t="t" r="r" b="b"/>
              <a:pathLst>
                <a:path w="6028" h="1496" extrusionOk="0">
                  <a:moveTo>
                    <a:pt x="1" y="1"/>
                  </a:moveTo>
                  <a:lnTo>
                    <a:pt x="1" y="1496"/>
                  </a:lnTo>
                  <a:lnTo>
                    <a:pt x="4889" y="1496"/>
                  </a:lnTo>
                  <a:cubicBezTo>
                    <a:pt x="5491" y="1496"/>
                    <a:pt x="6005" y="1005"/>
                    <a:pt x="6027" y="380"/>
                  </a:cubicBezTo>
                  <a:cubicBezTo>
                    <a:pt x="6027" y="246"/>
                    <a:pt x="6005" y="112"/>
                    <a:pt x="5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38"/>
          <p:cNvGrpSpPr/>
          <p:nvPr/>
        </p:nvGrpSpPr>
        <p:grpSpPr>
          <a:xfrm>
            <a:off x="1396898" y="1600664"/>
            <a:ext cx="668163" cy="572476"/>
            <a:chOff x="3390617" y="1314350"/>
            <a:chExt cx="338002" cy="289597"/>
          </a:xfrm>
        </p:grpSpPr>
        <p:sp>
          <p:nvSpPr>
            <p:cNvPr id="1004" name="Google Shape;1004;p38"/>
            <p:cNvSpPr/>
            <p:nvPr/>
          </p:nvSpPr>
          <p:spPr>
            <a:xfrm>
              <a:off x="3390617" y="1314350"/>
              <a:ext cx="338002" cy="289597"/>
            </a:xfrm>
            <a:custGeom>
              <a:avLst/>
              <a:gdLst/>
              <a:ahLst/>
              <a:cxnLst/>
              <a:rect l="l" t="t" r="r" b="b"/>
              <a:pathLst>
                <a:path w="14999" h="12851" extrusionOk="0">
                  <a:moveTo>
                    <a:pt x="8593" y="0"/>
                  </a:moveTo>
                  <a:cubicBezTo>
                    <a:pt x="2879" y="0"/>
                    <a:pt x="0" y="6919"/>
                    <a:pt x="4062" y="10959"/>
                  </a:cubicBezTo>
                  <a:cubicBezTo>
                    <a:pt x="5369" y="12266"/>
                    <a:pt x="6975" y="12851"/>
                    <a:pt x="8550" y="12851"/>
                  </a:cubicBezTo>
                  <a:cubicBezTo>
                    <a:pt x="11843" y="12851"/>
                    <a:pt x="14998" y="10293"/>
                    <a:pt x="14998" y="6428"/>
                  </a:cubicBezTo>
                  <a:cubicBezTo>
                    <a:pt x="14998" y="2879"/>
                    <a:pt x="12119" y="22"/>
                    <a:pt x="85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3584227" y="1314350"/>
              <a:ext cx="144382" cy="289214"/>
            </a:xfrm>
            <a:custGeom>
              <a:avLst/>
              <a:gdLst/>
              <a:ahLst/>
              <a:cxnLst/>
              <a:rect l="l" t="t" r="r" b="b"/>
              <a:pathLst>
                <a:path w="6407" h="12834" extrusionOk="0">
                  <a:moveTo>
                    <a:pt x="1" y="0"/>
                  </a:moveTo>
                  <a:lnTo>
                    <a:pt x="1" y="12833"/>
                  </a:lnTo>
                  <a:cubicBezTo>
                    <a:pt x="3527" y="12811"/>
                    <a:pt x="6406" y="9954"/>
                    <a:pt x="6406" y="6428"/>
                  </a:cubicBezTo>
                  <a:cubicBezTo>
                    <a:pt x="6406" y="2879"/>
                    <a:pt x="3527" y="22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3449949" y="1348444"/>
              <a:ext cx="244460" cy="217395"/>
            </a:xfrm>
            <a:custGeom>
              <a:avLst/>
              <a:gdLst/>
              <a:ahLst/>
              <a:cxnLst/>
              <a:rect l="l" t="t" r="r" b="b"/>
              <a:pathLst>
                <a:path w="10848" h="9647" extrusionOk="0">
                  <a:moveTo>
                    <a:pt x="5942" y="1"/>
                  </a:moveTo>
                  <a:cubicBezTo>
                    <a:pt x="5031" y="1"/>
                    <a:pt x="4096" y="260"/>
                    <a:pt x="3237" y="830"/>
                  </a:cubicBezTo>
                  <a:cubicBezTo>
                    <a:pt x="1" y="2995"/>
                    <a:pt x="469" y="7906"/>
                    <a:pt x="4085" y="9401"/>
                  </a:cubicBezTo>
                  <a:lnTo>
                    <a:pt x="5960" y="9557"/>
                  </a:lnTo>
                  <a:lnTo>
                    <a:pt x="7076" y="9646"/>
                  </a:lnTo>
                  <a:cubicBezTo>
                    <a:pt x="9285" y="9133"/>
                    <a:pt x="10848" y="7169"/>
                    <a:pt x="10848" y="4915"/>
                  </a:cubicBezTo>
                  <a:cubicBezTo>
                    <a:pt x="10848" y="2022"/>
                    <a:pt x="8488" y="1"/>
                    <a:pt x="59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3584227" y="1349052"/>
              <a:ext cx="110174" cy="216787"/>
            </a:xfrm>
            <a:custGeom>
              <a:avLst/>
              <a:gdLst/>
              <a:ahLst/>
              <a:cxnLst/>
              <a:rect l="l" t="t" r="r" b="b"/>
              <a:pathLst>
                <a:path w="4889" h="9620" extrusionOk="0">
                  <a:moveTo>
                    <a:pt x="1" y="0"/>
                  </a:moveTo>
                  <a:lnTo>
                    <a:pt x="1" y="9530"/>
                  </a:lnTo>
                  <a:lnTo>
                    <a:pt x="1117" y="9619"/>
                  </a:lnTo>
                  <a:cubicBezTo>
                    <a:pt x="3326" y="9106"/>
                    <a:pt x="4889" y="7142"/>
                    <a:pt x="4889" y="4888"/>
                  </a:cubicBezTo>
                  <a:cubicBezTo>
                    <a:pt x="4889" y="2187"/>
                    <a:pt x="2702" y="0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3504278" y="1382582"/>
              <a:ext cx="158444" cy="186274"/>
            </a:xfrm>
            <a:custGeom>
              <a:avLst/>
              <a:gdLst/>
              <a:ahLst/>
              <a:cxnLst/>
              <a:rect l="l" t="t" r="r" b="b"/>
              <a:pathLst>
                <a:path w="7031" h="8266" extrusionOk="0">
                  <a:moveTo>
                    <a:pt x="3110" y="0"/>
                  </a:moveTo>
                  <a:cubicBezTo>
                    <a:pt x="2896" y="0"/>
                    <a:pt x="2687" y="22"/>
                    <a:pt x="2478" y="74"/>
                  </a:cubicBezTo>
                  <a:cubicBezTo>
                    <a:pt x="1362" y="320"/>
                    <a:pt x="491" y="1190"/>
                    <a:pt x="246" y="2306"/>
                  </a:cubicBezTo>
                  <a:cubicBezTo>
                    <a:pt x="0" y="3333"/>
                    <a:pt x="313" y="4427"/>
                    <a:pt x="1094" y="5163"/>
                  </a:cubicBezTo>
                  <a:cubicBezTo>
                    <a:pt x="1451" y="5520"/>
                    <a:pt x="1674" y="6011"/>
                    <a:pt x="1674" y="6524"/>
                  </a:cubicBezTo>
                  <a:lnTo>
                    <a:pt x="1674" y="7886"/>
                  </a:lnTo>
                  <a:cubicBezTo>
                    <a:pt x="2277" y="8131"/>
                    <a:pt x="2902" y="8265"/>
                    <a:pt x="3549" y="8265"/>
                  </a:cubicBezTo>
                  <a:cubicBezTo>
                    <a:pt x="3928" y="8265"/>
                    <a:pt x="4308" y="8221"/>
                    <a:pt x="4665" y="8131"/>
                  </a:cubicBezTo>
                  <a:lnTo>
                    <a:pt x="4665" y="6033"/>
                  </a:lnTo>
                  <a:lnTo>
                    <a:pt x="6183" y="6033"/>
                  </a:lnTo>
                  <a:lnTo>
                    <a:pt x="6183" y="5074"/>
                  </a:lnTo>
                  <a:lnTo>
                    <a:pt x="7031" y="4181"/>
                  </a:lnTo>
                  <a:lnTo>
                    <a:pt x="6183" y="2887"/>
                  </a:lnTo>
                  <a:cubicBezTo>
                    <a:pt x="6160" y="1994"/>
                    <a:pt x="5736" y="1190"/>
                    <a:pt x="5067" y="655"/>
                  </a:cubicBezTo>
                  <a:cubicBezTo>
                    <a:pt x="4620" y="298"/>
                    <a:pt x="4107" y="74"/>
                    <a:pt x="3571" y="30"/>
                  </a:cubicBezTo>
                  <a:cubicBezTo>
                    <a:pt x="3414" y="11"/>
                    <a:pt x="3261" y="0"/>
                    <a:pt x="3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3584227" y="1383754"/>
              <a:ext cx="78489" cy="185102"/>
            </a:xfrm>
            <a:custGeom>
              <a:avLst/>
              <a:gdLst/>
              <a:ahLst/>
              <a:cxnLst/>
              <a:rect l="l" t="t" r="r" b="b"/>
              <a:pathLst>
                <a:path w="3483" h="8214" extrusionOk="0">
                  <a:moveTo>
                    <a:pt x="1" y="0"/>
                  </a:moveTo>
                  <a:lnTo>
                    <a:pt x="1" y="8213"/>
                  </a:lnTo>
                  <a:cubicBezTo>
                    <a:pt x="380" y="8213"/>
                    <a:pt x="760" y="8169"/>
                    <a:pt x="1117" y="8079"/>
                  </a:cubicBezTo>
                  <a:lnTo>
                    <a:pt x="1117" y="5981"/>
                  </a:lnTo>
                  <a:lnTo>
                    <a:pt x="2635" y="5981"/>
                  </a:lnTo>
                  <a:lnTo>
                    <a:pt x="2635" y="5022"/>
                  </a:lnTo>
                  <a:lnTo>
                    <a:pt x="3483" y="4129"/>
                  </a:lnTo>
                  <a:lnTo>
                    <a:pt x="2635" y="2857"/>
                  </a:lnTo>
                  <a:cubicBezTo>
                    <a:pt x="2612" y="1964"/>
                    <a:pt x="2188" y="1161"/>
                    <a:pt x="1496" y="625"/>
                  </a:cubicBezTo>
                  <a:cubicBezTo>
                    <a:pt x="1072" y="268"/>
                    <a:pt x="559" y="45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5"/>
          <p:cNvSpPr txBox="1">
            <a:spLocks noGrp="1"/>
          </p:cNvSpPr>
          <p:nvPr>
            <p:ph type="subTitle" idx="1"/>
          </p:nvPr>
        </p:nvSpPr>
        <p:spPr>
          <a:xfrm>
            <a:off x="4572000" y="909663"/>
            <a:ext cx="38496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" name="Google Shape;821;p35"/>
          <p:cNvSpPr txBox="1">
            <a:spLocks noGrp="1"/>
          </p:cNvSpPr>
          <p:nvPr>
            <p:ph type="title"/>
          </p:nvPr>
        </p:nvSpPr>
        <p:spPr>
          <a:xfrm>
            <a:off x="4572000" y="1584894"/>
            <a:ext cx="38496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Après la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Révolution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EA3926-63FB-A750-A099-120881632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4081463" cy="51811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 err="1"/>
              <a:t>Progrès</a:t>
            </a:r>
            <a:r>
              <a:rPr lang="en-US" altLang="zh-CN" dirty="0"/>
              <a:t> et </a:t>
            </a:r>
            <a:r>
              <a:rPr lang="en-US" altLang="zh-CN" dirty="0" err="1"/>
              <a:t>limites</a:t>
            </a:r>
            <a:endParaRPr dirty="0"/>
          </a:p>
        </p:txBody>
      </p:sp>
      <p:sp>
        <p:nvSpPr>
          <p:cNvPr id="828" name="Google Shape;828;p36"/>
          <p:cNvSpPr txBox="1">
            <a:spLocks noGrp="1"/>
          </p:cNvSpPr>
          <p:nvPr>
            <p:ph type="title" idx="2"/>
          </p:nvPr>
        </p:nvSpPr>
        <p:spPr>
          <a:xfrm>
            <a:off x="655700" y="1324568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Progrès</a:t>
            </a:r>
            <a:endParaRPr dirty="0"/>
          </a:p>
        </p:txBody>
      </p:sp>
      <p:sp>
        <p:nvSpPr>
          <p:cNvPr id="829" name="Google Shape;829;p36"/>
          <p:cNvSpPr txBox="1">
            <a:spLocks noGrp="1"/>
          </p:cNvSpPr>
          <p:nvPr>
            <p:ph type="subTitle" idx="1"/>
          </p:nvPr>
        </p:nvSpPr>
        <p:spPr>
          <a:xfrm>
            <a:off x="223838" y="1900238"/>
            <a:ext cx="2866362" cy="983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fr-FR" altLang="zh-CN" dirty="0"/>
              <a:t>les principes fondamentaux des droits de l’homme</a:t>
            </a:r>
          </a:p>
          <a:p>
            <a:pPr marL="0" lvl="0" indent="0" algn="l"/>
            <a:r>
              <a:rPr lang="fr-FR" altLang="zh-CN" dirty="0"/>
              <a:t>de la primauté du droit</a:t>
            </a:r>
          </a:p>
          <a:p>
            <a:pPr marL="0" lvl="0" indent="0" algn="l"/>
            <a:r>
              <a:rPr lang="fr-FR" altLang="zh-CN" dirty="0"/>
              <a:t>de la liberté</a:t>
            </a:r>
          </a:p>
          <a:p>
            <a:pPr marL="0" lvl="0" indent="0" algn="l"/>
            <a:r>
              <a:rPr lang="fr-FR" altLang="zh-CN" dirty="0"/>
              <a:t>de l’égalité et </a:t>
            </a:r>
          </a:p>
          <a:p>
            <a:pPr marL="0" lvl="0" indent="0" algn="l"/>
            <a:r>
              <a:rPr lang="fr-FR" altLang="zh-CN" dirty="0"/>
              <a:t>de la protection </a:t>
            </a:r>
          </a:p>
          <a:p>
            <a:pPr marL="0" lvl="0" indent="0" algn="l"/>
            <a:r>
              <a:rPr lang="fr-FR" altLang="zh-CN" dirty="0"/>
              <a:t>de la propriété privée. </a:t>
            </a:r>
            <a:endParaRPr dirty="0"/>
          </a:p>
        </p:txBody>
      </p:sp>
      <p:sp>
        <p:nvSpPr>
          <p:cNvPr id="830" name="Google Shape;830;p36"/>
          <p:cNvSpPr txBox="1">
            <a:spLocks noGrp="1"/>
          </p:cNvSpPr>
          <p:nvPr>
            <p:ph type="title" idx="3"/>
          </p:nvPr>
        </p:nvSpPr>
        <p:spPr>
          <a:xfrm>
            <a:off x="5987126" y="1324559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limites</a:t>
            </a:r>
            <a:endParaRPr dirty="0"/>
          </a:p>
        </p:txBody>
      </p:sp>
      <p:sp>
        <p:nvSpPr>
          <p:cNvPr id="831" name="Google Shape;831;p36"/>
          <p:cNvSpPr txBox="1">
            <a:spLocks noGrp="1"/>
          </p:cNvSpPr>
          <p:nvPr>
            <p:ph type="subTitle" idx="4"/>
          </p:nvPr>
        </p:nvSpPr>
        <p:spPr>
          <a:xfrm>
            <a:off x="5917958" y="1729866"/>
            <a:ext cx="3002203" cy="1026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altLang="zh-CN" dirty="0"/>
              <a:t>Elle ne concerne pas tout le monde, mais ne s’applique qu’aux </a:t>
            </a:r>
            <a:r>
              <a:rPr lang="fr-FR" altLang="zh-CN" dirty="0">
                <a:solidFill>
                  <a:srgbClr val="FF0000"/>
                </a:solidFill>
              </a:rPr>
              <a:t>citoyens masculins adultes de France</a:t>
            </a:r>
            <a:r>
              <a:rPr lang="fr-FR" altLang="zh-CN" dirty="0"/>
              <a:t>. Les femmes, les esclaves et les autres groupes marginalisés ne bénéficiaient pas des mêmes droits</a:t>
            </a:r>
            <a:endParaRPr dirty="0"/>
          </a:p>
        </p:txBody>
      </p:sp>
      <p:grpSp>
        <p:nvGrpSpPr>
          <p:cNvPr id="832" name="Google Shape;832;p36"/>
          <p:cNvGrpSpPr/>
          <p:nvPr/>
        </p:nvGrpSpPr>
        <p:grpSpPr>
          <a:xfrm>
            <a:off x="3321304" y="1536300"/>
            <a:ext cx="2501391" cy="3607209"/>
            <a:chOff x="3321304" y="1536300"/>
            <a:chExt cx="2501391" cy="3607209"/>
          </a:xfrm>
        </p:grpSpPr>
        <p:sp>
          <p:nvSpPr>
            <p:cNvPr id="833" name="Google Shape;833;p36"/>
            <p:cNvSpPr/>
            <p:nvPr/>
          </p:nvSpPr>
          <p:spPr>
            <a:xfrm>
              <a:off x="3747952" y="1536300"/>
              <a:ext cx="1648097" cy="3275931"/>
            </a:xfrm>
            <a:custGeom>
              <a:avLst/>
              <a:gdLst/>
              <a:ahLst/>
              <a:cxnLst/>
              <a:rect l="l" t="t" r="r" b="b"/>
              <a:pathLst>
                <a:path w="36928" h="73402" extrusionOk="0">
                  <a:moveTo>
                    <a:pt x="4696" y="1"/>
                  </a:moveTo>
                  <a:lnTo>
                    <a:pt x="46" y="13859"/>
                  </a:lnTo>
                  <a:lnTo>
                    <a:pt x="1" y="13859"/>
                  </a:lnTo>
                  <a:lnTo>
                    <a:pt x="1" y="15394"/>
                  </a:lnTo>
                  <a:lnTo>
                    <a:pt x="858" y="15394"/>
                  </a:lnTo>
                  <a:lnTo>
                    <a:pt x="858" y="32097"/>
                  </a:lnTo>
                  <a:lnTo>
                    <a:pt x="1" y="32097"/>
                  </a:lnTo>
                  <a:lnTo>
                    <a:pt x="1" y="33632"/>
                  </a:lnTo>
                  <a:lnTo>
                    <a:pt x="858" y="33632"/>
                  </a:lnTo>
                  <a:lnTo>
                    <a:pt x="858" y="50289"/>
                  </a:lnTo>
                  <a:lnTo>
                    <a:pt x="1" y="50289"/>
                  </a:lnTo>
                  <a:lnTo>
                    <a:pt x="1" y="51824"/>
                  </a:lnTo>
                  <a:lnTo>
                    <a:pt x="858" y="51824"/>
                  </a:lnTo>
                  <a:lnTo>
                    <a:pt x="858" y="73402"/>
                  </a:lnTo>
                  <a:lnTo>
                    <a:pt x="36024" y="73402"/>
                  </a:lnTo>
                  <a:lnTo>
                    <a:pt x="36024" y="51824"/>
                  </a:lnTo>
                  <a:lnTo>
                    <a:pt x="36927" y="51824"/>
                  </a:lnTo>
                  <a:lnTo>
                    <a:pt x="36927" y="50289"/>
                  </a:lnTo>
                  <a:lnTo>
                    <a:pt x="36024" y="50289"/>
                  </a:lnTo>
                  <a:lnTo>
                    <a:pt x="36024" y="33632"/>
                  </a:lnTo>
                  <a:lnTo>
                    <a:pt x="36927" y="33632"/>
                  </a:lnTo>
                  <a:lnTo>
                    <a:pt x="36927" y="32097"/>
                  </a:lnTo>
                  <a:lnTo>
                    <a:pt x="36024" y="32097"/>
                  </a:lnTo>
                  <a:lnTo>
                    <a:pt x="36024" y="15394"/>
                  </a:lnTo>
                  <a:lnTo>
                    <a:pt x="36927" y="15394"/>
                  </a:lnTo>
                  <a:lnTo>
                    <a:pt x="36927" y="13859"/>
                  </a:lnTo>
                  <a:lnTo>
                    <a:pt x="36882" y="13859"/>
                  </a:lnTo>
                  <a:lnTo>
                    <a:pt x="321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36"/>
            <p:cNvGrpSpPr/>
            <p:nvPr/>
          </p:nvGrpSpPr>
          <p:grpSpPr>
            <a:xfrm>
              <a:off x="4641791" y="2293246"/>
              <a:ext cx="1180905" cy="2850210"/>
              <a:chOff x="4641791" y="2293246"/>
              <a:chExt cx="1180905" cy="2850210"/>
            </a:xfrm>
          </p:grpSpPr>
          <p:sp>
            <p:nvSpPr>
              <p:cNvPr id="835" name="Google Shape;835;p36"/>
              <p:cNvSpPr/>
              <p:nvPr/>
            </p:nvSpPr>
            <p:spPr>
              <a:xfrm>
                <a:off x="4668343" y="2293246"/>
                <a:ext cx="1125543" cy="771041"/>
              </a:xfrm>
              <a:custGeom>
                <a:avLst/>
                <a:gdLst/>
                <a:ahLst/>
                <a:cxnLst/>
                <a:rect l="l" t="t" r="r" b="b"/>
                <a:pathLst>
                  <a:path w="22933" h="15710" extrusionOk="0">
                    <a:moveTo>
                      <a:pt x="8126" y="0"/>
                    </a:moveTo>
                    <a:cubicBezTo>
                      <a:pt x="8126" y="0"/>
                      <a:pt x="3748" y="15710"/>
                      <a:pt x="1" y="15710"/>
                    </a:cubicBezTo>
                    <a:lnTo>
                      <a:pt x="22933" y="15710"/>
                    </a:lnTo>
                    <a:cubicBezTo>
                      <a:pt x="19186" y="15710"/>
                      <a:pt x="14853" y="0"/>
                      <a:pt x="148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5093765" y="2459429"/>
                <a:ext cx="274748" cy="334576"/>
              </a:xfrm>
              <a:custGeom>
                <a:avLst/>
                <a:gdLst/>
                <a:ahLst/>
                <a:cxnLst/>
                <a:rect l="l" t="t" r="r" b="b"/>
                <a:pathLst>
                  <a:path w="5598" h="6817" extrusionOk="0">
                    <a:moveTo>
                      <a:pt x="2799" y="0"/>
                    </a:moveTo>
                    <a:lnTo>
                      <a:pt x="0" y="6817"/>
                    </a:lnTo>
                    <a:lnTo>
                      <a:pt x="5598" y="6817"/>
                    </a:lnTo>
                    <a:lnTo>
                      <a:pt x="27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4668350" y="3119650"/>
                <a:ext cx="1125552" cy="2023806"/>
              </a:xfrm>
              <a:custGeom>
                <a:avLst/>
                <a:gdLst/>
                <a:ahLst/>
                <a:cxnLst/>
                <a:rect l="l" t="t" r="r" b="b"/>
                <a:pathLst>
                  <a:path w="22933" h="41531" extrusionOk="0">
                    <a:moveTo>
                      <a:pt x="1" y="0"/>
                    </a:moveTo>
                    <a:lnTo>
                      <a:pt x="1" y="41531"/>
                    </a:lnTo>
                    <a:lnTo>
                      <a:pt x="22933" y="41531"/>
                    </a:lnTo>
                    <a:lnTo>
                      <a:pt x="229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4803509" y="3201611"/>
                <a:ext cx="374477" cy="38556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856" extrusionOk="0">
                    <a:moveTo>
                      <a:pt x="3838" y="1"/>
                    </a:moveTo>
                    <a:cubicBezTo>
                      <a:pt x="0" y="1"/>
                      <a:pt x="362" y="7855"/>
                      <a:pt x="362" y="7855"/>
                    </a:cubicBezTo>
                    <a:lnTo>
                      <a:pt x="7313" y="7855"/>
                    </a:lnTo>
                    <a:cubicBezTo>
                      <a:pt x="7313" y="7855"/>
                      <a:pt x="7629" y="1"/>
                      <a:pt x="38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4830110" y="3228212"/>
                <a:ext cx="321275" cy="332367"/>
              </a:xfrm>
              <a:custGeom>
                <a:avLst/>
                <a:gdLst/>
                <a:ahLst/>
                <a:cxnLst/>
                <a:rect l="l" t="t" r="r" b="b"/>
                <a:pathLst>
                  <a:path w="6546" h="6772" extrusionOk="0">
                    <a:moveTo>
                      <a:pt x="3296" y="0"/>
                    </a:moveTo>
                    <a:cubicBezTo>
                      <a:pt x="0" y="0"/>
                      <a:pt x="316" y="6772"/>
                      <a:pt x="316" y="6772"/>
                    </a:cubicBezTo>
                    <a:lnTo>
                      <a:pt x="6275" y="6772"/>
                    </a:lnTo>
                    <a:cubicBezTo>
                      <a:pt x="6275" y="6772"/>
                      <a:pt x="6546" y="0"/>
                      <a:pt x="3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4980735" y="3217120"/>
                <a:ext cx="22233" cy="352343"/>
              </a:xfrm>
              <a:custGeom>
                <a:avLst/>
                <a:gdLst/>
                <a:ahLst/>
                <a:cxnLst/>
                <a:rect l="l" t="t" r="r" b="b"/>
                <a:pathLst>
                  <a:path w="453" h="7179" extrusionOk="0">
                    <a:moveTo>
                      <a:pt x="1" y="1"/>
                    </a:moveTo>
                    <a:lnTo>
                      <a:pt x="1" y="7178"/>
                    </a:lnTo>
                    <a:lnTo>
                      <a:pt x="452" y="7178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4834527" y="3416531"/>
                <a:ext cx="312441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07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6365" y="407"/>
                    </a:lnTo>
                    <a:lnTo>
                      <a:pt x="6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4803509" y="3587132"/>
                <a:ext cx="374477" cy="31067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33" extrusionOk="0">
                    <a:moveTo>
                      <a:pt x="0" y="0"/>
                    </a:moveTo>
                    <a:lnTo>
                      <a:pt x="0" y="632"/>
                    </a:lnTo>
                    <a:lnTo>
                      <a:pt x="7629" y="632"/>
                    </a:lnTo>
                    <a:lnTo>
                      <a:pt x="7629" y="0"/>
                    </a:lnTo>
                    <a:close/>
                  </a:path>
                </a:pathLst>
              </a:custGeom>
              <a:solidFill>
                <a:srgbClr val="1445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5284292" y="3201611"/>
                <a:ext cx="374477" cy="38556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856" extrusionOk="0">
                    <a:moveTo>
                      <a:pt x="3837" y="1"/>
                    </a:moveTo>
                    <a:cubicBezTo>
                      <a:pt x="0" y="1"/>
                      <a:pt x="361" y="7855"/>
                      <a:pt x="361" y="7855"/>
                    </a:cubicBezTo>
                    <a:lnTo>
                      <a:pt x="7313" y="7855"/>
                    </a:lnTo>
                    <a:cubicBezTo>
                      <a:pt x="7313" y="7855"/>
                      <a:pt x="7629" y="1"/>
                      <a:pt x="38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5310844" y="3228212"/>
                <a:ext cx="321324" cy="332367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6772" extrusionOk="0">
                    <a:moveTo>
                      <a:pt x="3296" y="0"/>
                    </a:moveTo>
                    <a:cubicBezTo>
                      <a:pt x="1" y="0"/>
                      <a:pt x="317" y="6772"/>
                      <a:pt x="317" y="6772"/>
                    </a:cubicBezTo>
                    <a:lnTo>
                      <a:pt x="6231" y="6772"/>
                    </a:lnTo>
                    <a:cubicBezTo>
                      <a:pt x="6231" y="6772"/>
                      <a:pt x="6547" y="0"/>
                      <a:pt x="3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5461519" y="3217120"/>
                <a:ext cx="19975" cy="352343"/>
              </a:xfrm>
              <a:custGeom>
                <a:avLst/>
                <a:gdLst/>
                <a:ahLst/>
                <a:cxnLst/>
                <a:rect l="l" t="t" r="r" b="b"/>
                <a:pathLst>
                  <a:path w="407" h="7179" extrusionOk="0">
                    <a:moveTo>
                      <a:pt x="1" y="1"/>
                    </a:moveTo>
                    <a:lnTo>
                      <a:pt x="1" y="7178"/>
                    </a:lnTo>
                    <a:lnTo>
                      <a:pt x="407" y="7178"/>
                    </a:lnTo>
                    <a:lnTo>
                      <a:pt x="407" y="1"/>
                    </a:lnTo>
                    <a:close/>
                  </a:path>
                </a:pathLst>
              </a:custGeom>
              <a:solidFill>
                <a:srgbClr val="064C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5315311" y="3416531"/>
                <a:ext cx="312441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07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6365" y="407"/>
                    </a:lnTo>
                    <a:lnTo>
                      <a:pt x="6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5284292" y="3587132"/>
                <a:ext cx="374477" cy="31067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33" extrusionOk="0">
                    <a:moveTo>
                      <a:pt x="0" y="0"/>
                    </a:moveTo>
                    <a:lnTo>
                      <a:pt x="0" y="632"/>
                    </a:lnTo>
                    <a:lnTo>
                      <a:pt x="7629" y="632"/>
                    </a:lnTo>
                    <a:lnTo>
                      <a:pt x="7629" y="0"/>
                    </a:lnTo>
                    <a:close/>
                  </a:path>
                </a:pathLst>
              </a:custGeom>
              <a:solidFill>
                <a:srgbClr val="1445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5062747" y="2514791"/>
                <a:ext cx="338993" cy="412171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8398" extrusionOk="0">
                    <a:moveTo>
                      <a:pt x="3431" y="1"/>
                    </a:moveTo>
                    <a:lnTo>
                      <a:pt x="0" y="8397"/>
                    </a:lnTo>
                    <a:lnTo>
                      <a:pt x="6907" y="8397"/>
                    </a:lnTo>
                    <a:lnTo>
                      <a:pt x="34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5095974" y="2574619"/>
                <a:ext cx="272539" cy="330159"/>
              </a:xfrm>
              <a:custGeom>
                <a:avLst/>
                <a:gdLst/>
                <a:ahLst/>
                <a:cxnLst/>
                <a:rect l="l" t="t" r="r" b="b"/>
                <a:pathLst>
                  <a:path w="5553" h="6727" extrusionOk="0">
                    <a:moveTo>
                      <a:pt x="2754" y="0"/>
                    </a:moveTo>
                    <a:lnTo>
                      <a:pt x="0" y="6727"/>
                    </a:lnTo>
                    <a:lnTo>
                      <a:pt x="5553" y="6727"/>
                    </a:lnTo>
                    <a:lnTo>
                      <a:pt x="2754" y="0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5220047" y="2559110"/>
                <a:ext cx="22184" cy="352343"/>
              </a:xfrm>
              <a:custGeom>
                <a:avLst/>
                <a:gdLst/>
                <a:ahLst/>
                <a:cxnLst/>
                <a:rect l="l" t="t" r="r" b="b"/>
                <a:pathLst>
                  <a:path w="452" h="7179" extrusionOk="0">
                    <a:moveTo>
                      <a:pt x="0" y="0"/>
                    </a:moveTo>
                    <a:lnTo>
                      <a:pt x="0" y="7178"/>
                    </a:lnTo>
                    <a:lnTo>
                      <a:pt x="452" y="7178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5138035" y="2756312"/>
                <a:ext cx="188368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3838" y="452"/>
                    </a:lnTo>
                    <a:lnTo>
                      <a:pt x="38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5044980" y="2926913"/>
                <a:ext cx="374477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78" extrusionOk="0">
                    <a:moveTo>
                      <a:pt x="1" y="0"/>
                    </a:moveTo>
                    <a:lnTo>
                      <a:pt x="1" y="677"/>
                    </a:lnTo>
                    <a:lnTo>
                      <a:pt x="7630" y="677"/>
                    </a:lnTo>
                    <a:lnTo>
                      <a:pt x="76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4641791" y="3706788"/>
                <a:ext cx="1180905" cy="53202"/>
              </a:xfrm>
              <a:custGeom>
                <a:avLst/>
                <a:gdLst/>
                <a:ahLst/>
                <a:cxnLst/>
                <a:rect l="l" t="t" r="r" b="b"/>
                <a:pathLst>
                  <a:path w="24061" h="1084" extrusionOk="0">
                    <a:moveTo>
                      <a:pt x="0" y="0"/>
                    </a:moveTo>
                    <a:lnTo>
                      <a:pt x="0" y="1083"/>
                    </a:lnTo>
                    <a:lnTo>
                      <a:pt x="24061" y="1083"/>
                    </a:lnTo>
                    <a:lnTo>
                      <a:pt x="2406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4641791" y="3064237"/>
                <a:ext cx="1180905" cy="55460"/>
              </a:xfrm>
              <a:custGeom>
                <a:avLst/>
                <a:gdLst/>
                <a:ahLst/>
                <a:cxnLst/>
                <a:rect l="l" t="t" r="r" b="b"/>
                <a:pathLst>
                  <a:path w="24061" h="1130" extrusionOk="0">
                    <a:moveTo>
                      <a:pt x="0" y="1"/>
                    </a:moveTo>
                    <a:lnTo>
                      <a:pt x="0" y="1129"/>
                    </a:lnTo>
                    <a:lnTo>
                      <a:pt x="24061" y="1129"/>
                    </a:lnTo>
                    <a:lnTo>
                      <a:pt x="24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4803509" y="3839695"/>
                <a:ext cx="374477" cy="38556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856" extrusionOk="0">
                    <a:moveTo>
                      <a:pt x="3838" y="1"/>
                    </a:moveTo>
                    <a:cubicBezTo>
                      <a:pt x="0" y="1"/>
                      <a:pt x="362" y="7855"/>
                      <a:pt x="362" y="7855"/>
                    </a:cubicBezTo>
                    <a:lnTo>
                      <a:pt x="7313" y="7855"/>
                    </a:lnTo>
                    <a:cubicBezTo>
                      <a:pt x="7313" y="7855"/>
                      <a:pt x="7629" y="1"/>
                      <a:pt x="38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4830110" y="3866296"/>
                <a:ext cx="321275" cy="332367"/>
              </a:xfrm>
              <a:custGeom>
                <a:avLst/>
                <a:gdLst/>
                <a:ahLst/>
                <a:cxnLst/>
                <a:rect l="l" t="t" r="r" b="b"/>
                <a:pathLst>
                  <a:path w="6546" h="6772" extrusionOk="0">
                    <a:moveTo>
                      <a:pt x="3296" y="0"/>
                    </a:moveTo>
                    <a:cubicBezTo>
                      <a:pt x="0" y="0"/>
                      <a:pt x="316" y="6772"/>
                      <a:pt x="316" y="6772"/>
                    </a:cubicBezTo>
                    <a:lnTo>
                      <a:pt x="6275" y="6772"/>
                    </a:lnTo>
                    <a:cubicBezTo>
                      <a:pt x="6275" y="6772"/>
                      <a:pt x="6546" y="0"/>
                      <a:pt x="3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4980735" y="3855204"/>
                <a:ext cx="22233" cy="354551"/>
              </a:xfrm>
              <a:custGeom>
                <a:avLst/>
                <a:gdLst/>
                <a:ahLst/>
                <a:cxnLst/>
                <a:rect l="l" t="t" r="r" b="b"/>
                <a:pathLst>
                  <a:path w="453" h="7224" extrusionOk="0">
                    <a:moveTo>
                      <a:pt x="1" y="1"/>
                    </a:moveTo>
                    <a:lnTo>
                      <a:pt x="1" y="7223"/>
                    </a:lnTo>
                    <a:lnTo>
                      <a:pt x="452" y="7223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6"/>
              <p:cNvSpPr/>
              <p:nvPr/>
            </p:nvSpPr>
            <p:spPr>
              <a:xfrm>
                <a:off x="4834527" y="4054615"/>
                <a:ext cx="314649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6411" h="407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6411" y="407"/>
                    </a:lnTo>
                    <a:lnTo>
                      <a:pt x="64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>
                <a:off x="4803509" y="4225216"/>
                <a:ext cx="374477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78" extrusionOk="0">
                    <a:moveTo>
                      <a:pt x="0" y="0"/>
                    </a:moveTo>
                    <a:lnTo>
                      <a:pt x="0" y="677"/>
                    </a:lnTo>
                    <a:lnTo>
                      <a:pt x="7629" y="677"/>
                    </a:lnTo>
                    <a:lnTo>
                      <a:pt x="7629" y="0"/>
                    </a:lnTo>
                    <a:close/>
                  </a:path>
                </a:pathLst>
              </a:custGeom>
              <a:solidFill>
                <a:srgbClr val="1445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6"/>
              <p:cNvSpPr/>
              <p:nvPr/>
            </p:nvSpPr>
            <p:spPr>
              <a:xfrm>
                <a:off x="5284292" y="3839695"/>
                <a:ext cx="374477" cy="38556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856" extrusionOk="0">
                    <a:moveTo>
                      <a:pt x="3837" y="1"/>
                    </a:moveTo>
                    <a:cubicBezTo>
                      <a:pt x="0" y="1"/>
                      <a:pt x="361" y="7855"/>
                      <a:pt x="361" y="7855"/>
                    </a:cubicBezTo>
                    <a:lnTo>
                      <a:pt x="7313" y="7855"/>
                    </a:lnTo>
                    <a:cubicBezTo>
                      <a:pt x="7313" y="7855"/>
                      <a:pt x="7629" y="1"/>
                      <a:pt x="38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6"/>
              <p:cNvSpPr/>
              <p:nvPr/>
            </p:nvSpPr>
            <p:spPr>
              <a:xfrm>
                <a:off x="5310844" y="3866296"/>
                <a:ext cx="321324" cy="332367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6772" extrusionOk="0">
                    <a:moveTo>
                      <a:pt x="3296" y="0"/>
                    </a:moveTo>
                    <a:cubicBezTo>
                      <a:pt x="1" y="0"/>
                      <a:pt x="317" y="6772"/>
                      <a:pt x="317" y="6772"/>
                    </a:cubicBezTo>
                    <a:lnTo>
                      <a:pt x="6231" y="6772"/>
                    </a:lnTo>
                    <a:cubicBezTo>
                      <a:pt x="6231" y="6772"/>
                      <a:pt x="6547" y="0"/>
                      <a:pt x="3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5461519" y="3855204"/>
                <a:ext cx="19975" cy="35455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7224" extrusionOk="0">
                    <a:moveTo>
                      <a:pt x="1" y="1"/>
                    </a:moveTo>
                    <a:lnTo>
                      <a:pt x="1" y="7223"/>
                    </a:lnTo>
                    <a:lnTo>
                      <a:pt x="407" y="7223"/>
                    </a:lnTo>
                    <a:lnTo>
                      <a:pt x="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>
                <a:off x="5315311" y="4054615"/>
                <a:ext cx="312441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52" extrusionOk="0">
                    <a:moveTo>
                      <a:pt x="0" y="0"/>
                    </a:moveTo>
                    <a:lnTo>
                      <a:pt x="0" y="452"/>
                    </a:lnTo>
                    <a:lnTo>
                      <a:pt x="6365" y="452"/>
                    </a:lnTo>
                    <a:lnTo>
                      <a:pt x="6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>
                <a:off x="5284292" y="4225216"/>
                <a:ext cx="374477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78" extrusionOk="0">
                    <a:moveTo>
                      <a:pt x="0" y="0"/>
                    </a:moveTo>
                    <a:lnTo>
                      <a:pt x="0" y="677"/>
                    </a:lnTo>
                    <a:lnTo>
                      <a:pt x="7629" y="677"/>
                    </a:lnTo>
                    <a:lnTo>
                      <a:pt x="7629" y="0"/>
                    </a:lnTo>
                    <a:close/>
                  </a:path>
                </a:pathLst>
              </a:custGeom>
              <a:solidFill>
                <a:srgbClr val="1445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4803509" y="4473362"/>
                <a:ext cx="374477" cy="38772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900" extrusionOk="0">
                    <a:moveTo>
                      <a:pt x="3838" y="0"/>
                    </a:moveTo>
                    <a:cubicBezTo>
                      <a:pt x="0" y="0"/>
                      <a:pt x="362" y="7900"/>
                      <a:pt x="362" y="7900"/>
                    </a:cubicBezTo>
                    <a:lnTo>
                      <a:pt x="7313" y="7900"/>
                    </a:lnTo>
                    <a:cubicBezTo>
                      <a:pt x="7313" y="7900"/>
                      <a:pt x="7629" y="0"/>
                      <a:pt x="38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4830110" y="4499914"/>
                <a:ext cx="321275" cy="332416"/>
              </a:xfrm>
              <a:custGeom>
                <a:avLst/>
                <a:gdLst/>
                <a:ahLst/>
                <a:cxnLst/>
                <a:rect l="l" t="t" r="r" b="b"/>
                <a:pathLst>
                  <a:path w="6546" h="6773" extrusionOk="0">
                    <a:moveTo>
                      <a:pt x="3296" y="1"/>
                    </a:moveTo>
                    <a:cubicBezTo>
                      <a:pt x="0" y="1"/>
                      <a:pt x="316" y="6772"/>
                      <a:pt x="316" y="6772"/>
                    </a:cubicBezTo>
                    <a:lnTo>
                      <a:pt x="6275" y="6772"/>
                    </a:lnTo>
                    <a:cubicBezTo>
                      <a:pt x="6275" y="6772"/>
                      <a:pt x="6546" y="1"/>
                      <a:pt x="3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4980735" y="4488871"/>
                <a:ext cx="22233" cy="354502"/>
              </a:xfrm>
              <a:custGeom>
                <a:avLst/>
                <a:gdLst/>
                <a:ahLst/>
                <a:cxnLst/>
                <a:rect l="l" t="t" r="r" b="b"/>
                <a:pathLst>
                  <a:path w="453" h="7223" extrusionOk="0">
                    <a:moveTo>
                      <a:pt x="1" y="0"/>
                    </a:moveTo>
                    <a:lnTo>
                      <a:pt x="1" y="7223"/>
                    </a:lnTo>
                    <a:lnTo>
                      <a:pt x="452" y="7223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4834527" y="4688233"/>
                <a:ext cx="314649" cy="20024"/>
              </a:xfrm>
              <a:custGeom>
                <a:avLst/>
                <a:gdLst/>
                <a:ahLst/>
                <a:cxnLst/>
                <a:rect l="l" t="t" r="r" b="b"/>
                <a:pathLst>
                  <a:path w="6411" h="408" extrusionOk="0">
                    <a:moveTo>
                      <a:pt x="0" y="1"/>
                    </a:moveTo>
                    <a:lnTo>
                      <a:pt x="0" y="407"/>
                    </a:lnTo>
                    <a:lnTo>
                      <a:pt x="6411" y="407"/>
                    </a:lnTo>
                    <a:lnTo>
                      <a:pt x="64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4803509" y="4858833"/>
                <a:ext cx="374477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78" extrusionOk="0">
                    <a:moveTo>
                      <a:pt x="0" y="1"/>
                    </a:moveTo>
                    <a:lnTo>
                      <a:pt x="0" y="678"/>
                    </a:lnTo>
                    <a:lnTo>
                      <a:pt x="7629" y="678"/>
                    </a:lnTo>
                    <a:lnTo>
                      <a:pt x="76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4641791" y="4344823"/>
                <a:ext cx="1180905" cy="53251"/>
              </a:xfrm>
              <a:custGeom>
                <a:avLst/>
                <a:gdLst/>
                <a:ahLst/>
                <a:cxnLst/>
                <a:rect l="l" t="t" r="r" b="b"/>
                <a:pathLst>
                  <a:path w="24061" h="1085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24061" y="1084"/>
                    </a:lnTo>
                    <a:lnTo>
                      <a:pt x="24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5299802" y="4473362"/>
                <a:ext cx="372269" cy="664685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13543" extrusionOk="0">
                    <a:moveTo>
                      <a:pt x="3792" y="0"/>
                    </a:moveTo>
                    <a:cubicBezTo>
                      <a:pt x="1716" y="0"/>
                      <a:pt x="0" y="1670"/>
                      <a:pt x="0" y="3792"/>
                    </a:cubicBezTo>
                    <a:lnTo>
                      <a:pt x="0" y="13543"/>
                    </a:lnTo>
                    <a:lnTo>
                      <a:pt x="7584" y="13543"/>
                    </a:lnTo>
                    <a:lnTo>
                      <a:pt x="7584" y="3792"/>
                    </a:lnTo>
                    <a:cubicBezTo>
                      <a:pt x="7584" y="1670"/>
                      <a:pt x="5869" y="0"/>
                      <a:pt x="37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5328611" y="4506589"/>
                <a:ext cx="316858" cy="611532"/>
              </a:xfrm>
              <a:custGeom>
                <a:avLst/>
                <a:gdLst/>
                <a:ahLst/>
                <a:cxnLst/>
                <a:rect l="l" t="t" r="r" b="b"/>
                <a:pathLst>
                  <a:path w="6456" h="12460" extrusionOk="0">
                    <a:moveTo>
                      <a:pt x="3205" y="0"/>
                    </a:moveTo>
                    <a:cubicBezTo>
                      <a:pt x="1445" y="0"/>
                      <a:pt x="0" y="1490"/>
                      <a:pt x="0" y="3250"/>
                    </a:cubicBezTo>
                    <a:lnTo>
                      <a:pt x="0" y="12459"/>
                    </a:lnTo>
                    <a:lnTo>
                      <a:pt x="6455" y="12459"/>
                    </a:lnTo>
                    <a:lnTo>
                      <a:pt x="6455" y="3250"/>
                    </a:lnTo>
                    <a:cubicBezTo>
                      <a:pt x="6455" y="1490"/>
                      <a:pt x="4966" y="0"/>
                      <a:pt x="3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5479237" y="4499914"/>
                <a:ext cx="13350" cy="62704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12776" extrusionOk="0">
                    <a:moveTo>
                      <a:pt x="1" y="1"/>
                    </a:moveTo>
                    <a:lnTo>
                      <a:pt x="1" y="12776"/>
                    </a:lnTo>
                    <a:lnTo>
                      <a:pt x="272" y="12776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5450427" y="4799054"/>
                <a:ext cx="13350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52" extrusionOk="0">
                    <a:moveTo>
                      <a:pt x="136" y="0"/>
                    </a:moveTo>
                    <a:cubicBezTo>
                      <a:pt x="91" y="0"/>
                      <a:pt x="1" y="90"/>
                      <a:pt x="1" y="226"/>
                    </a:cubicBezTo>
                    <a:cubicBezTo>
                      <a:pt x="1" y="361"/>
                      <a:pt x="91" y="451"/>
                      <a:pt x="136" y="451"/>
                    </a:cubicBezTo>
                    <a:cubicBezTo>
                      <a:pt x="227" y="451"/>
                      <a:pt x="272" y="361"/>
                      <a:pt x="272" y="226"/>
                    </a:cubicBezTo>
                    <a:cubicBezTo>
                      <a:pt x="272" y="135"/>
                      <a:pt x="227" y="0"/>
                      <a:pt x="1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5" name="Google Shape;875;p36"/>
            <p:cNvGrpSpPr/>
            <p:nvPr/>
          </p:nvGrpSpPr>
          <p:grpSpPr>
            <a:xfrm>
              <a:off x="3321304" y="3146249"/>
              <a:ext cx="1411333" cy="1997260"/>
              <a:chOff x="3321304" y="3146249"/>
              <a:chExt cx="1411333" cy="1997260"/>
            </a:xfrm>
          </p:grpSpPr>
          <p:sp>
            <p:nvSpPr>
              <p:cNvPr id="876" name="Google Shape;876;p36"/>
              <p:cNvSpPr/>
              <p:nvPr/>
            </p:nvSpPr>
            <p:spPr>
              <a:xfrm>
                <a:off x="3383350" y="3662475"/>
                <a:ext cx="1285062" cy="1481035"/>
              </a:xfrm>
              <a:custGeom>
                <a:avLst/>
                <a:gdLst/>
                <a:ahLst/>
                <a:cxnLst/>
                <a:rect l="l" t="t" r="r" b="b"/>
                <a:pathLst>
                  <a:path w="26183" h="30562" extrusionOk="0">
                    <a:moveTo>
                      <a:pt x="0" y="0"/>
                    </a:moveTo>
                    <a:lnTo>
                      <a:pt x="0" y="30561"/>
                    </a:lnTo>
                    <a:lnTo>
                      <a:pt x="26183" y="30561"/>
                    </a:lnTo>
                    <a:lnTo>
                      <a:pt x="261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3567242" y="4282786"/>
                <a:ext cx="181693" cy="254870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5193" extrusionOk="0">
                    <a:moveTo>
                      <a:pt x="0" y="1"/>
                    </a:moveTo>
                    <a:lnTo>
                      <a:pt x="0" y="5192"/>
                    </a:lnTo>
                    <a:lnTo>
                      <a:pt x="3702" y="5192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3580494" y="4296087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161" y="4650"/>
                    </a:lnTo>
                    <a:lnTo>
                      <a:pt x="3161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3571659" y="4417951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3655831" y="4293878"/>
                <a:ext cx="4515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2" h="4696" extrusionOk="0">
                    <a:moveTo>
                      <a:pt x="1" y="1"/>
                    </a:moveTo>
                    <a:lnTo>
                      <a:pt x="1" y="4695"/>
                    </a:lnTo>
                    <a:lnTo>
                      <a:pt x="91" y="469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3545058" y="4537607"/>
                <a:ext cx="226061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272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4605" y="271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3549475" y="4196406"/>
                <a:ext cx="217177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7" extrusionOk="0">
                    <a:moveTo>
                      <a:pt x="2213" y="0"/>
                    </a:moveTo>
                    <a:cubicBezTo>
                      <a:pt x="1513" y="0"/>
                      <a:pt x="814" y="316"/>
                      <a:pt x="362" y="948"/>
                    </a:cubicBezTo>
                    <a:cubicBezTo>
                      <a:pt x="182" y="1219"/>
                      <a:pt x="46" y="1490"/>
                      <a:pt x="1" y="1806"/>
                    </a:cubicBezTo>
                    <a:lnTo>
                      <a:pt x="4425" y="1806"/>
                    </a:lnTo>
                    <a:cubicBezTo>
                      <a:pt x="4380" y="1490"/>
                      <a:pt x="4244" y="1219"/>
                      <a:pt x="4064" y="948"/>
                    </a:cubicBezTo>
                    <a:cubicBezTo>
                      <a:pt x="3612" y="316"/>
                      <a:pt x="2913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4305007" y="4282786"/>
                <a:ext cx="181742" cy="25487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5193" extrusionOk="0">
                    <a:moveTo>
                      <a:pt x="0" y="1"/>
                    </a:moveTo>
                    <a:lnTo>
                      <a:pt x="0" y="5192"/>
                    </a:lnTo>
                    <a:lnTo>
                      <a:pt x="3702" y="5192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4318307" y="4296087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0" y="1"/>
                    </a:moveTo>
                    <a:lnTo>
                      <a:pt x="0" y="4650"/>
                    </a:lnTo>
                    <a:lnTo>
                      <a:pt x="3160" y="4650"/>
                    </a:lnTo>
                    <a:lnTo>
                      <a:pt x="3160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4309424" y="4417951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1" y="1"/>
                    </a:moveTo>
                    <a:lnTo>
                      <a:pt x="1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4393645" y="4293878"/>
                <a:ext cx="4466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1" h="4696" extrusionOk="0">
                    <a:moveTo>
                      <a:pt x="0" y="1"/>
                    </a:moveTo>
                    <a:lnTo>
                      <a:pt x="0" y="4695"/>
                    </a:lnTo>
                    <a:lnTo>
                      <a:pt x="90" y="4695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4282872" y="4537607"/>
                <a:ext cx="226012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272" extrusionOk="0">
                    <a:moveTo>
                      <a:pt x="0" y="0"/>
                    </a:moveTo>
                    <a:lnTo>
                      <a:pt x="0" y="271"/>
                    </a:lnTo>
                    <a:lnTo>
                      <a:pt x="4605" y="271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4287289" y="4196406"/>
                <a:ext cx="217177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7" extrusionOk="0">
                    <a:moveTo>
                      <a:pt x="2212" y="0"/>
                    </a:moveTo>
                    <a:cubicBezTo>
                      <a:pt x="1513" y="0"/>
                      <a:pt x="813" y="316"/>
                      <a:pt x="361" y="948"/>
                    </a:cubicBezTo>
                    <a:cubicBezTo>
                      <a:pt x="181" y="1219"/>
                      <a:pt x="45" y="1490"/>
                      <a:pt x="0" y="1806"/>
                    </a:cubicBezTo>
                    <a:lnTo>
                      <a:pt x="4424" y="1806"/>
                    </a:lnTo>
                    <a:cubicBezTo>
                      <a:pt x="4379" y="1490"/>
                      <a:pt x="4244" y="1219"/>
                      <a:pt x="4063" y="948"/>
                    </a:cubicBezTo>
                    <a:cubicBezTo>
                      <a:pt x="3612" y="316"/>
                      <a:pt x="2912" y="0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3937204" y="4282786"/>
                <a:ext cx="179533" cy="254870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5193" extrusionOk="0">
                    <a:moveTo>
                      <a:pt x="1" y="1"/>
                    </a:moveTo>
                    <a:lnTo>
                      <a:pt x="1" y="5192"/>
                    </a:lnTo>
                    <a:lnTo>
                      <a:pt x="3657" y="5192"/>
                    </a:lnTo>
                    <a:lnTo>
                      <a:pt x="36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3948296" y="4296087"/>
                <a:ext cx="157349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206" y="4650"/>
                    </a:lnTo>
                    <a:lnTo>
                      <a:pt x="32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3941671" y="4417951"/>
                <a:ext cx="166184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9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4023634" y="4293878"/>
                <a:ext cx="6675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136" h="4696" extrusionOk="0">
                    <a:moveTo>
                      <a:pt x="0" y="1"/>
                    </a:moveTo>
                    <a:lnTo>
                      <a:pt x="0" y="4695"/>
                    </a:lnTo>
                    <a:lnTo>
                      <a:pt x="136" y="4695"/>
                    </a:ln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3912861" y="4537607"/>
                <a:ext cx="22822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4650" h="272" extrusionOk="0">
                    <a:moveTo>
                      <a:pt x="0" y="0"/>
                    </a:moveTo>
                    <a:lnTo>
                      <a:pt x="0" y="271"/>
                    </a:lnTo>
                    <a:lnTo>
                      <a:pt x="4650" y="271"/>
                    </a:lnTo>
                    <a:lnTo>
                      <a:pt x="46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3917278" y="4196406"/>
                <a:ext cx="219386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1807" extrusionOk="0">
                    <a:moveTo>
                      <a:pt x="2218" y="0"/>
                    </a:moveTo>
                    <a:cubicBezTo>
                      <a:pt x="1524" y="0"/>
                      <a:pt x="836" y="316"/>
                      <a:pt x="407" y="948"/>
                    </a:cubicBezTo>
                    <a:cubicBezTo>
                      <a:pt x="181" y="1219"/>
                      <a:pt x="46" y="1490"/>
                      <a:pt x="1" y="1806"/>
                    </a:cubicBezTo>
                    <a:lnTo>
                      <a:pt x="4470" y="1806"/>
                    </a:lnTo>
                    <a:cubicBezTo>
                      <a:pt x="4424" y="1490"/>
                      <a:pt x="4289" y="1219"/>
                      <a:pt x="4063" y="948"/>
                    </a:cubicBezTo>
                    <a:cubicBezTo>
                      <a:pt x="3612" y="316"/>
                      <a:pt x="2912" y="0"/>
                      <a:pt x="2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3567242" y="3877339"/>
                <a:ext cx="181693" cy="252662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5148" extrusionOk="0">
                    <a:moveTo>
                      <a:pt x="0" y="1"/>
                    </a:moveTo>
                    <a:lnTo>
                      <a:pt x="0" y="5147"/>
                    </a:lnTo>
                    <a:lnTo>
                      <a:pt x="3702" y="5147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3580494" y="3890640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161" y="4650"/>
                    </a:lnTo>
                    <a:lnTo>
                      <a:pt x="3161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3571659" y="4012505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3655831" y="3888431"/>
                <a:ext cx="4515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2" h="4696" extrusionOk="0">
                    <a:moveTo>
                      <a:pt x="1" y="1"/>
                    </a:moveTo>
                    <a:lnTo>
                      <a:pt x="1" y="4695"/>
                    </a:lnTo>
                    <a:lnTo>
                      <a:pt x="91" y="469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3545058" y="4129952"/>
                <a:ext cx="226061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17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4605" y="316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3549475" y="3790959"/>
                <a:ext cx="217177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7" extrusionOk="0">
                    <a:moveTo>
                      <a:pt x="2213" y="0"/>
                    </a:moveTo>
                    <a:cubicBezTo>
                      <a:pt x="1513" y="0"/>
                      <a:pt x="814" y="316"/>
                      <a:pt x="362" y="948"/>
                    </a:cubicBezTo>
                    <a:cubicBezTo>
                      <a:pt x="182" y="1174"/>
                      <a:pt x="46" y="1490"/>
                      <a:pt x="1" y="1806"/>
                    </a:cubicBezTo>
                    <a:lnTo>
                      <a:pt x="4425" y="1806"/>
                    </a:lnTo>
                    <a:cubicBezTo>
                      <a:pt x="4380" y="1490"/>
                      <a:pt x="4244" y="1174"/>
                      <a:pt x="4064" y="948"/>
                    </a:cubicBezTo>
                    <a:cubicBezTo>
                      <a:pt x="3612" y="316"/>
                      <a:pt x="2913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4305007" y="3877339"/>
                <a:ext cx="181742" cy="252662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5148" extrusionOk="0">
                    <a:moveTo>
                      <a:pt x="0" y="1"/>
                    </a:moveTo>
                    <a:lnTo>
                      <a:pt x="0" y="5147"/>
                    </a:lnTo>
                    <a:lnTo>
                      <a:pt x="3702" y="5147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4318307" y="3890640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0" y="1"/>
                    </a:moveTo>
                    <a:lnTo>
                      <a:pt x="0" y="4650"/>
                    </a:lnTo>
                    <a:lnTo>
                      <a:pt x="3160" y="4650"/>
                    </a:lnTo>
                    <a:lnTo>
                      <a:pt x="3160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4309424" y="4012505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1" y="1"/>
                    </a:moveTo>
                    <a:lnTo>
                      <a:pt x="1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4393645" y="3888431"/>
                <a:ext cx="4466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1" h="4696" extrusionOk="0">
                    <a:moveTo>
                      <a:pt x="0" y="1"/>
                    </a:moveTo>
                    <a:lnTo>
                      <a:pt x="0" y="4695"/>
                    </a:lnTo>
                    <a:lnTo>
                      <a:pt x="90" y="4695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4282872" y="4129952"/>
                <a:ext cx="226012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4605" y="316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4287289" y="3790959"/>
                <a:ext cx="217177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7" extrusionOk="0">
                    <a:moveTo>
                      <a:pt x="2212" y="0"/>
                    </a:moveTo>
                    <a:cubicBezTo>
                      <a:pt x="1513" y="0"/>
                      <a:pt x="813" y="316"/>
                      <a:pt x="361" y="948"/>
                    </a:cubicBezTo>
                    <a:cubicBezTo>
                      <a:pt x="181" y="1174"/>
                      <a:pt x="45" y="1490"/>
                      <a:pt x="0" y="1806"/>
                    </a:cubicBezTo>
                    <a:lnTo>
                      <a:pt x="4424" y="1806"/>
                    </a:lnTo>
                    <a:cubicBezTo>
                      <a:pt x="4379" y="1490"/>
                      <a:pt x="4244" y="1174"/>
                      <a:pt x="4063" y="948"/>
                    </a:cubicBezTo>
                    <a:cubicBezTo>
                      <a:pt x="3612" y="316"/>
                      <a:pt x="2912" y="0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3937204" y="3877339"/>
                <a:ext cx="179533" cy="252662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5148" extrusionOk="0">
                    <a:moveTo>
                      <a:pt x="1" y="1"/>
                    </a:moveTo>
                    <a:lnTo>
                      <a:pt x="1" y="5147"/>
                    </a:lnTo>
                    <a:lnTo>
                      <a:pt x="3657" y="5147"/>
                    </a:lnTo>
                    <a:lnTo>
                      <a:pt x="36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3948296" y="3890640"/>
                <a:ext cx="157349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206" y="4650"/>
                    </a:lnTo>
                    <a:lnTo>
                      <a:pt x="3206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3941671" y="4012505"/>
                <a:ext cx="166184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9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4023634" y="3888431"/>
                <a:ext cx="4466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1" h="4696" extrusionOk="0">
                    <a:moveTo>
                      <a:pt x="0" y="1"/>
                    </a:moveTo>
                    <a:lnTo>
                      <a:pt x="0" y="4695"/>
                    </a:lnTo>
                    <a:lnTo>
                      <a:pt x="91" y="469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3912861" y="4129952"/>
                <a:ext cx="228220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50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4650" y="316"/>
                    </a:lnTo>
                    <a:lnTo>
                      <a:pt x="46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3917278" y="3790959"/>
                <a:ext cx="219386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1807" extrusionOk="0">
                    <a:moveTo>
                      <a:pt x="2218" y="0"/>
                    </a:moveTo>
                    <a:cubicBezTo>
                      <a:pt x="1524" y="0"/>
                      <a:pt x="836" y="316"/>
                      <a:pt x="407" y="948"/>
                    </a:cubicBezTo>
                    <a:cubicBezTo>
                      <a:pt x="181" y="1174"/>
                      <a:pt x="46" y="1490"/>
                      <a:pt x="1" y="1806"/>
                    </a:cubicBezTo>
                    <a:lnTo>
                      <a:pt x="4470" y="1806"/>
                    </a:lnTo>
                    <a:cubicBezTo>
                      <a:pt x="4424" y="1490"/>
                      <a:pt x="4289" y="1174"/>
                      <a:pt x="4063" y="948"/>
                    </a:cubicBezTo>
                    <a:cubicBezTo>
                      <a:pt x="3612" y="316"/>
                      <a:pt x="2912" y="0"/>
                      <a:pt x="2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3567242" y="4701533"/>
                <a:ext cx="181693" cy="252613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5147" extrusionOk="0">
                    <a:moveTo>
                      <a:pt x="0" y="1"/>
                    </a:moveTo>
                    <a:lnTo>
                      <a:pt x="0" y="5147"/>
                    </a:lnTo>
                    <a:lnTo>
                      <a:pt x="3702" y="5147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3580494" y="4714834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161" y="4650"/>
                    </a:lnTo>
                    <a:lnTo>
                      <a:pt x="3161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3571659" y="4836698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0" y="0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3655831" y="4712625"/>
                <a:ext cx="4515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2" h="4696" extrusionOk="0">
                    <a:moveTo>
                      <a:pt x="1" y="0"/>
                    </a:moveTo>
                    <a:lnTo>
                      <a:pt x="1" y="4695"/>
                    </a:lnTo>
                    <a:lnTo>
                      <a:pt x="91" y="4695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3545058" y="4954097"/>
                <a:ext cx="226061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17" extrusionOk="0">
                    <a:moveTo>
                      <a:pt x="1" y="1"/>
                    </a:moveTo>
                    <a:lnTo>
                      <a:pt x="1" y="317"/>
                    </a:lnTo>
                    <a:lnTo>
                      <a:pt x="4605" y="317"/>
                    </a:lnTo>
                    <a:lnTo>
                      <a:pt x="4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3549475" y="4615153"/>
                <a:ext cx="217177" cy="88638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6" extrusionOk="0">
                    <a:moveTo>
                      <a:pt x="2213" y="0"/>
                    </a:moveTo>
                    <a:cubicBezTo>
                      <a:pt x="1513" y="0"/>
                      <a:pt x="814" y="316"/>
                      <a:pt x="362" y="948"/>
                    </a:cubicBezTo>
                    <a:cubicBezTo>
                      <a:pt x="182" y="1174"/>
                      <a:pt x="46" y="1490"/>
                      <a:pt x="1" y="1806"/>
                    </a:cubicBezTo>
                    <a:lnTo>
                      <a:pt x="4425" y="1806"/>
                    </a:lnTo>
                    <a:cubicBezTo>
                      <a:pt x="4380" y="1490"/>
                      <a:pt x="4244" y="1174"/>
                      <a:pt x="4064" y="948"/>
                    </a:cubicBezTo>
                    <a:cubicBezTo>
                      <a:pt x="3612" y="316"/>
                      <a:pt x="2913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6"/>
              <p:cNvSpPr/>
              <p:nvPr/>
            </p:nvSpPr>
            <p:spPr>
              <a:xfrm>
                <a:off x="3892885" y="4652797"/>
                <a:ext cx="268171" cy="487459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9932" extrusionOk="0">
                    <a:moveTo>
                      <a:pt x="1" y="1"/>
                    </a:moveTo>
                    <a:lnTo>
                      <a:pt x="1" y="9932"/>
                    </a:lnTo>
                    <a:lnTo>
                      <a:pt x="5463" y="9932"/>
                    </a:lnTo>
                    <a:lnTo>
                      <a:pt x="54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6"/>
              <p:cNvSpPr/>
              <p:nvPr/>
            </p:nvSpPr>
            <p:spPr>
              <a:xfrm>
                <a:off x="3910652" y="4672723"/>
                <a:ext cx="232686" cy="447606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9120" extrusionOk="0">
                    <a:moveTo>
                      <a:pt x="0" y="1"/>
                    </a:moveTo>
                    <a:lnTo>
                      <a:pt x="0" y="9120"/>
                    </a:lnTo>
                    <a:lnTo>
                      <a:pt x="4740" y="9120"/>
                    </a:lnTo>
                    <a:lnTo>
                      <a:pt x="47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4023634" y="4670515"/>
                <a:ext cx="6675" cy="452023"/>
              </a:xfrm>
              <a:custGeom>
                <a:avLst/>
                <a:gdLst/>
                <a:ahLst/>
                <a:cxnLst/>
                <a:rect l="l" t="t" r="r" b="b"/>
                <a:pathLst>
                  <a:path w="136" h="9210" extrusionOk="0">
                    <a:moveTo>
                      <a:pt x="0" y="1"/>
                    </a:moveTo>
                    <a:lnTo>
                      <a:pt x="0" y="9210"/>
                    </a:lnTo>
                    <a:lnTo>
                      <a:pt x="136" y="9210"/>
                    </a:ln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3857450" y="4630662"/>
                <a:ext cx="336833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6863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6862" y="452"/>
                    </a:lnTo>
                    <a:lnTo>
                      <a:pt x="68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6"/>
              <p:cNvSpPr/>
              <p:nvPr/>
            </p:nvSpPr>
            <p:spPr>
              <a:xfrm>
                <a:off x="4305007" y="4701533"/>
                <a:ext cx="181742" cy="252613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5147" extrusionOk="0">
                    <a:moveTo>
                      <a:pt x="0" y="1"/>
                    </a:moveTo>
                    <a:lnTo>
                      <a:pt x="0" y="5147"/>
                    </a:lnTo>
                    <a:lnTo>
                      <a:pt x="3702" y="5147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6"/>
              <p:cNvSpPr/>
              <p:nvPr/>
            </p:nvSpPr>
            <p:spPr>
              <a:xfrm>
                <a:off x="4318307" y="4714834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0" y="1"/>
                    </a:moveTo>
                    <a:lnTo>
                      <a:pt x="0" y="4650"/>
                    </a:lnTo>
                    <a:lnTo>
                      <a:pt x="3160" y="4650"/>
                    </a:lnTo>
                    <a:lnTo>
                      <a:pt x="3160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4309424" y="4836698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1" y="0"/>
                    </a:moveTo>
                    <a:lnTo>
                      <a:pt x="1" y="91"/>
                    </a:lnTo>
                    <a:lnTo>
                      <a:pt x="3386" y="91"/>
                    </a:lnTo>
                    <a:lnTo>
                      <a:pt x="33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6"/>
              <p:cNvSpPr/>
              <p:nvPr/>
            </p:nvSpPr>
            <p:spPr>
              <a:xfrm>
                <a:off x="4393645" y="4712625"/>
                <a:ext cx="4466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1" h="4696" extrusionOk="0">
                    <a:moveTo>
                      <a:pt x="0" y="0"/>
                    </a:moveTo>
                    <a:lnTo>
                      <a:pt x="0" y="4695"/>
                    </a:lnTo>
                    <a:lnTo>
                      <a:pt x="90" y="4695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6"/>
              <p:cNvSpPr/>
              <p:nvPr/>
            </p:nvSpPr>
            <p:spPr>
              <a:xfrm>
                <a:off x="4282872" y="4954097"/>
                <a:ext cx="226012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317" extrusionOk="0">
                    <a:moveTo>
                      <a:pt x="0" y="1"/>
                    </a:moveTo>
                    <a:lnTo>
                      <a:pt x="0" y="317"/>
                    </a:lnTo>
                    <a:lnTo>
                      <a:pt x="4605" y="317"/>
                    </a:lnTo>
                    <a:lnTo>
                      <a:pt x="4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6"/>
              <p:cNvSpPr/>
              <p:nvPr/>
            </p:nvSpPr>
            <p:spPr>
              <a:xfrm>
                <a:off x="4287289" y="4612748"/>
                <a:ext cx="217177" cy="91043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55" extrusionOk="0">
                    <a:moveTo>
                      <a:pt x="2192" y="0"/>
                    </a:moveTo>
                    <a:cubicBezTo>
                      <a:pt x="1306" y="0"/>
                      <a:pt x="433" y="515"/>
                      <a:pt x="91" y="1494"/>
                    </a:cubicBezTo>
                    <a:cubicBezTo>
                      <a:pt x="45" y="1629"/>
                      <a:pt x="0" y="1719"/>
                      <a:pt x="0" y="1855"/>
                    </a:cubicBezTo>
                    <a:lnTo>
                      <a:pt x="4424" y="1855"/>
                    </a:lnTo>
                    <a:cubicBezTo>
                      <a:pt x="4379" y="1584"/>
                      <a:pt x="4289" y="1358"/>
                      <a:pt x="4153" y="1133"/>
                    </a:cubicBezTo>
                    <a:cubicBezTo>
                      <a:pt x="3699" y="368"/>
                      <a:pt x="2941" y="0"/>
                      <a:pt x="21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6"/>
              <p:cNvSpPr/>
              <p:nvPr/>
            </p:nvSpPr>
            <p:spPr>
              <a:xfrm>
                <a:off x="3321304" y="3146249"/>
                <a:ext cx="1411333" cy="516268"/>
              </a:xfrm>
              <a:custGeom>
                <a:avLst/>
                <a:gdLst/>
                <a:ahLst/>
                <a:cxnLst/>
                <a:rect l="l" t="t" r="r" b="b"/>
                <a:pathLst>
                  <a:path w="28756" h="10519" extrusionOk="0">
                    <a:moveTo>
                      <a:pt x="6952" y="0"/>
                    </a:moveTo>
                    <a:lnTo>
                      <a:pt x="6952" y="4153"/>
                    </a:lnTo>
                    <a:lnTo>
                      <a:pt x="4379" y="4153"/>
                    </a:lnTo>
                    <a:lnTo>
                      <a:pt x="0" y="9480"/>
                    </a:lnTo>
                    <a:lnTo>
                      <a:pt x="0" y="10518"/>
                    </a:lnTo>
                    <a:lnTo>
                      <a:pt x="28756" y="10518"/>
                    </a:lnTo>
                    <a:lnTo>
                      <a:pt x="28756" y="9480"/>
                    </a:lnTo>
                    <a:lnTo>
                      <a:pt x="24377" y="4153"/>
                    </a:lnTo>
                    <a:lnTo>
                      <a:pt x="21804" y="4153"/>
                    </a:lnTo>
                    <a:lnTo>
                      <a:pt x="218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6"/>
              <p:cNvSpPr/>
              <p:nvPr/>
            </p:nvSpPr>
            <p:spPr>
              <a:xfrm>
                <a:off x="3793205" y="3228212"/>
                <a:ext cx="407704" cy="348514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7101" extrusionOk="0">
                    <a:moveTo>
                      <a:pt x="4741" y="0"/>
                    </a:moveTo>
                    <a:cubicBezTo>
                      <a:pt x="1581" y="0"/>
                      <a:pt x="1" y="3837"/>
                      <a:pt x="2258" y="6049"/>
                    </a:cubicBezTo>
                    <a:cubicBezTo>
                      <a:pt x="2970" y="6776"/>
                      <a:pt x="3851" y="7101"/>
                      <a:pt x="4718" y="7101"/>
                    </a:cubicBezTo>
                    <a:cubicBezTo>
                      <a:pt x="6543" y="7101"/>
                      <a:pt x="8307" y="5664"/>
                      <a:pt x="8307" y="3521"/>
                    </a:cubicBezTo>
                    <a:cubicBezTo>
                      <a:pt x="8307" y="1580"/>
                      <a:pt x="6727" y="0"/>
                      <a:pt x="47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6"/>
              <p:cNvSpPr/>
              <p:nvPr/>
            </p:nvSpPr>
            <p:spPr>
              <a:xfrm>
                <a:off x="3833106" y="3257022"/>
                <a:ext cx="338993" cy="290649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5922" extrusionOk="0">
                    <a:moveTo>
                      <a:pt x="3928" y="0"/>
                    </a:moveTo>
                    <a:cubicBezTo>
                      <a:pt x="1309" y="0"/>
                      <a:pt x="0" y="3205"/>
                      <a:pt x="1851" y="5056"/>
                    </a:cubicBezTo>
                    <a:cubicBezTo>
                      <a:pt x="2448" y="5653"/>
                      <a:pt x="3186" y="5921"/>
                      <a:pt x="3912" y="5921"/>
                    </a:cubicBezTo>
                    <a:cubicBezTo>
                      <a:pt x="5436" y="5921"/>
                      <a:pt x="6907" y="4739"/>
                      <a:pt x="6907" y="2934"/>
                    </a:cubicBezTo>
                    <a:cubicBezTo>
                      <a:pt x="6907" y="1309"/>
                      <a:pt x="5553" y="0"/>
                      <a:pt x="3928" y="0"/>
                    </a:cubicBez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6"/>
              <p:cNvSpPr/>
              <p:nvPr/>
            </p:nvSpPr>
            <p:spPr>
              <a:xfrm>
                <a:off x="3870751" y="3394396"/>
                <a:ext cx="312441" cy="15509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6366" y="316"/>
                    </a:lnTo>
                    <a:lnTo>
                      <a:pt x="63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6"/>
              <p:cNvSpPr/>
              <p:nvPr/>
            </p:nvSpPr>
            <p:spPr>
              <a:xfrm>
                <a:off x="4019216" y="3245930"/>
                <a:ext cx="15558" cy="3124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6366" extrusionOk="0">
                    <a:moveTo>
                      <a:pt x="0" y="0"/>
                    </a:moveTo>
                    <a:lnTo>
                      <a:pt x="0" y="6366"/>
                    </a:lnTo>
                    <a:lnTo>
                      <a:pt x="316" y="6366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French Revolution by Slidesgo">
  <a:themeElements>
    <a:clrScheme name="Simple Light">
      <a:dk1>
        <a:srgbClr val="F7D6DD"/>
      </a:dk1>
      <a:lt1>
        <a:srgbClr val="F77C94"/>
      </a:lt1>
      <a:dk2>
        <a:srgbClr val="DC3354"/>
      </a:dk2>
      <a:lt2>
        <a:srgbClr val="B02943"/>
      </a:lt2>
      <a:accent1>
        <a:srgbClr val="FFFFFF"/>
      </a:accent1>
      <a:accent2>
        <a:srgbClr val="2674D4"/>
      </a:accent2>
      <a:accent3>
        <a:srgbClr val="154075"/>
      </a:accent3>
      <a:accent4>
        <a:srgbClr val="0E2B4F"/>
      </a:accent4>
      <a:accent5>
        <a:srgbClr val="FFFFFF"/>
      </a:accent5>
      <a:accent6>
        <a:srgbClr val="B02943"/>
      </a:accent6>
      <a:hlink>
        <a:srgbClr val="0E2B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680</Words>
  <Application>Microsoft Office PowerPoint</Application>
  <PresentationFormat>全屏显示(16:9)</PresentationFormat>
  <Paragraphs>159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Alfa Slab One</vt:lpstr>
      <vt:lpstr>Proxima Nova</vt:lpstr>
      <vt:lpstr>Proxima Nova Semibold</vt:lpstr>
      <vt:lpstr>Arial</vt:lpstr>
      <vt:lpstr>Lato</vt:lpstr>
      <vt:lpstr>Times New Roman</vt:lpstr>
      <vt:lpstr>French Revolution by Slidesgo</vt:lpstr>
      <vt:lpstr>Slidesgo Final Pages</vt:lpstr>
      <vt:lpstr>Égalité et La Révolution Française</vt:lpstr>
      <vt:lpstr>Des Contenus</vt:lpstr>
      <vt:lpstr>L’introduction</vt:lpstr>
      <vt:lpstr>Différents types d’inégalités</vt:lpstr>
      <vt:lpstr>Avant la révolution </vt:lpstr>
      <vt:lpstr>Processus de l’ancienne hiérarchie</vt:lpstr>
      <vt:lpstr>Chronologie de la révolution</vt:lpstr>
      <vt:lpstr>Après la Révolution</vt:lpstr>
      <vt:lpstr>Progrès et limites</vt:lpstr>
      <vt:lpstr>Au niveau politique</vt:lpstr>
      <vt:lpstr>Maximilien Robespierre</vt:lpstr>
      <vt:lpstr>Features Of The Topic</vt:lpstr>
      <vt:lpstr>French Society</vt:lpstr>
      <vt:lpstr>About Old France</vt:lpstr>
      <vt:lpstr>10%</vt:lpstr>
      <vt:lpstr>This Is France Today</vt:lpstr>
      <vt:lpstr>Population Graph</vt:lpstr>
      <vt:lpstr>Awesome Words</vt:lpstr>
      <vt:lpstr>A Picture Is Worth A Thousand Words</vt:lpstr>
      <vt:lpstr>The Celebration</vt:lpstr>
      <vt:lpstr>Practical Uses Of This Subject</vt:lpstr>
      <vt:lpstr>Multimedia</vt:lpstr>
      <vt:lpstr>Assignments </vt:lpstr>
      <vt:lpstr>Merci!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Revolution</dc:title>
  <dc:creator>张泽群</dc:creator>
  <cp:lastModifiedBy>泽群 张</cp:lastModifiedBy>
  <cp:revision>5</cp:revision>
  <dcterms:modified xsi:type="dcterms:W3CDTF">2023-10-21T16:33:30Z</dcterms:modified>
</cp:coreProperties>
</file>