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19"/>
  </p:notesMasterIdLst>
  <p:sldIdLst>
    <p:sldId id="256" r:id="rId4"/>
    <p:sldId id="259" r:id="rId5"/>
    <p:sldId id="260" r:id="rId6"/>
    <p:sldId id="261" r:id="rId7"/>
    <p:sldId id="267" r:id="rId8"/>
    <p:sldId id="269" r:id="rId9"/>
    <p:sldId id="266" r:id="rId10"/>
    <p:sldId id="263" r:id="rId11"/>
    <p:sldId id="264" r:id="rId12"/>
    <p:sldId id="272" r:id="rId13"/>
    <p:sldId id="268" r:id="rId14"/>
    <p:sldId id="262" r:id="rId15"/>
    <p:sldId id="278" r:id="rId16"/>
    <p:sldId id="275" r:id="rId17"/>
    <p:sldId id="28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FD548E-C0BA-4197-A146-5B6B9349B4C7}">
  <a:tblStyle styleId="{96FD548E-C0BA-4197-A146-5B6B9349B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4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59c7f0a0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59c7f0a0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59c7f0a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59c7f0a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d75e1790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9d75e1790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a5a6d13a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a5a6d13a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59c7f0a0b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59c7f0a0b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a59c7f0a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a59c7f0a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d75e179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d75e179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59c7f0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59c7f0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d75e1790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d75e1790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59c7f0a0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59c7f0a0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59c7f0a0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59c7f0a0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59c7f0a0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59c7f0a0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59c7f0a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59c7f0a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59c7f0a0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59c7f0a0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7" hasCustomPrompt="1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2"/>
          </p:nvPr>
        </p:nvSpPr>
        <p:spPr>
          <a:xfrm>
            <a:off x="71325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713250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5"/>
          </p:nvPr>
        </p:nvSpPr>
        <p:spPr>
          <a:xfrm>
            <a:off x="713250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6"/>
          </p:nvPr>
        </p:nvSpPr>
        <p:spPr>
          <a:xfrm>
            <a:off x="713250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18019" y="532593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718019" y="1365557"/>
            <a:ext cx="36231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18019" y="3628889"/>
            <a:ext cx="3342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endParaRPr/>
          </a:p>
          <a:p>
            <a:pPr>
              <a:defRPr sz="900" b="0">
                <a:solidFill>
                  <a:srgbClr val="434343"/>
                </a:solidFill>
              </a:defRPr>
            </a:pPr>
            <a:r>
              <a:t>CREDITS: This presentation template was created by ppter8.com, including icons by Flaticon and infographics &amp; images by Freepik.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65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2280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99328"/>
            <a:ext cx="73806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8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22375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5987359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987359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194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702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22375" y="1769550"/>
            <a:ext cx="384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039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534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47512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899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5886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/>
          </p:nvPr>
        </p:nvSpPr>
        <p:spPr>
          <a:xfrm>
            <a:off x="6311975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3120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71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7" hasCustomPrompt="1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21052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629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42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99328"/>
            <a:ext cx="73806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2"/>
          </p:nvPr>
        </p:nvSpPr>
        <p:spPr>
          <a:xfrm>
            <a:off x="71325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713250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5"/>
          </p:nvPr>
        </p:nvSpPr>
        <p:spPr>
          <a:xfrm>
            <a:off x="713250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6"/>
          </p:nvPr>
        </p:nvSpPr>
        <p:spPr>
          <a:xfrm>
            <a:off x="713250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852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31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 hasCustomPrompt="1"/>
          </p:nvPr>
        </p:nvSpPr>
        <p:spPr>
          <a:xfrm>
            <a:off x="1192793" y="2944678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1425218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2" hasCustomPrompt="1"/>
          </p:nvPr>
        </p:nvSpPr>
        <p:spPr>
          <a:xfrm>
            <a:off x="3523688" y="2944555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3"/>
          </p:nvPr>
        </p:nvSpPr>
        <p:spPr>
          <a:xfrm>
            <a:off x="3756036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4" hasCustomPrompt="1"/>
          </p:nvPr>
        </p:nvSpPr>
        <p:spPr>
          <a:xfrm>
            <a:off x="5854507" y="2944680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5"/>
          </p:nvPr>
        </p:nvSpPr>
        <p:spPr>
          <a:xfrm>
            <a:off x="6086857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008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18019" y="532593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718019" y="1365557"/>
            <a:ext cx="36231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18019" y="3628889"/>
            <a:ext cx="3342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endParaRPr/>
          </a:p>
          <a:p>
            <a:pPr>
              <a:defRPr sz="900" b="0">
                <a:solidFill>
                  <a:srgbClr val="434343"/>
                </a:solidFill>
              </a:defRPr>
            </a:pPr>
            <a:r>
              <a:t>CREDITS: This presentation template was created by ppter8.com, including icons by Flaticon and infographics &amp; images by Freepik.</a:t>
            </a:r>
          </a:p>
        </p:txBody>
      </p:sp>
    </p:spTree>
    <p:extLst>
      <p:ext uri="{BB962C8B-B14F-4D97-AF65-F5344CB8AC3E}">
        <p14:creationId xmlns:p14="http://schemas.microsoft.com/office/powerpoint/2010/main" val="1261607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468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2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22375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5987359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987359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5886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/>
          </p:nvPr>
        </p:nvSpPr>
        <p:spPr>
          <a:xfrm>
            <a:off x="6311975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3120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3" r:id="rId12"/>
    <p:sldLayoutId id="2147483664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046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ctrTitle"/>
          </p:nvPr>
        </p:nvSpPr>
        <p:spPr>
          <a:xfrm>
            <a:off x="4165373" y="1732383"/>
            <a:ext cx="5263674" cy="1574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Égalité 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Française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4250047" y="3684397"/>
            <a:ext cx="4377632" cy="69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Présentateur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ODIN, Gabriel, Viviane, Lambert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426540" y="782088"/>
            <a:ext cx="3833562" cy="5014715"/>
            <a:chOff x="526552" y="552365"/>
            <a:chExt cx="3833562" cy="5014715"/>
          </a:xfrm>
        </p:grpSpPr>
        <p:sp>
          <p:nvSpPr>
            <p:cNvPr id="144" name="Google Shape;144;p28"/>
            <p:cNvSpPr/>
            <p:nvPr/>
          </p:nvSpPr>
          <p:spPr>
            <a:xfrm>
              <a:off x="4140257" y="827980"/>
              <a:ext cx="125400" cy="47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4045638" y="780483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045638" y="3701728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079565" y="552365"/>
              <a:ext cx="246622" cy="246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8"/>
            <p:cNvGrpSpPr/>
            <p:nvPr/>
          </p:nvGrpSpPr>
          <p:grpSpPr>
            <a:xfrm>
              <a:off x="526552" y="1042884"/>
              <a:ext cx="3738833" cy="2928437"/>
              <a:chOff x="573121" y="1055775"/>
              <a:chExt cx="3674529" cy="2878071"/>
            </a:xfrm>
          </p:grpSpPr>
          <p:sp>
            <p:nvSpPr>
              <p:cNvPr id="149" name="Google Shape;149;p28"/>
              <p:cNvSpPr/>
              <p:nvPr/>
            </p:nvSpPr>
            <p:spPr>
              <a:xfrm>
                <a:off x="573121" y="1479196"/>
                <a:ext cx="1481989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86363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86363" y="98185"/>
                    </a:lnTo>
                    <a:lnTo>
                      <a:pt x="863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2055134" y="1479122"/>
                <a:ext cx="6765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7062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27062" y="98185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2732200" y="1055775"/>
                <a:ext cx="15154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60618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60617" y="98185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2144274" y="3510424"/>
                <a:ext cx="587925" cy="423403"/>
              </a:xfrm>
              <a:custGeom>
                <a:avLst/>
                <a:gdLst/>
                <a:ahLst/>
                <a:cxnLst/>
                <a:rect l="l" t="t" r="r" b="b"/>
                <a:pathLst>
                  <a:path w="23517" h="16365" extrusionOk="0">
                    <a:moveTo>
                      <a:pt x="0" y="0"/>
                    </a:moveTo>
                    <a:lnTo>
                      <a:pt x="23517" y="16364"/>
                    </a:lnTo>
                    <a:lnTo>
                      <a:pt x="235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2144275" y="1055775"/>
                <a:ext cx="58740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3496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23496" y="98185"/>
                    </a:lnTo>
                    <a:lnTo>
                      <a:pt x="23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politique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4" name="Google Shape;1224;p44"/>
          <p:cNvSpPr txBox="1"/>
          <p:nvPr/>
        </p:nvSpPr>
        <p:spPr>
          <a:xfrm>
            <a:off x="101842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1799 : suffrage universel masculin mais limité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225" name="Google Shape;1225;p44"/>
          <p:cNvSpPr txBox="1"/>
          <p:nvPr/>
        </p:nvSpPr>
        <p:spPr>
          <a:xfrm>
            <a:off x="34778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1848 : suffrage universel masculin et vote secret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226" name="Google Shape;1226;p44"/>
          <p:cNvSpPr txBox="1"/>
          <p:nvPr/>
        </p:nvSpPr>
        <p:spPr>
          <a:xfrm>
            <a:off x="59373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1944 : droit de vote des femmes et suffrage universel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1227" name="Google Shape;1227;p44"/>
          <p:cNvCxnSpPr>
            <a:stCxn id="1228" idx="2"/>
            <a:endCxn id="1229" idx="0"/>
          </p:cNvCxnSpPr>
          <p:nvPr/>
        </p:nvCxnSpPr>
        <p:spPr>
          <a:xfrm>
            <a:off x="4571988" y="2469218"/>
            <a:ext cx="0" cy="392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44"/>
          <p:cNvCxnSpPr>
            <a:stCxn id="1229" idx="1"/>
            <a:endCxn id="1231" idx="3"/>
          </p:cNvCxnSpPr>
          <p:nvPr/>
        </p:nvCxnSpPr>
        <p:spPr>
          <a:xfrm flipH="1">
            <a:off x="23989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44"/>
          <p:cNvCxnSpPr>
            <a:stCxn id="1229" idx="3"/>
            <a:endCxn id="1233" idx="1"/>
          </p:cNvCxnSpPr>
          <p:nvPr/>
        </p:nvCxnSpPr>
        <p:spPr>
          <a:xfrm>
            <a:off x="48583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44"/>
          <p:cNvSpPr/>
          <p:nvPr/>
        </p:nvSpPr>
        <p:spPr>
          <a:xfrm>
            <a:off x="4285638" y="2861618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2</a:t>
            </a:r>
            <a:endParaRPr sz="1800">
              <a:solidFill>
                <a:schemeClr val="accent4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1826175" y="2861618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1</a:t>
            </a:r>
            <a:endParaRPr sz="1800">
              <a:solidFill>
                <a:srgbClr val="FFFFFF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6745125" y="286161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3</a:t>
            </a:r>
            <a:endParaRPr sz="1800">
              <a:solidFill>
                <a:srgbClr val="FFFFFF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4285722" y="1898362"/>
            <a:ext cx="572515" cy="572483"/>
            <a:chOff x="4135945" y="1314350"/>
            <a:chExt cx="289237" cy="289206"/>
          </a:xfrm>
        </p:grpSpPr>
        <p:sp>
          <p:nvSpPr>
            <p:cNvPr id="1235" name="Google Shape;1235;p44"/>
            <p:cNvSpPr/>
            <p:nvPr/>
          </p:nvSpPr>
          <p:spPr>
            <a:xfrm>
              <a:off x="4186759" y="1314350"/>
              <a:ext cx="17104" cy="25149"/>
            </a:xfrm>
            <a:custGeom>
              <a:avLst/>
              <a:gdLst/>
              <a:ahLst/>
              <a:cxnLst/>
              <a:rect l="l" t="t" r="r" b="b"/>
              <a:pathLst>
                <a:path w="759" h="1116" extrusionOk="0">
                  <a:moveTo>
                    <a:pt x="0" y="0"/>
                  </a:moveTo>
                  <a:lnTo>
                    <a:pt x="0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153048" y="1314350"/>
              <a:ext cx="17127" cy="34726"/>
            </a:xfrm>
            <a:custGeom>
              <a:avLst/>
              <a:gdLst/>
              <a:ahLst/>
              <a:cxnLst/>
              <a:rect l="l" t="t" r="r" b="b"/>
              <a:pathLst>
                <a:path w="760" h="1541" extrusionOk="0">
                  <a:moveTo>
                    <a:pt x="1" y="0"/>
                  </a:moveTo>
                  <a:lnTo>
                    <a:pt x="1" y="759"/>
                  </a:lnTo>
                  <a:lnTo>
                    <a:pt x="380" y="1540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254653" y="1382740"/>
              <a:ext cx="170522" cy="85520"/>
            </a:xfrm>
            <a:custGeom>
              <a:avLst/>
              <a:gdLst/>
              <a:ahLst/>
              <a:cxnLst/>
              <a:rect l="l" t="t" r="r" b="b"/>
              <a:pathLst>
                <a:path w="7567" h="3795" extrusionOk="0">
                  <a:moveTo>
                    <a:pt x="1496" y="0"/>
                  </a:moveTo>
                  <a:lnTo>
                    <a:pt x="1496" y="759"/>
                  </a:lnTo>
                  <a:lnTo>
                    <a:pt x="759" y="759"/>
                  </a:lnTo>
                  <a:lnTo>
                    <a:pt x="0" y="1942"/>
                  </a:lnTo>
                  <a:lnTo>
                    <a:pt x="759" y="3795"/>
                  </a:lnTo>
                  <a:lnTo>
                    <a:pt x="6830" y="3795"/>
                  </a:lnTo>
                  <a:cubicBezTo>
                    <a:pt x="7232" y="3795"/>
                    <a:pt x="7566" y="2701"/>
                    <a:pt x="7566" y="2277"/>
                  </a:cubicBezTo>
                  <a:lnTo>
                    <a:pt x="7566" y="1496"/>
                  </a:lnTo>
                  <a:cubicBezTo>
                    <a:pt x="7566" y="1094"/>
                    <a:pt x="7232" y="759"/>
                    <a:pt x="6830" y="759"/>
                  </a:cubicBezTo>
                  <a:lnTo>
                    <a:pt x="6071" y="759"/>
                  </a:lnTo>
                  <a:lnTo>
                    <a:pt x="6071" y="0"/>
                  </a:lnTo>
                  <a:lnTo>
                    <a:pt x="4553" y="0"/>
                  </a:lnTo>
                  <a:lnTo>
                    <a:pt x="4553" y="759"/>
                  </a:lnTo>
                  <a:lnTo>
                    <a:pt x="3036" y="759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220943" y="1314350"/>
              <a:ext cx="16631" cy="25149"/>
            </a:xfrm>
            <a:custGeom>
              <a:avLst/>
              <a:gdLst/>
              <a:ahLst/>
              <a:cxnLst/>
              <a:rect l="l" t="t" r="r" b="b"/>
              <a:pathLst>
                <a:path w="738" h="1116" extrusionOk="0">
                  <a:moveTo>
                    <a:pt x="1" y="0"/>
                  </a:moveTo>
                  <a:lnTo>
                    <a:pt x="1" y="1116"/>
                  </a:lnTo>
                  <a:lnTo>
                    <a:pt x="737" y="111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254653" y="1314350"/>
              <a:ext cx="17104" cy="34726"/>
            </a:xfrm>
            <a:custGeom>
              <a:avLst/>
              <a:gdLst/>
              <a:ahLst/>
              <a:cxnLst/>
              <a:rect l="l" t="t" r="r" b="b"/>
              <a:pathLst>
                <a:path w="759" h="1541" extrusionOk="0">
                  <a:moveTo>
                    <a:pt x="0" y="0"/>
                  </a:moveTo>
                  <a:lnTo>
                    <a:pt x="0" y="759"/>
                  </a:lnTo>
                  <a:lnTo>
                    <a:pt x="380" y="1540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153048" y="1331431"/>
              <a:ext cx="118714" cy="136337"/>
            </a:xfrm>
            <a:custGeom>
              <a:avLst/>
              <a:gdLst/>
              <a:ahLst/>
              <a:cxnLst/>
              <a:rect l="l" t="t" r="r" b="b"/>
              <a:pathLst>
                <a:path w="526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5268" y="604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186759" y="1365637"/>
              <a:ext cx="50816" cy="50816"/>
            </a:xfrm>
            <a:custGeom>
              <a:avLst/>
              <a:gdLst/>
              <a:ahLst/>
              <a:cxnLst/>
              <a:rect l="l" t="t" r="r" b="b"/>
              <a:pathLst>
                <a:path w="2255" h="2255" extrusionOk="0">
                  <a:moveTo>
                    <a:pt x="0" y="1"/>
                  </a:moveTo>
                  <a:lnTo>
                    <a:pt x="0" y="2255"/>
                  </a:lnTo>
                  <a:lnTo>
                    <a:pt x="2254" y="2255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136463" y="1434027"/>
              <a:ext cx="288718" cy="84529"/>
            </a:xfrm>
            <a:custGeom>
              <a:avLst/>
              <a:gdLst/>
              <a:ahLst/>
              <a:cxnLst/>
              <a:rect l="l" t="t" r="r" b="b"/>
              <a:pathLst>
                <a:path w="12812" h="3751" extrusionOk="0">
                  <a:moveTo>
                    <a:pt x="12811" y="1"/>
                  </a:moveTo>
                  <a:cubicBezTo>
                    <a:pt x="12811" y="425"/>
                    <a:pt x="12477" y="760"/>
                    <a:pt x="12075" y="760"/>
                  </a:cubicBezTo>
                  <a:lnTo>
                    <a:pt x="1116" y="760"/>
                  </a:lnTo>
                  <a:cubicBezTo>
                    <a:pt x="491" y="760"/>
                    <a:pt x="0" y="1273"/>
                    <a:pt x="0" y="1876"/>
                  </a:cubicBezTo>
                  <a:cubicBezTo>
                    <a:pt x="0" y="2501"/>
                    <a:pt x="491" y="3750"/>
                    <a:pt x="1116" y="3750"/>
                  </a:cubicBezTo>
                  <a:lnTo>
                    <a:pt x="12075" y="3750"/>
                  </a:lnTo>
                  <a:lnTo>
                    <a:pt x="12811" y="301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135945" y="1476278"/>
              <a:ext cx="289237" cy="127278"/>
            </a:xfrm>
            <a:custGeom>
              <a:avLst/>
              <a:gdLst/>
              <a:ahLst/>
              <a:cxnLst/>
              <a:rect l="l" t="t" r="r" b="b"/>
              <a:pathLst>
                <a:path w="12835" h="5648" extrusionOk="0">
                  <a:moveTo>
                    <a:pt x="1" y="1"/>
                  </a:moveTo>
                  <a:lnTo>
                    <a:pt x="1" y="4531"/>
                  </a:lnTo>
                  <a:cubicBezTo>
                    <a:pt x="1" y="5156"/>
                    <a:pt x="514" y="5647"/>
                    <a:pt x="1117" y="5647"/>
                  </a:cubicBezTo>
                  <a:lnTo>
                    <a:pt x="12834" y="5647"/>
                  </a:lnTo>
                  <a:lnTo>
                    <a:pt x="12834" y="4152"/>
                  </a:lnTo>
                  <a:lnTo>
                    <a:pt x="12098" y="3773"/>
                  </a:lnTo>
                  <a:lnTo>
                    <a:pt x="12834" y="3393"/>
                  </a:lnTo>
                  <a:lnTo>
                    <a:pt x="12834" y="1117"/>
                  </a:lnTo>
                  <a:lnTo>
                    <a:pt x="10580" y="1117"/>
                  </a:lnTo>
                  <a:lnTo>
                    <a:pt x="10580" y="380"/>
                  </a:lnTo>
                  <a:lnTo>
                    <a:pt x="9040" y="380"/>
                  </a:lnTo>
                  <a:lnTo>
                    <a:pt x="9040" y="1117"/>
                  </a:lnTo>
                  <a:lnTo>
                    <a:pt x="7522" y="1117"/>
                  </a:lnTo>
                  <a:lnTo>
                    <a:pt x="7522" y="380"/>
                  </a:lnTo>
                  <a:lnTo>
                    <a:pt x="6005" y="380"/>
                  </a:lnTo>
                  <a:lnTo>
                    <a:pt x="6005" y="1117"/>
                  </a:lnTo>
                  <a:lnTo>
                    <a:pt x="4509" y="1117"/>
                  </a:lnTo>
                  <a:lnTo>
                    <a:pt x="4509" y="380"/>
                  </a:lnTo>
                  <a:lnTo>
                    <a:pt x="2992" y="380"/>
                  </a:lnTo>
                  <a:lnTo>
                    <a:pt x="2992" y="1117"/>
                  </a:lnTo>
                  <a:lnTo>
                    <a:pt x="1117" y="1117"/>
                  </a:lnTo>
                  <a:cubicBezTo>
                    <a:pt x="514" y="1117"/>
                    <a:pt x="1" y="62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212402" y="1484841"/>
              <a:ext cx="212775" cy="118714"/>
            </a:xfrm>
            <a:custGeom>
              <a:avLst/>
              <a:gdLst/>
              <a:ahLst/>
              <a:cxnLst/>
              <a:rect l="l" t="t" r="r" b="b"/>
              <a:pathLst>
                <a:path w="9442" h="5268" extrusionOk="0">
                  <a:moveTo>
                    <a:pt x="0" y="0"/>
                  </a:moveTo>
                  <a:lnTo>
                    <a:pt x="0" y="5267"/>
                  </a:lnTo>
                  <a:lnTo>
                    <a:pt x="9441" y="5267"/>
                  </a:lnTo>
                  <a:lnTo>
                    <a:pt x="9441" y="3772"/>
                  </a:lnTo>
                  <a:lnTo>
                    <a:pt x="8705" y="3393"/>
                  </a:lnTo>
                  <a:lnTo>
                    <a:pt x="9441" y="3013"/>
                  </a:lnTo>
                  <a:lnTo>
                    <a:pt x="9441" y="759"/>
                  </a:lnTo>
                  <a:lnTo>
                    <a:pt x="7187" y="759"/>
                  </a:lnTo>
                  <a:lnTo>
                    <a:pt x="7187" y="0"/>
                  </a:lnTo>
                  <a:lnTo>
                    <a:pt x="5647" y="0"/>
                  </a:lnTo>
                  <a:lnTo>
                    <a:pt x="5647" y="759"/>
                  </a:lnTo>
                  <a:lnTo>
                    <a:pt x="4129" y="759"/>
                  </a:lnTo>
                  <a:lnTo>
                    <a:pt x="4129" y="0"/>
                  </a:lnTo>
                  <a:lnTo>
                    <a:pt x="2612" y="0"/>
                  </a:lnTo>
                  <a:lnTo>
                    <a:pt x="2612" y="759"/>
                  </a:lnTo>
                  <a:lnTo>
                    <a:pt x="1116" y="759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4169656" y="1535632"/>
              <a:ext cx="51312" cy="17127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323043" y="1534618"/>
              <a:ext cx="34231" cy="17127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518" y="760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4237550" y="1551722"/>
              <a:ext cx="67920" cy="16631"/>
            </a:xfrm>
            <a:custGeom>
              <a:avLst/>
              <a:gdLst/>
              <a:ahLst/>
              <a:cxnLst/>
              <a:rect l="l" t="t" r="r" b="b"/>
              <a:pathLst>
                <a:path w="3014" h="738" extrusionOk="0">
                  <a:moveTo>
                    <a:pt x="0" y="1"/>
                  </a:moveTo>
                  <a:lnTo>
                    <a:pt x="0" y="737"/>
                  </a:lnTo>
                  <a:lnTo>
                    <a:pt x="3013" y="7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4374353" y="1551722"/>
              <a:ext cx="50816" cy="16631"/>
            </a:xfrm>
            <a:custGeom>
              <a:avLst/>
              <a:gdLst/>
              <a:ahLst/>
              <a:cxnLst/>
              <a:rect l="l" t="t" r="r" b="b"/>
              <a:pathLst>
                <a:path w="2255" h="738" extrusionOk="0">
                  <a:moveTo>
                    <a:pt x="0" y="1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4212402" y="1535632"/>
              <a:ext cx="8563" cy="17127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0" y="75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0"/>
          <p:cNvSpPr/>
          <p:nvPr/>
        </p:nvSpPr>
        <p:spPr>
          <a:xfrm>
            <a:off x="1512750" y="2189843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9" name="Google Shape;1069;p40"/>
          <p:cNvSpPr/>
          <p:nvPr/>
        </p:nvSpPr>
        <p:spPr>
          <a:xfrm>
            <a:off x="4285650" y="2189843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0" name="Google Shape;1070;p40"/>
          <p:cNvSpPr/>
          <p:nvPr/>
        </p:nvSpPr>
        <p:spPr>
          <a:xfrm>
            <a:off x="7058550" y="2189843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French Society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2" name="Google Shape;1072;p40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Droit de vote des militaires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Google Shape;1074;p40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Égalité de suffrage en outre-mer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Google Shape;1076;p40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010603" y="3143265"/>
            <a:ext cx="2825969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Naissance de la citoyenneté de l’Union européenne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7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title" idx="8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9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>
            <a:spLocks noGrp="1"/>
          </p:cNvSpPr>
          <p:nvPr>
            <p:ph type="title"/>
          </p:nvPr>
        </p:nvSpPr>
        <p:spPr>
          <a:xfrm>
            <a:off x="713225" y="539499"/>
            <a:ext cx="7717500" cy="713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champ d'application de la </a:t>
            </a:r>
            <a:r>
              <a:rPr lang="fr-FR" dirty="0" err="1"/>
              <a:t>discriminatio</a:t>
            </a:r>
            <a:r>
              <a:rPr lang="en-US" altLang="zh-CN" dirty="0"/>
              <a:t>n</a:t>
            </a:r>
            <a:br>
              <a:rPr lang="en-US" altLang="zh-CN" dirty="0"/>
            </a:br>
            <a:r>
              <a:rPr lang="en-US" altLang="zh-CN" dirty="0"/>
              <a:t>--</a:t>
            </a:r>
            <a:r>
              <a:rPr lang="fr-FR" altLang="zh-CN" dirty="0"/>
              <a:t>Les critères interdits par la loi</a:t>
            </a:r>
            <a:endParaRPr dirty="0"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 idx="2"/>
          </p:nvPr>
        </p:nvSpPr>
        <p:spPr>
          <a:xfrm>
            <a:off x="677777" y="2217545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Fondement</a:t>
            </a:r>
            <a:r>
              <a:rPr lang="en-US" dirty="0"/>
              <a:t> de </a:t>
            </a:r>
            <a:r>
              <a:rPr lang="en-US" dirty="0" err="1"/>
              <a:t>l’origine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subTitle" idx="1"/>
          </p:nvPr>
        </p:nvSpPr>
        <p:spPr>
          <a:xfrm>
            <a:off x="713225" y="270304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exe </a:t>
            </a:r>
            <a:endParaRPr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title" idx="5"/>
          </p:nvPr>
        </p:nvSpPr>
        <p:spPr>
          <a:xfrm>
            <a:off x="6294523" y="2150095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Apparence</a:t>
            </a:r>
            <a:r>
              <a:rPr lang="en-US" dirty="0"/>
              <a:t> physique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andicap 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title" idx="9"/>
          </p:nvPr>
        </p:nvSpPr>
        <p:spPr>
          <a:xfrm>
            <a:off x="3486122" y="386554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Caractéristiques génétiques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13"/>
          </p:nvPr>
        </p:nvSpPr>
        <p:spPr>
          <a:xfrm>
            <a:off x="3486122" y="4254004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34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Opinions politique</a:t>
            </a:r>
            <a:endParaRPr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2" name="Google Shape;792;p34"/>
          <p:cNvGrpSpPr/>
          <p:nvPr/>
        </p:nvGrpSpPr>
        <p:grpSpPr>
          <a:xfrm rot="5400000">
            <a:off x="880597" y="1496286"/>
            <a:ext cx="372825" cy="504663"/>
            <a:chOff x="-338750" y="1755075"/>
            <a:chExt cx="607800" cy="440100"/>
          </a:xfrm>
        </p:grpSpPr>
        <p:sp>
          <p:nvSpPr>
            <p:cNvPr id="793" name="Google Shape;79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4"/>
          <p:cNvGrpSpPr/>
          <p:nvPr/>
        </p:nvGrpSpPr>
        <p:grpSpPr>
          <a:xfrm rot="5400000">
            <a:off x="3653522" y="1496286"/>
            <a:ext cx="372825" cy="504663"/>
            <a:chOff x="-338750" y="1755075"/>
            <a:chExt cx="607800" cy="440100"/>
          </a:xfrm>
        </p:grpSpPr>
        <p:sp>
          <p:nvSpPr>
            <p:cNvPr id="797" name="Google Shape;797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 rot="5400000">
            <a:off x="6426397" y="1496286"/>
            <a:ext cx="372825" cy="504663"/>
            <a:chOff x="-338750" y="1755075"/>
            <a:chExt cx="607800" cy="440100"/>
          </a:xfrm>
        </p:grpSpPr>
        <p:sp>
          <p:nvSpPr>
            <p:cNvPr id="801" name="Google Shape;801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4"/>
          <p:cNvGrpSpPr/>
          <p:nvPr/>
        </p:nvGrpSpPr>
        <p:grpSpPr>
          <a:xfrm rot="5400000">
            <a:off x="880572" y="3261086"/>
            <a:ext cx="372825" cy="504663"/>
            <a:chOff x="-338750" y="1755075"/>
            <a:chExt cx="607800" cy="440100"/>
          </a:xfrm>
        </p:grpSpPr>
        <p:sp>
          <p:nvSpPr>
            <p:cNvPr id="805" name="Google Shape;805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4"/>
          <p:cNvGrpSpPr/>
          <p:nvPr/>
        </p:nvGrpSpPr>
        <p:grpSpPr>
          <a:xfrm rot="5400000">
            <a:off x="3653497" y="3261086"/>
            <a:ext cx="372825" cy="504663"/>
            <a:chOff x="-338750" y="1755075"/>
            <a:chExt cx="607800" cy="440100"/>
          </a:xfrm>
        </p:grpSpPr>
        <p:sp>
          <p:nvSpPr>
            <p:cNvPr id="809" name="Google Shape;809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4"/>
          <p:cNvGrpSpPr/>
          <p:nvPr/>
        </p:nvGrpSpPr>
        <p:grpSpPr>
          <a:xfrm rot="5400000">
            <a:off x="6426372" y="3261086"/>
            <a:ext cx="372825" cy="504663"/>
            <a:chOff x="-338750" y="1755075"/>
            <a:chExt cx="607800" cy="440100"/>
          </a:xfrm>
        </p:grpSpPr>
        <p:sp>
          <p:nvSpPr>
            <p:cNvPr id="813" name="Google Shape;81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Protection juridique et sociale pour Les personnes handicapées</a:t>
            </a:r>
            <a:endParaRPr dirty="0"/>
          </a:p>
        </p:txBody>
      </p:sp>
      <p:sp>
        <p:nvSpPr>
          <p:cNvPr id="1574" name="Google Shape;1574;p50"/>
          <p:cNvSpPr txBox="1">
            <a:spLocks noGrp="1"/>
          </p:cNvSpPr>
          <p:nvPr>
            <p:ph type="title" idx="2"/>
          </p:nvPr>
        </p:nvSpPr>
        <p:spPr>
          <a:xfrm>
            <a:off x="713250" y="19200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Curatelle</a:t>
            </a:r>
            <a:endParaRPr dirty="0"/>
          </a:p>
        </p:txBody>
      </p:sp>
      <p:sp>
        <p:nvSpPr>
          <p:cNvPr id="1575" name="Google Shape;1575;p50"/>
          <p:cNvSpPr txBox="1">
            <a:spLocks noGrp="1"/>
          </p:cNvSpPr>
          <p:nvPr>
            <p:ph type="subTitle" idx="1"/>
          </p:nvPr>
        </p:nvSpPr>
        <p:spPr>
          <a:xfrm>
            <a:off x="713250" y="22697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 faire conseiller et contrôler par un curateur</a:t>
            </a:r>
            <a:endParaRPr dirty="0"/>
          </a:p>
        </p:txBody>
      </p:sp>
      <p:sp>
        <p:nvSpPr>
          <p:cNvPr id="1576" name="Google Shape;1576;p50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Tutelle</a:t>
            </a:r>
            <a:endParaRPr dirty="0"/>
          </a:p>
        </p:txBody>
      </p:sp>
      <p:sp>
        <p:nvSpPr>
          <p:cNvPr id="1577" name="Google Shape;1577;p50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Être représentée dans tous les actes de la vie civile</a:t>
            </a:r>
            <a:endParaRPr dirty="0"/>
          </a:p>
        </p:txBody>
      </p:sp>
      <p:sp>
        <p:nvSpPr>
          <p:cNvPr id="1578" name="Google Shape;1578;p50"/>
          <p:cNvSpPr txBox="1">
            <a:spLocks noGrp="1"/>
          </p:cNvSpPr>
          <p:nvPr>
            <p:ph type="title" idx="5"/>
          </p:nvPr>
        </p:nvSpPr>
        <p:spPr>
          <a:xfrm>
            <a:off x="696510" y="3308885"/>
            <a:ext cx="2200051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Accompagnement</a:t>
            </a:r>
            <a:r>
              <a:rPr lang="en-US" dirty="0"/>
              <a:t> social</a:t>
            </a:r>
            <a:endParaRPr dirty="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ubTitle" idx="6"/>
          </p:nvPr>
        </p:nvSpPr>
        <p:spPr>
          <a:xfrm>
            <a:off x="719780" y="3722109"/>
            <a:ext cx="2220043" cy="64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Contrat comprenant des engagements entre le département et les protég</a:t>
            </a:r>
            <a:r>
              <a:rPr lang="fr-FR" altLang="zh-CN" dirty="0"/>
              <a:t>és</a:t>
            </a:r>
            <a:endParaRPr dirty="0"/>
          </a:p>
        </p:txBody>
      </p:sp>
      <p:sp>
        <p:nvSpPr>
          <p:cNvPr id="1580" name="Google Shape;1580;p50"/>
          <p:cNvSpPr txBox="1">
            <a:spLocks noGrp="1"/>
          </p:cNvSpPr>
          <p:nvPr>
            <p:ph type="title" idx="7"/>
          </p:nvPr>
        </p:nvSpPr>
        <p:spPr>
          <a:xfrm>
            <a:off x="3067608" y="330888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Mandat de protection future</a:t>
            </a:r>
            <a:endParaRPr dirty="0"/>
          </a:p>
        </p:txBody>
      </p:sp>
      <p:sp>
        <p:nvSpPr>
          <p:cNvPr id="1581" name="Google Shape;1581;p50"/>
          <p:cNvSpPr txBox="1">
            <a:spLocks noGrp="1"/>
          </p:cNvSpPr>
          <p:nvPr>
            <p:ph type="subTitle" idx="8"/>
          </p:nvPr>
        </p:nvSpPr>
        <p:spPr>
          <a:xfrm>
            <a:off x="3104755" y="3827182"/>
            <a:ext cx="21580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Désigner à l'avance un mandataire qui agira dans son intérêt</a:t>
            </a:r>
            <a:endParaRPr dirty="0"/>
          </a:p>
        </p:txBody>
      </p:sp>
      <p:grpSp>
        <p:nvGrpSpPr>
          <p:cNvPr id="1582" name="Google Shape;1582;p50"/>
          <p:cNvGrpSpPr/>
          <p:nvPr/>
        </p:nvGrpSpPr>
        <p:grpSpPr>
          <a:xfrm>
            <a:off x="5621890" y="1536390"/>
            <a:ext cx="2999808" cy="3608731"/>
            <a:chOff x="3384174" y="1526873"/>
            <a:chExt cx="2594989" cy="3121740"/>
          </a:xfrm>
        </p:grpSpPr>
        <p:grpSp>
          <p:nvGrpSpPr>
            <p:cNvPr id="1583" name="Google Shape;1583;p50"/>
            <p:cNvGrpSpPr/>
            <p:nvPr/>
          </p:nvGrpSpPr>
          <p:grpSpPr>
            <a:xfrm>
              <a:off x="3384174" y="1526873"/>
              <a:ext cx="1681556" cy="1489535"/>
              <a:chOff x="3535908" y="1709337"/>
              <a:chExt cx="1583237" cy="1402443"/>
            </a:xfrm>
          </p:grpSpPr>
          <p:sp>
            <p:nvSpPr>
              <p:cNvPr id="1584" name="Google Shape;1584;p50"/>
              <p:cNvSpPr/>
              <p:nvPr/>
            </p:nvSpPr>
            <p:spPr>
              <a:xfrm>
                <a:off x="3535908" y="1709337"/>
                <a:ext cx="1583237" cy="1402443"/>
              </a:xfrm>
              <a:custGeom>
                <a:avLst/>
                <a:gdLst/>
                <a:ahLst/>
                <a:cxnLst/>
                <a:rect l="l" t="t" r="r" b="b"/>
                <a:pathLst>
                  <a:path w="100523" h="89044" extrusionOk="0">
                    <a:moveTo>
                      <a:pt x="1" y="1"/>
                    </a:moveTo>
                    <a:lnTo>
                      <a:pt x="1" y="89043"/>
                    </a:lnTo>
                    <a:lnTo>
                      <a:pt x="100522" y="89043"/>
                    </a:lnTo>
                    <a:lnTo>
                      <a:pt x="1005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0"/>
              <p:cNvSpPr/>
              <p:nvPr/>
            </p:nvSpPr>
            <p:spPr>
              <a:xfrm>
                <a:off x="3589206" y="1756162"/>
                <a:ext cx="1476625" cy="1308069"/>
              </a:xfrm>
              <a:custGeom>
                <a:avLst/>
                <a:gdLst/>
                <a:ahLst/>
                <a:cxnLst/>
                <a:rect l="l" t="t" r="r" b="b"/>
                <a:pathLst>
                  <a:path w="93754" h="83052" extrusionOk="0">
                    <a:moveTo>
                      <a:pt x="1" y="0"/>
                    </a:moveTo>
                    <a:lnTo>
                      <a:pt x="1" y="83052"/>
                    </a:lnTo>
                    <a:lnTo>
                      <a:pt x="93754" y="83052"/>
                    </a:lnTo>
                    <a:lnTo>
                      <a:pt x="93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44271"/>
                    </a:lnTo>
                    <a:cubicBezTo>
                      <a:pt x="89672" y="44236"/>
                      <a:pt x="89111" y="44219"/>
                      <a:pt x="88552" y="44219"/>
                    </a:cubicBezTo>
                    <a:cubicBezTo>
                      <a:pt x="86922" y="44219"/>
                      <a:pt x="85305" y="44364"/>
                      <a:pt x="83738" y="44637"/>
                    </a:cubicBezTo>
                    <a:cubicBezTo>
                      <a:pt x="71756" y="46878"/>
                      <a:pt x="62015" y="57442"/>
                      <a:pt x="60094" y="69424"/>
                    </a:cubicBezTo>
                    <a:cubicBezTo>
                      <a:pt x="56700" y="58564"/>
                      <a:pt x="46832" y="52255"/>
                      <a:pt x="36682" y="52255"/>
                    </a:cubicBezTo>
                    <a:cubicBezTo>
                      <a:pt x="31102" y="52255"/>
                      <a:pt x="25438" y="54161"/>
                      <a:pt x="20718" y="58265"/>
                    </a:cubicBezTo>
                    <a:cubicBezTo>
                      <a:pt x="27395" y="51405"/>
                      <a:pt x="31968" y="42487"/>
                      <a:pt x="33066" y="33020"/>
                    </a:cubicBezTo>
                    <a:cubicBezTo>
                      <a:pt x="34255" y="22593"/>
                      <a:pt x="31008" y="11617"/>
                      <a:pt x="23782" y="3980"/>
                    </a:cubicBezTo>
                    <a:cubicBezTo>
                      <a:pt x="22364" y="2516"/>
                      <a:pt x="20809" y="1190"/>
                      <a:pt x="19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0"/>
              <p:cNvSpPr/>
              <p:nvPr/>
            </p:nvSpPr>
            <p:spPr>
              <a:xfrm>
                <a:off x="4406033" y="1926876"/>
                <a:ext cx="443000" cy="443000"/>
              </a:xfrm>
              <a:custGeom>
                <a:avLst/>
                <a:gdLst/>
                <a:ahLst/>
                <a:cxnLst/>
                <a:rect l="l" t="t" r="r" b="b"/>
                <a:pathLst>
                  <a:path w="28127" h="28127" extrusionOk="0">
                    <a:moveTo>
                      <a:pt x="14086" y="0"/>
                    </a:moveTo>
                    <a:cubicBezTo>
                      <a:pt x="6311" y="0"/>
                      <a:pt x="0" y="6311"/>
                      <a:pt x="0" y="14086"/>
                    </a:cubicBezTo>
                    <a:cubicBezTo>
                      <a:pt x="0" y="21861"/>
                      <a:pt x="6311" y="28126"/>
                      <a:pt x="14086" y="28126"/>
                    </a:cubicBezTo>
                    <a:cubicBezTo>
                      <a:pt x="21815" y="28126"/>
                      <a:pt x="28126" y="21861"/>
                      <a:pt x="28126" y="14086"/>
                    </a:cubicBezTo>
                    <a:cubicBezTo>
                      <a:pt x="28126" y="6311"/>
                      <a:pt x="21815" y="0"/>
                      <a:pt x="14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50"/>
            <p:cNvGrpSpPr/>
            <p:nvPr/>
          </p:nvGrpSpPr>
          <p:grpSpPr>
            <a:xfrm>
              <a:off x="3425494" y="3280372"/>
              <a:ext cx="1598917" cy="1368232"/>
              <a:chOff x="3449971" y="3258149"/>
              <a:chExt cx="1598917" cy="1368232"/>
            </a:xfrm>
          </p:grpSpPr>
          <p:sp>
            <p:nvSpPr>
              <p:cNvPr id="1590" name="Google Shape;1590;p50"/>
              <p:cNvSpPr/>
              <p:nvPr/>
            </p:nvSpPr>
            <p:spPr>
              <a:xfrm>
                <a:off x="3919696" y="3618472"/>
                <a:ext cx="653326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39057" h="12212" extrusionOk="0">
                    <a:moveTo>
                      <a:pt x="19529" y="0"/>
                    </a:moveTo>
                    <a:cubicBezTo>
                      <a:pt x="8736" y="0"/>
                      <a:pt x="1" y="2744"/>
                      <a:pt x="1" y="6083"/>
                    </a:cubicBezTo>
                    <a:cubicBezTo>
                      <a:pt x="1" y="9467"/>
                      <a:pt x="8736" y="12211"/>
                      <a:pt x="19529" y="12211"/>
                    </a:cubicBezTo>
                    <a:cubicBezTo>
                      <a:pt x="30322" y="12211"/>
                      <a:pt x="39057" y="9467"/>
                      <a:pt x="39057" y="6083"/>
                    </a:cubicBezTo>
                    <a:cubicBezTo>
                      <a:pt x="39057" y="2744"/>
                      <a:pt x="30322" y="0"/>
                      <a:pt x="19529" y="0"/>
                    </a:cubicBezTo>
                    <a:close/>
                  </a:path>
                </a:pathLst>
              </a:custGeom>
              <a:solidFill>
                <a:srgbClr val="E52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0"/>
              <p:cNvSpPr/>
              <p:nvPr/>
            </p:nvSpPr>
            <p:spPr>
              <a:xfrm>
                <a:off x="3902867" y="3710275"/>
                <a:ext cx="693104" cy="23736"/>
              </a:xfrm>
              <a:custGeom>
                <a:avLst/>
                <a:gdLst/>
                <a:ahLst/>
                <a:cxnLst/>
                <a:rect l="l" t="t" r="r" b="b"/>
                <a:pathLst>
                  <a:path w="41435" h="1419" extrusionOk="0">
                    <a:moveTo>
                      <a:pt x="961" y="0"/>
                    </a:moveTo>
                    <a:cubicBezTo>
                      <a:pt x="1" y="0"/>
                      <a:pt x="1" y="1418"/>
                      <a:pt x="961" y="1418"/>
                    </a:cubicBezTo>
                    <a:lnTo>
                      <a:pt x="40520" y="1418"/>
                    </a:lnTo>
                    <a:cubicBezTo>
                      <a:pt x="41435" y="1418"/>
                      <a:pt x="41435" y="0"/>
                      <a:pt x="40520" y="0"/>
                    </a:cubicBezTo>
                    <a:close/>
                  </a:path>
                </a:pathLst>
              </a:custGeom>
              <a:solidFill>
                <a:srgbClr val="FBB9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>
                <a:off x="4019161" y="3444048"/>
                <a:ext cx="455189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27212" h="12212" extrusionOk="0">
                    <a:moveTo>
                      <a:pt x="0" y="0"/>
                    </a:moveTo>
                    <a:cubicBezTo>
                      <a:pt x="0" y="1327"/>
                      <a:pt x="229" y="2653"/>
                      <a:pt x="686" y="3888"/>
                    </a:cubicBezTo>
                    <a:cubicBezTo>
                      <a:pt x="823" y="4299"/>
                      <a:pt x="1006" y="4757"/>
                      <a:pt x="1235" y="5168"/>
                    </a:cubicBezTo>
                    <a:cubicBezTo>
                      <a:pt x="3384" y="9330"/>
                      <a:pt x="8141" y="12211"/>
                      <a:pt x="13583" y="12211"/>
                    </a:cubicBezTo>
                    <a:cubicBezTo>
                      <a:pt x="19162" y="12211"/>
                      <a:pt x="23964" y="9193"/>
                      <a:pt x="26068" y="4894"/>
                    </a:cubicBezTo>
                    <a:cubicBezTo>
                      <a:pt x="26251" y="4482"/>
                      <a:pt x="26434" y="4025"/>
                      <a:pt x="26617" y="3613"/>
                    </a:cubicBezTo>
                    <a:cubicBezTo>
                      <a:pt x="26983" y="2424"/>
                      <a:pt x="27211" y="1235"/>
                      <a:pt x="27211" y="0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993901" y="3427972"/>
                <a:ext cx="511042" cy="35981"/>
              </a:xfrm>
              <a:custGeom>
                <a:avLst/>
                <a:gdLst/>
                <a:ahLst/>
                <a:cxnLst/>
                <a:rect l="l" t="t" r="r" b="b"/>
                <a:pathLst>
                  <a:path w="30551" h="2151" extrusionOk="0">
                    <a:moveTo>
                      <a:pt x="29179" y="1"/>
                    </a:moveTo>
                    <a:lnTo>
                      <a:pt x="7547" y="92"/>
                    </a:lnTo>
                    <a:lnTo>
                      <a:pt x="1373" y="92"/>
                    </a:lnTo>
                    <a:cubicBezTo>
                      <a:pt x="1" y="92"/>
                      <a:pt x="47" y="2150"/>
                      <a:pt x="1373" y="2150"/>
                    </a:cubicBezTo>
                    <a:lnTo>
                      <a:pt x="23005" y="2105"/>
                    </a:lnTo>
                    <a:lnTo>
                      <a:pt x="29179" y="2105"/>
                    </a:lnTo>
                    <a:cubicBezTo>
                      <a:pt x="30551" y="2105"/>
                      <a:pt x="30551" y="1"/>
                      <a:pt x="29179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0"/>
              <p:cNvSpPr/>
              <p:nvPr/>
            </p:nvSpPr>
            <p:spPr>
              <a:xfrm>
                <a:off x="4030636" y="3496005"/>
                <a:ext cx="433761" cy="65522"/>
              </a:xfrm>
              <a:custGeom>
                <a:avLst/>
                <a:gdLst/>
                <a:ahLst/>
                <a:cxnLst/>
                <a:rect l="l" t="t" r="r" b="b"/>
                <a:pathLst>
                  <a:path w="25931" h="3917" extrusionOk="0">
                    <a:moveTo>
                      <a:pt x="22524" y="1"/>
                    </a:moveTo>
                    <a:cubicBezTo>
                      <a:pt x="20653" y="1"/>
                      <a:pt x="18750" y="409"/>
                      <a:pt x="17013" y="1147"/>
                    </a:cubicBezTo>
                    <a:cubicBezTo>
                      <a:pt x="15359" y="1809"/>
                      <a:pt x="13743" y="2545"/>
                      <a:pt x="11893" y="2545"/>
                    </a:cubicBezTo>
                    <a:cubicBezTo>
                      <a:pt x="11697" y="2545"/>
                      <a:pt x="11498" y="2537"/>
                      <a:pt x="11296" y="2519"/>
                    </a:cubicBezTo>
                    <a:cubicBezTo>
                      <a:pt x="9193" y="2337"/>
                      <a:pt x="7272" y="1330"/>
                      <a:pt x="5259" y="782"/>
                    </a:cubicBezTo>
                    <a:cubicBezTo>
                      <a:pt x="4349" y="511"/>
                      <a:pt x="3373" y="333"/>
                      <a:pt x="2409" y="333"/>
                    </a:cubicBezTo>
                    <a:cubicBezTo>
                      <a:pt x="1581" y="333"/>
                      <a:pt x="761" y="465"/>
                      <a:pt x="0" y="782"/>
                    </a:cubicBezTo>
                    <a:cubicBezTo>
                      <a:pt x="137" y="1193"/>
                      <a:pt x="320" y="1651"/>
                      <a:pt x="549" y="2062"/>
                    </a:cubicBezTo>
                    <a:cubicBezTo>
                      <a:pt x="1235" y="1833"/>
                      <a:pt x="1944" y="1719"/>
                      <a:pt x="2653" y="1719"/>
                    </a:cubicBezTo>
                    <a:cubicBezTo>
                      <a:pt x="3362" y="1719"/>
                      <a:pt x="4070" y="1833"/>
                      <a:pt x="4756" y="2062"/>
                    </a:cubicBezTo>
                    <a:cubicBezTo>
                      <a:pt x="6723" y="2565"/>
                      <a:pt x="8598" y="3480"/>
                      <a:pt x="10610" y="3800"/>
                    </a:cubicBezTo>
                    <a:cubicBezTo>
                      <a:pt x="11051" y="3880"/>
                      <a:pt x="11501" y="3916"/>
                      <a:pt x="11956" y="3916"/>
                    </a:cubicBezTo>
                    <a:cubicBezTo>
                      <a:pt x="12539" y="3916"/>
                      <a:pt x="13129" y="3857"/>
                      <a:pt x="13720" y="3754"/>
                    </a:cubicBezTo>
                    <a:cubicBezTo>
                      <a:pt x="14635" y="3526"/>
                      <a:pt x="15504" y="3251"/>
                      <a:pt x="16373" y="2885"/>
                    </a:cubicBezTo>
                    <a:cubicBezTo>
                      <a:pt x="18156" y="2154"/>
                      <a:pt x="19940" y="1468"/>
                      <a:pt x="21861" y="1422"/>
                    </a:cubicBezTo>
                    <a:cubicBezTo>
                      <a:pt x="22103" y="1403"/>
                      <a:pt x="22346" y="1394"/>
                      <a:pt x="22589" y="1394"/>
                    </a:cubicBezTo>
                    <a:cubicBezTo>
                      <a:pt x="23533" y="1394"/>
                      <a:pt x="24472" y="1533"/>
                      <a:pt x="25382" y="1788"/>
                    </a:cubicBezTo>
                    <a:cubicBezTo>
                      <a:pt x="25565" y="1376"/>
                      <a:pt x="25748" y="919"/>
                      <a:pt x="25931" y="507"/>
                    </a:cubicBezTo>
                    <a:cubicBezTo>
                      <a:pt x="24925" y="187"/>
                      <a:pt x="23873" y="50"/>
                      <a:pt x="22821" y="4"/>
                    </a:cubicBezTo>
                    <a:cubicBezTo>
                      <a:pt x="22722" y="2"/>
                      <a:pt x="22623" y="1"/>
                      <a:pt x="22524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0"/>
              <p:cNvSpPr/>
              <p:nvPr/>
            </p:nvSpPr>
            <p:spPr>
              <a:xfrm>
                <a:off x="3808002" y="3822738"/>
                <a:ext cx="882827" cy="205029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12257" extrusionOk="0">
                    <a:moveTo>
                      <a:pt x="1" y="0"/>
                    </a:moveTo>
                    <a:lnTo>
                      <a:pt x="1" y="12257"/>
                    </a:lnTo>
                    <a:lnTo>
                      <a:pt x="52777" y="12257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>
                <a:off x="3808002" y="4490607"/>
                <a:ext cx="882827" cy="101753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6083" extrusionOk="0">
                    <a:moveTo>
                      <a:pt x="1" y="0"/>
                    </a:moveTo>
                    <a:lnTo>
                      <a:pt x="1" y="6083"/>
                    </a:lnTo>
                    <a:lnTo>
                      <a:pt x="52777" y="6083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3873041" y="4027758"/>
                <a:ext cx="753540" cy="462850"/>
              </a:xfrm>
              <a:custGeom>
                <a:avLst/>
                <a:gdLst/>
                <a:ahLst/>
                <a:cxnLst/>
                <a:rect l="l" t="t" r="r" b="b"/>
                <a:pathLst>
                  <a:path w="45048" h="27670" extrusionOk="0">
                    <a:moveTo>
                      <a:pt x="0" y="1"/>
                    </a:moveTo>
                    <a:lnTo>
                      <a:pt x="0" y="27669"/>
                    </a:lnTo>
                    <a:lnTo>
                      <a:pt x="45047" y="27669"/>
                    </a:lnTo>
                    <a:lnTo>
                      <a:pt x="450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0"/>
              <p:cNvSpPr/>
              <p:nvPr/>
            </p:nvSpPr>
            <p:spPr>
              <a:xfrm>
                <a:off x="3738396" y="4572050"/>
                <a:ext cx="1022820" cy="54331"/>
              </a:xfrm>
              <a:custGeom>
                <a:avLst/>
                <a:gdLst/>
                <a:ahLst/>
                <a:cxnLst/>
                <a:rect l="l" t="t" r="r" b="b"/>
                <a:pathLst>
                  <a:path w="61146" h="3248" extrusionOk="0">
                    <a:moveTo>
                      <a:pt x="0" y="0"/>
                    </a:moveTo>
                    <a:lnTo>
                      <a:pt x="0" y="3247"/>
                    </a:lnTo>
                    <a:lnTo>
                      <a:pt x="61145" y="3247"/>
                    </a:lnTo>
                    <a:lnTo>
                      <a:pt x="61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3830953" y="3258149"/>
                <a:ext cx="836927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50033" h="33752" extrusionOk="0">
                    <a:moveTo>
                      <a:pt x="1" y="0"/>
                    </a:moveTo>
                    <a:lnTo>
                      <a:pt x="1" y="33751"/>
                    </a:lnTo>
                    <a:lnTo>
                      <a:pt x="50033" y="33751"/>
                    </a:lnTo>
                    <a:lnTo>
                      <a:pt x="500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3951061" y="3258149"/>
                <a:ext cx="377941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2594" h="33752" extrusionOk="0">
                    <a:moveTo>
                      <a:pt x="17974" y="0"/>
                    </a:moveTo>
                    <a:lnTo>
                      <a:pt x="1" y="33751"/>
                    </a:lnTo>
                    <a:lnTo>
                      <a:pt x="4620" y="33751"/>
                    </a:lnTo>
                    <a:lnTo>
                      <a:pt x="22593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>
                <a:off x="4065063" y="3258149"/>
                <a:ext cx="443714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6526" h="33752" extrusionOk="0">
                    <a:moveTo>
                      <a:pt x="17973" y="0"/>
                    </a:moveTo>
                    <a:lnTo>
                      <a:pt x="0" y="33751"/>
                    </a:lnTo>
                    <a:lnTo>
                      <a:pt x="8552" y="33751"/>
                    </a:lnTo>
                    <a:lnTo>
                      <a:pt x="26525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3512701" y="3409621"/>
                <a:ext cx="1457350" cy="513902"/>
              </a:xfrm>
              <a:custGeom>
                <a:avLst/>
                <a:gdLst/>
                <a:ahLst/>
                <a:cxnLst/>
                <a:rect l="l" t="t" r="r" b="b"/>
                <a:pathLst>
                  <a:path w="87123" h="30722" extrusionOk="0">
                    <a:moveTo>
                      <a:pt x="1" y="0"/>
                    </a:moveTo>
                    <a:lnTo>
                      <a:pt x="778" y="5534"/>
                    </a:lnTo>
                    <a:cubicBezTo>
                      <a:pt x="8873" y="18797"/>
                      <a:pt x="21541" y="25382"/>
                      <a:pt x="31008" y="28629"/>
                    </a:cubicBezTo>
                    <a:cubicBezTo>
                      <a:pt x="35078" y="30024"/>
                      <a:pt x="39320" y="30722"/>
                      <a:pt x="43562" y="30722"/>
                    </a:cubicBezTo>
                    <a:cubicBezTo>
                      <a:pt x="47803" y="30722"/>
                      <a:pt x="52045" y="30024"/>
                      <a:pt x="56115" y="28629"/>
                    </a:cubicBezTo>
                    <a:cubicBezTo>
                      <a:pt x="65582" y="25382"/>
                      <a:pt x="78936" y="17836"/>
                      <a:pt x="86985" y="4619"/>
                    </a:cubicBezTo>
                    <a:lnTo>
                      <a:pt x="87122" y="0"/>
                    </a:lnTo>
                    <a:lnTo>
                      <a:pt x="87122" y="0"/>
                    </a:lnTo>
                    <a:cubicBezTo>
                      <a:pt x="87122" y="1"/>
                      <a:pt x="75277" y="19849"/>
                      <a:pt x="43539" y="19849"/>
                    </a:cubicBezTo>
                    <a:cubicBezTo>
                      <a:pt x="11801" y="19849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3449971" y="3279945"/>
                <a:ext cx="124720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80423" extrusionOk="0">
                    <a:moveTo>
                      <a:pt x="3728" y="0"/>
                    </a:moveTo>
                    <a:cubicBezTo>
                      <a:pt x="1933" y="0"/>
                      <a:pt x="138" y="1167"/>
                      <a:pt x="1" y="3499"/>
                    </a:cubicBezTo>
                    <a:cubicBezTo>
                      <a:pt x="46" y="4551"/>
                      <a:pt x="504" y="5511"/>
                      <a:pt x="1327" y="6152"/>
                    </a:cubicBezTo>
                    <a:lnTo>
                      <a:pt x="1327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73" y="77541"/>
                    </a:lnTo>
                    <a:lnTo>
                      <a:pt x="1373" y="79005"/>
                    </a:lnTo>
                    <a:lnTo>
                      <a:pt x="229" y="79005"/>
                    </a:lnTo>
                    <a:lnTo>
                      <a:pt x="229" y="80422"/>
                    </a:lnTo>
                    <a:lnTo>
                      <a:pt x="7181" y="80422"/>
                    </a:lnTo>
                    <a:lnTo>
                      <a:pt x="7181" y="79005"/>
                    </a:lnTo>
                    <a:lnTo>
                      <a:pt x="6037" y="79005"/>
                    </a:lnTo>
                    <a:lnTo>
                      <a:pt x="6129" y="77541"/>
                    </a:lnTo>
                    <a:lnTo>
                      <a:pt x="5123" y="77541"/>
                    </a:lnTo>
                    <a:lnTo>
                      <a:pt x="5123" y="7432"/>
                    </a:lnTo>
                    <a:lnTo>
                      <a:pt x="6129" y="7432"/>
                    </a:lnTo>
                    <a:lnTo>
                      <a:pt x="6129" y="6152"/>
                    </a:lnTo>
                    <a:cubicBezTo>
                      <a:pt x="6952" y="5511"/>
                      <a:pt x="7455" y="4551"/>
                      <a:pt x="7455" y="3499"/>
                    </a:cubicBezTo>
                    <a:cubicBezTo>
                      <a:pt x="7318" y="1167"/>
                      <a:pt x="5523" y="0"/>
                      <a:pt x="37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4924954" y="3279945"/>
                <a:ext cx="123934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80423" extrusionOk="0">
                    <a:moveTo>
                      <a:pt x="3705" y="0"/>
                    </a:moveTo>
                    <a:cubicBezTo>
                      <a:pt x="1910" y="0"/>
                      <a:pt x="115" y="1167"/>
                      <a:pt x="0" y="3499"/>
                    </a:cubicBezTo>
                    <a:cubicBezTo>
                      <a:pt x="0" y="4551"/>
                      <a:pt x="503" y="5511"/>
                      <a:pt x="1326" y="6152"/>
                    </a:cubicBezTo>
                    <a:lnTo>
                      <a:pt x="1326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26" y="77541"/>
                    </a:lnTo>
                    <a:lnTo>
                      <a:pt x="1326" y="79005"/>
                    </a:lnTo>
                    <a:lnTo>
                      <a:pt x="183" y="79005"/>
                    </a:lnTo>
                    <a:lnTo>
                      <a:pt x="183" y="80422"/>
                    </a:lnTo>
                    <a:lnTo>
                      <a:pt x="7180" y="80422"/>
                    </a:lnTo>
                    <a:lnTo>
                      <a:pt x="7180" y="79005"/>
                    </a:lnTo>
                    <a:lnTo>
                      <a:pt x="6037" y="79005"/>
                    </a:lnTo>
                    <a:lnTo>
                      <a:pt x="6083" y="77541"/>
                    </a:lnTo>
                    <a:lnTo>
                      <a:pt x="5077" y="77541"/>
                    </a:lnTo>
                    <a:lnTo>
                      <a:pt x="5077" y="7432"/>
                    </a:lnTo>
                    <a:lnTo>
                      <a:pt x="6128" y="7432"/>
                    </a:lnTo>
                    <a:lnTo>
                      <a:pt x="6128" y="6152"/>
                    </a:lnTo>
                    <a:cubicBezTo>
                      <a:pt x="6906" y="5511"/>
                      <a:pt x="7409" y="4551"/>
                      <a:pt x="7409" y="3499"/>
                    </a:cubicBezTo>
                    <a:cubicBezTo>
                      <a:pt x="7295" y="1167"/>
                      <a:pt x="5500" y="0"/>
                      <a:pt x="37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5" name="Google Shape;1605;p50"/>
            <p:cNvSpPr/>
            <p:nvPr/>
          </p:nvSpPr>
          <p:spPr>
            <a:xfrm>
              <a:off x="5047353" y="2545130"/>
              <a:ext cx="44395" cy="54331"/>
            </a:xfrm>
            <a:custGeom>
              <a:avLst/>
              <a:gdLst/>
              <a:ahLst/>
              <a:cxnLst/>
              <a:rect l="l" t="t" r="r" b="b"/>
              <a:pathLst>
                <a:path w="2654" h="3248" extrusionOk="0">
                  <a:moveTo>
                    <a:pt x="2217" y="1"/>
                  </a:moveTo>
                  <a:cubicBezTo>
                    <a:pt x="1685" y="1"/>
                    <a:pt x="1" y="1647"/>
                    <a:pt x="1" y="1647"/>
                  </a:cubicBezTo>
                  <a:lnTo>
                    <a:pt x="1098" y="3248"/>
                  </a:lnTo>
                  <a:cubicBezTo>
                    <a:pt x="1098" y="3248"/>
                    <a:pt x="2653" y="412"/>
                    <a:pt x="2333" y="46"/>
                  </a:cubicBezTo>
                  <a:cubicBezTo>
                    <a:pt x="2306" y="15"/>
                    <a:pt x="2266" y="1"/>
                    <a:pt x="2217" y="1"/>
                  </a:cubicBezTo>
                  <a:close/>
                </a:path>
              </a:pathLst>
            </a:custGeom>
            <a:solidFill>
              <a:srgbClr val="7A5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50"/>
            <p:cNvGrpSpPr/>
            <p:nvPr/>
          </p:nvGrpSpPr>
          <p:grpSpPr>
            <a:xfrm>
              <a:off x="4946366" y="2134021"/>
              <a:ext cx="1032798" cy="2514592"/>
              <a:chOff x="4946366" y="2134021"/>
              <a:chExt cx="1032798" cy="2514592"/>
            </a:xfrm>
          </p:grpSpPr>
          <p:sp>
            <p:nvSpPr>
              <p:cNvPr id="1607" name="Google Shape;1607;p50"/>
              <p:cNvSpPr/>
              <p:nvPr/>
            </p:nvSpPr>
            <p:spPr>
              <a:xfrm>
                <a:off x="5306706" y="4482963"/>
                <a:ext cx="312888" cy="164482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9833" extrusionOk="0">
                    <a:moveTo>
                      <a:pt x="16647" y="0"/>
                    </a:moveTo>
                    <a:lnTo>
                      <a:pt x="11113" y="1235"/>
                    </a:lnTo>
                    <a:cubicBezTo>
                      <a:pt x="11113" y="1235"/>
                      <a:pt x="5214" y="5351"/>
                      <a:pt x="2607" y="6448"/>
                    </a:cubicBezTo>
                    <a:cubicBezTo>
                      <a:pt x="0" y="7500"/>
                      <a:pt x="549" y="9833"/>
                      <a:pt x="549" y="9833"/>
                    </a:cubicBezTo>
                    <a:cubicBezTo>
                      <a:pt x="549" y="9833"/>
                      <a:pt x="10610" y="7912"/>
                      <a:pt x="13720" y="5762"/>
                    </a:cubicBezTo>
                    <a:lnTo>
                      <a:pt x="14543" y="6677"/>
                    </a:lnTo>
                    <a:cubicBezTo>
                      <a:pt x="14543" y="6677"/>
                      <a:pt x="18705" y="5808"/>
                      <a:pt x="18705" y="5762"/>
                    </a:cubicBezTo>
                    <a:cubicBezTo>
                      <a:pt x="18705" y="5671"/>
                      <a:pt x="18431" y="2378"/>
                      <a:pt x="16647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5659384" y="4546174"/>
                <a:ext cx="319780" cy="102439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6124" extrusionOk="0">
                    <a:moveTo>
                      <a:pt x="1235" y="1"/>
                    </a:moveTo>
                    <a:cubicBezTo>
                      <a:pt x="0" y="2745"/>
                      <a:pt x="503" y="5992"/>
                      <a:pt x="503" y="6083"/>
                    </a:cubicBezTo>
                    <a:cubicBezTo>
                      <a:pt x="503" y="6098"/>
                      <a:pt x="976" y="6103"/>
                      <a:pt x="1606" y="6103"/>
                    </a:cubicBezTo>
                    <a:cubicBezTo>
                      <a:pt x="2866" y="6103"/>
                      <a:pt x="4756" y="6083"/>
                      <a:pt x="4756" y="6083"/>
                    </a:cubicBezTo>
                    <a:lnTo>
                      <a:pt x="5351" y="4985"/>
                    </a:lnTo>
                    <a:cubicBezTo>
                      <a:pt x="7668" y="5961"/>
                      <a:pt x="12993" y="6124"/>
                      <a:pt x="16286" y="6124"/>
                    </a:cubicBezTo>
                    <a:cubicBezTo>
                      <a:pt x="17933" y="6124"/>
                      <a:pt x="19071" y="6083"/>
                      <a:pt x="19071" y="6083"/>
                    </a:cubicBezTo>
                    <a:cubicBezTo>
                      <a:pt x="19071" y="6083"/>
                      <a:pt x="19116" y="3705"/>
                      <a:pt x="16327" y="3202"/>
                    </a:cubicBezTo>
                    <a:cubicBezTo>
                      <a:pt x="13537" y="2699"/>
                      <a:pt x="6906" y="1"/>
                      <a:pt x="6906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5535446" y="3306053"/>
                <a:ext cx="283063" cy="1246901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74542" extrusionOk="0">
                    <a:moveTo>
                      <a:pt x="13720" y="1"/>
                    </a:moveTo>
                    <a:lnTo>
                      <a:pt x="0" y="321"/>
                    </a:lnTo>
                    <a:cubicBezTo>
                      <a:pt x="4071" y="25612"/>
                      <a:pt x="8781" y="74135"/>
                      <a:pt x="8781" y="74135"/>
                    </a:cubicBezTo>
                    <a:cubicBezTo>
                      <a:pt x="10229" y="74439"/>
                      <a:pt x="11342" y="74541"/>
                      <a:pt x="12182" y="74541"/>
                    </a:cubicBezTo>
                    <a:cubicBezTo>
                      <a:pt x="13862" y="74541"/>
                      <a:pt x="14452" y="74135"/>
                      <a:pt x="14452" y="74135"/>
                    </a:cubicBezTo>
                    <a:cubicBezTo>
                      <a:pt x="16922" y="37182"/>
                      <a:pt x="13720" y="1"/>
                      <a:pt x="13720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5292169" y="3299450"/>
                <a:ext cx="322071" cy="1204029"/>
              </a:xfrm>
              <a:custGeom>
                <a:avLst/>
                <a:gdLst/>
                <a:ahLst/>
                <a:cxnLst/>
                <a:rect l="l" t="t" r="r" b="b"/>
                <a:pathLst>
                  <a:path w="19254" h="71979" extrusionOk="0">
                    <a:moveTo>
                      <a:pt x="4985" y="1"/>
                    </a:moveTo>
                    <a:cubicBezTo>
                      <a:pt x="4985" y="1"/>
                      <a:pt x="0" y="34026"/>
                      <a:pt x="1326" y="38783"/>
                    </a:cubicBezTo>
                    <a:cubicBezTo>
                      <a:pt x="2653" y="43539"/>
                      <a:pt x="12074" y="71939"/>
                      <a:pt x="12074" y="71939"/>
                    </a:cubicBezTo>
                    <a:cubicBezTo>
                      <a:pt x="12074" y="71939"/>
                      <a:pt x="12444" y="71978"/>
                      <a:pt x="13010" y="71978"/>
                    </a:cubicBezTo>
                    <a:cubicBezTo>
                      <a:pt x="14178" y="71978"/>
                      <a:pt x="16177" y="71812"/>
                      <a:pt x="17470" y="70796"/>
                    </a:cubicBezTo>
                    <a:cubicBezTo>
                      <a:pt x="17470" y="70796"/>
                      <a:pt x="10564" y="40932"/>
                      <a:pt x="10793" y="37090"/>
                    </a:cubicBezTo>
                    <a:cubicBezTo>
                      <a:pt x="11068" y="33203"/>
                      <a:pt x="19254" y="275"/>
                      <a:pt x="19254" y="275"/>
                    </a:cubicBez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5276093" y="3152561"/>
                <a:ext cx="335085" cy="980248"/>
              </a:xfrm>
              <a:custGeom>
                <a:avLst/>
                <a:gdLst/>
                <a:ahLst/>
                <a:cxnLst/>
                <a:rect l="l" t="t" r="r" b="b"/>
                <a:pathLst>
                  <a:path w="20032" h="58601" extrusionOk="0">
                    <a:moveTo>
                      <a:pt x="20032" y="1"/>
                    </a:moveTo>
                    <a:lnTo>
                      <a:pt x="6403" y="458"/>
                    </a:lnTo>
                    <a:cubicBezTo>
                      <a:pt x="6403" y="458"/>
                      <a:pt x="1" y="40018"/>
                      <a:pt x="915" y="45871"/>
                    </a:cubicBezTo>
                    <a:cubicBezTo>
                      <a:pt x="1190" y="47655"/>
                      <a:pt x="1601" y="49576"/>
                      <a:pt x="2059" y="51314"/>
                    </a:cubicBezTo>
                    <a:cubicBezTo>
                      <a:pt x="2425" y="52869"/>
                      <a:pt x="2882" y="54332"/>
                      <a:pt x="3202" y="55475"/>
                    </a:cubicBezTo>
                    <a:cubicBezTo>
                      <a:pt x="3797" y="57350"/>
                      <a:pt x="4208" y="58585"/>
                      <a:pt x="4208" y="58585"/>
                    </a:cubicBezTo>
                    <a:cubicBezTo>
                      <a:pt x="4208" y="58585"/>
                      <a:pt x="4508" y="58600"/>
                      <a:pt x="5031" y="58600"/>
                    </a:cubicBezTo>
                    <a:cubicBezTo>
                      <a:pt x="7091" y="58600"/>
                      <a:pt x="12609" y="58368"/>
                      <a:pt x="16876" y="56070"/>
                    </a:cubicBezTo>
                    <a:cubicBezTo>
                      <a:pt x="16876" y="56070"/>
                      <a:pt x="16373" y="53966"/>
                      <a:pt x="15824" y="51542"/>
                    </a:cubicBezTo>
                    <a:cubicBezTo>
                      <a:pt x="15504" y="49987"/>
                      <a:pt x="15184" y="48295"/>
                      <a:pt x="14955" y="47015"/>
                    </a:cubicBezTo>
                    <a:cubicBezTo>
                      <a:pt x="14818" y="46329"/>
                      <a:pt x="14727" y="45597"/>
                      <a:pt x="14773" y="44911"/>
                    </a:cubicBezTo>
                    <a:cubicBezTo>
                      <a:pt x="15001" y="43448"/>
                      <a:pt x="20032" y="1"/>
                      <a:pt x="20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5533907" y="3151039"/>
                <a:ext cx="286124" cy="928627"/>
              </a:xfrm>
              <a:custGeom>
                <a:avLst/>
                <a:gdLst/>
                <a:ahLst/>
                <a:cxnLst/>
                <a:rect l="l" t="t" r="r" b="b"/>
                <a:pathLst>
                  <a:path w="17105" h="55515" extrusionOk="0">
                    <a:moveTo>
                      <a:pt x="12532" y="0"/>
                    </a:moveTo>
                    <a:lnTo>
                      <a:pt x="1" y="321"/>
                    </a:lnTo>
                    <a:cubicBezTo>
                      <a:pt x="1419" y="13903"/>
                      <a:pt x="2196" y="34438"/>
                      <a:pt x="2516" y="46145"/>
                    </a:cubicBezTo>
                    <a:cubicBezTo>
                      <a:pt x="2562" y="47746"/>
                      <a:pt x="2608" y="49209"/>
                      <a:pt x="2653" y="50490"/>
                    </a:cubicBezTo>
                    <a:cubicBezTo>
                      <a:pt x="2699" y="53417"/>
                      <a:pt x="2745" y="55109"/>
                      <a:pt x="2745" y="55109"/>
                    </a:cubicBezTo>
                    <a:cubicBezTo>
                      <a:pt x="4446" y="55408"/>
                      <a:pt x="6331" y="55515"/>
                      <a:pt x="8160" y="55515"/>
                    </a:cubicBezTo>
                    <a:cubicBezTo>
                      <a:pt x="12769" y="55515"/>
                      <a:pt x="17014" y="54835"/>
                      <a:pt x="17014" y="54835"/>
                    </a:cubicBezTo>
                    <a:cubicBezTo>
                      <a:pt x="17105" y="53234"/>
                      <a:pt x="17105" y="51679"/>
                      <a:pt x="17105" y="50078"/>
                    </a:cubicBezTo>
                    <a:cubicBezTo>
                      <a:pt x="17105" y="48615"/>
                      <a:pt x="17105" y="47151"/>
                      <a:pt x="17105" y="45734"/>
                    </a:cubicBezTo>
                    <a:cubicBezTo>
                      <a:pt x="16831" y="30367"/>
                      <a:pt x="15321" y="15092"/>
                      <a:pt x="12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4994559" y="2599447"/>
                <a:ext cx="436839" cy="403952"/>
              </a:xfrm>
              <a:custGeom>
                <a:avLst/>
                <a:gdLst/>
                <a:ahLst/>
                <a:cxnLst/>
                <a:rect l="l" t="t" r="r" b="b"/>
                <a:pathLst>
                  <a:path w="26115" h="24149" extrusionOk="0">
                    <a:moveTo>
                      <a:pt x="4254" y="1"/>
                    </a:moveTo>
                    <a:lnTo>
                      <a:pt x="1" y="2287"/>
                    </a:lnTo>
                    <a:cubicBezTo>
                      <a:pt x="1" y="2287"/>
                      <a:pt x="5728" y="24149"/>
                      <a:pt x="13873" y="24149"/>
                    </a:cubicBezTo>
                    <a:cubicBezTo>
                      <a:pt x="13899" y="24149"/>
                      <a:pt x="13924" y="24148"/>
                      <a:pt x="13950" y="24148"/>
                    </a:cubicBezTo>
                    <a:cubicBezTo>
                      <a:pt x="21724" y="23965"/>
                      <a:pt x="26115" y="11068"/>
                      <a:pt x="26115" y="11068"/>
                    </a:cubicBezTo>
                    <a:lnTo>
                      <a:pt x="26023" y="1053"/>
                    </a:lnTo>
                    <a:cubicBezTo>
                      <a:pt x="22822" y="2333"/>
                      <a:pt x="15276" y="16739"/>
                      <a:pt x="13812" y="16922"/>
                    </a:cubicBezTo>
                    <a:cubicBezTo>
                      <a:pt x="13806" y="16923"/>
                      <a:pt x="13801" y="16923"/>
                      <a:pt x="13794" y="16923"/>
                    </a:cubicBezTo>
                    <a:cubicBezTo>
                      <a:pt x="12284" y="16923"/>
                      <a:pt x="4254" y="1"/>
                      <a:pt x="425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4946366" y="2478519"/>
                <a:ext cx="119367" cy="159196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9517" extrusionOk="0">
                    <a:moveTo>
                      <a:pt x="2645" y="1"/>
                    </a:moveTo>
                    <a:cubicBezTo>
                      <a:pt x="2633" y="1"/>
                      <a:pt x="2620" y="2"/>
                      <a:pt x="2608" y="4"/>
                    </a:cubicBezTo>
                    <a:cubicBezTo>
                      <a:pt x="1876" y="187"/>
                      <a:pt x="3202" y="4440"/>
                      <a:pt x="3202" y="4440"/>
                    </a:cubicBezTo>
                    <a:cubicBezTo>
                      <a:pt x="3202" y="4440"/>
                      <a:pt x="1998" y="962"/>
                      <a:pt x="1440" y="962"/>
                    </a:cubicBezTo>
                    <a:cubicBezTo>
                      <a:pt x="1432" y="962"/>
                      <a:pt x="1425" y="963"/>
                      <a:pt x="1418" y="964"/>
                    </a:cubicBezTo>
                    <a:cubicBezTo>
                      <a:pt x="915" y="1101"/>
                      <a:pt x="1876" y="5080"/>
                      <a:pt x="1876" y="5080"/>
                    </a:cubicBezTo>
                    <a:cubicBezTo>
                      <a:pt x="1876" y="5080"/>
                      <a:pt x="939" y="2738"/>
                      <a:pt x="462" y="2738"/>
                    </a:cubicBezTo>
                    <a:cubicBezTo>
                      <a:pt x="445" y="2738"/>
                      <a:pt x="428" y="2741"/>
                      <a:pt x="412" y="2748"/>
                    </a:cubicBezTo>
                    <a:cubicBezTo>
                      <a:pt x="1" y="2885"/>
                      <a:pt x="1098" y="7778"/>
                      <a:pt x="2882" y="9516"/>
                    </a:cubicBezTo>
                    <a:lnTo>
                      <a:pt x="7135" y="7230"/>
                    </a:lnTo>
                    <a:cubicBezTo>
                      <a:pt x="5866" y="5145"/>
                      <a:pt x="4957" y="277"/>
                      <a:pt x="4228" y="277"/>
                    </a:cubicBezTo>
                    <a:cubicBezTo>
                      <a:pt x="4222" y="277"/>
                      <a:pt x="4215" y="277"/>
                      <a:pt x="4208" y="278"/>
                    </a:cubicBezTo>
                    <a:cubicBezTo>
                      <a:pt x="3527" y="363"/>
                      <a:pt x="4312" y="3580"/>
                      <a:pt x="4424" y="4024"/>
                    </a:cubicBezTo>
                    <a:lnTo>
                      <a:pt x="4424" y="4024"/>
                    </a:lnTo>
                    <a:cubicBezTo>
                      <a:pt x="4304" y="3556"/>
                      <a:pt x="3368" y="1"/>
                      <a:pt x="264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5377081" y="2587202"/>
                <a:ext cx="374094" cy="59436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35532" extrusionOk="0">
                    <a:moveTo>
                      <a:pt x="8598" y="1"/>
                    </a:moveTo>
                    <a:lnTo>
                      <a:pt x="3156" y="1785"/>
                    </a:lnTo>
                    <a:cubicBezTo>
                      <a:pt x="1" y="9559"/>
                      <a:pt x="2790" y="22273"/>
                      <a:pt x="2790" y="22273"/>
                    </a:cubicBezTo>
                    <a:lnTo>
                      <a:pt x="366" y="34255"/>
                    </a:lnTo>
                    <a:cubicBezTo>
                      <a:pt x="3024" y="35226"/>
                      <a:pt x="6742" y="35531"/>
                      <a:pt x="10361" y="35531"/>
                    </a:cubicBezTo>
                    <a:cubicBezTo>
                      <a:pt x="16457" y="35531"/>
                      <a:pt x="22273" y="34667"/>
                      <a:pt x="22273" y="34667"/>
                    </a:cubicBezTo>
                    <a:cubicBezTo>
                      <a:pt x="22364" y="30917"/>
                      <a:pt x="20032" y="21633"/>
                      <a:pt x="20032" y="21633"/>
                    </a:cubicBezTo>
                    <a:lnTo>
                      <a:pt x="19346" y="1785"/>
                    </a:lnTo>
                    <a:lnTo>
                      <a:pt x="139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5621127" y="2591032"/>
                <a:ext cx="207337" cy="967017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57810" extrusionOk="0">
                    <a:moveTo>
                      <a:pt x="0" y="1"/>
                    </a:moveTo>
                    <a:lnTo>
                      <a:pt x="1098" y="57808"/>
                    </a:lnTo>
                    <a:cubicBezTo>
                      <a:pt x="1098" y="57808"/>
                      <a:pt x="1297" y="57810"/>
                      <a:pt x="1645" y="57810"/>
                    </a:cubicBezTo>
                    <a:cubicBezTo>
                      <a:pt x="3556" y="57810"/>
                      <a:pt x="9956" y="57744"/>
                      <a:pt x="12394" y="56893"/>
                    </a:cubicBezTo>
                    <a:lnTo>
                      <a:pt x="4757" y="15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5234022" y="2617044"/>
                <a:ext cx="196615" cy="353452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21130" extrusionOk="0">
                    <a:moveTo>
                      <a:pt x="11754" y="1"/>
                    </a:moveTo>
                    <a:lnTo>
                      <a:pt x="11754" y="1"/>
                    </a:lnTo>
                    <a:cubicBezTo>
                      <a:pt x="8507" y="961"/>
                      <a:pt x="0" y="14315"/>
                      <a:pt x="0" y="14315"/>
                    </a:cubicBezTo>
                    <a:cubicBezTo>
                      <a:pt x="0" y="14315"/>
                      <a:pt x="1921" y="19803"/>
                      <a:pt x="6723" y="21129"/>
                    </a:cubicBezTo>
                    <a:cubicBezTo>
                      <a:pt x="6723" y="21129"/>
                      <a:pt x="10336" y="16327"/>
                      <a:pt x="11479" y="12989"/>
                    </a:cubicBezTo>
                    <a:lnTo>
                      <a:pt x="11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5288338" y="2591032"/>
                <a:ext cx="233349" cy="96748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57838" extrusionOk="0">
                    <a:moveTo>
                      <a:pt x="13217" y="1"/>
                    </a:moveTo>
                    <a:lnTo>
                      <a:pt x="8507" y="1556"/>
                    </a:lnTo>
                    <a:lnTo>
                      <a:pt x="0" y="56207"/>
                    </a:lnTo>
                    <a:cubicBezTo>
                      <a:pt x="3563" y="57591"/>
                      <a:pt x="7486" y="57837"/>
                      <a:pt x="9829" y="57837"/>
                    </a:cubicBezTo>
                    <a:cubicBezTo>
                      <a:pt x="11125" y="57837"/>
                      <a:pt x="11937" y="57762"/>
                      <a:pt x="11937" y="57762"/>
                    </a:cubicBezTo>
                    <a:cubicBezTo>
                      <a:pt x="13949" y="42624"/>
                      <a:pt x="13217" y="1"/>
                      <a:pt x="13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5697624" y="2617044"/>
                <a:ext cx="201985" cy="644143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38508" extrusionOk="0">
                    <a:moveTo>
                      <a:pt x="184" y="1"/>
                    </a:moveTo>
                    <a:lnTo>
                      <a:pt x="1" y="11800"/>
                    </a:lnTo>
                    <a:cubicBezTo>
                      <a:pt x="1" y="11800"/>
                      <a:pt x="5900" y="18477"/>
                      <a:pt x="6037" y="19346"/>
                    </a:cubicBezTo>
                    <a:cubicBezTo>
                      <a:pt x="6129" y="20581"/>
                      <a:pt x="5169" y="37822"/>
                      <a:pt x="5169" y="37822"/>
                    </a:cubicBezTo>
                    <a:lnTo>
                      <a:pt x="9742" y="38508"/>
                    </a:lnTo>
                    <a:cubicBezTo>
                      <a:pt x="9742" y="38508"/>
                      <a:pt x="12074" y="21358"/>
                      <a:pt x="12029" y="18934"/>
                    </a:cubicBezTo>
                    <a:cubicBezTo>
                      <a:pt x="11891" y="14727"/>
                      <a:pt x="2928" y="1007"/>
                      <a:pt x="18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5778722" y="3248472"/>
                <a:ext cx="132365" cy="94962"/>
              </a:xfrm>
              <a:custGeom>
                <a:avLst/>
                <a:gdLst/>
                <a:ahLst/>
                <a:cxnLst/>
                <a:rect l="l" t="t" r="r" b="b"/>
                <a:pathLst>
                  <a:path w="7913" h="5677" extrusionOk="0">
                    <a:moveTo>
                      <a:pt x="366" y="1"/>
                    </a:moveTo>
                    <a:cubicBezTo>
                      <a:pt x="366" y="1"/>
                      <a:pt x="0" y="3934"/>
                      <a:pt x="595" y="4757"/>
                    </a:cubicBezTo>
                    <a:cubicBezTo>
                      <a:pt x="1007" y="5360"/>
                      <a:pt x="3005" y="5677"/>
                      <a:pt x="4556" y="5677"/>
                    </a:cubicBezTo>
                    <a:cubicBezTo>
                      <a:pt x="5240" y="5677"/>
                      <a:pt x="5838" y="5615"/>
                      <a:pt x="6174" y="5489"/>
                    </a:cubicBezTo>
                    <a:cubicBezTo>
                      <a:pt x="7226" y="5077"/>
                      <a:pt x="7912" y="3797"/>
                      <a:pt x="7592" y="3660"/>
                    </a:cubicBezTo>
                    <a:cubicBezTo>
                      <a:pt x="7564" y="3645"/>
                      <a:pt x="7522" y="3639"/>
                      <a:pt x="7470" y="3639"/>
                    </a:cubicBezTo>
                    <a:cubicBezTo>
                      <a:pt x="7037" y="3639"/>
                      <a:pt x="5890" y="4074"/>
                      <a:pt x="5651" y="4074"/>
                    </a:cubicBezTo>
                    <a:cubicBezTo>
                      <a:pt x="5641" y="4074"/>
                      <a:pt x="5632" y="4073"/>
                      <a:pt x="5626" y="4071"/>
                    </a:cubicBezTo>
                    <a:cubicBezTo>
                      <a:pt x="5488" y="4026"/>
                      <a:pt x="4757" y="1785"/>
                      <a:pt x="4894" y="687"/>
                    </a:cubicBez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5690749" y="2617044"/>
                <a:ext cx="218796" cy="3529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21100" extrusionOk="0">
                    <a:moveTo>
                      <a:pt x="595" y="1"/>
                    </a:moveTo>
                    <a:lnTo>
                      <a:pt x="0" y="12074"/>
                    </a:lnTo>
                    <a:cubicBezTo>
                      <a:pt x="3476" y="15275"/>
                      <a:pt x="5259" y="20992"/>
                      <a:pt x="5259" y="20992"/>
                    </a:cubicBezTo>
                    <a:cubicBezTo>
                      <a:pt x="5834" y="21066"/>
                      <a:pt x="6372" y="21100"/>
                      <a:pt x="6875" y="21100"/>
                    </a:cubicBezTo>
                    <a:cubicBezTo>
                      <a:pt x="11344" y="21100"/>
                      <a:pt x="13080" y="18477"/>
                      <a:pt x="13080" y="18477"/>
                    </a:cubicBezTo>
                    <a:cubicBezTo>
                      <a:pt x="12805" y="15458"/>
                      <a:pt x="3887" y="1144"/>
                      <a:pt x="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5435228" y="2226778"/>
                <a:ext cx="235640" cy="386372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23098" extrusionOk="0">
                    <a:moveTo>
                      <a:pt x="7165" y="1"/>
                    </a:moveTo>
                    <a:cubicBezTo>
                      <a:pt x="4513" y="1"/>
                      <a:pt x="1948" y="1206"/>
                      <a:pt x="1281" y="3665"/>
                    </a:cubicBezTo>
                    <a:cubicBezTo>
                      <a:pt x="595" y="5769"/>
                      <a:pt x="183" y="7964"/>
                      <a:pt x="46" y="10205"/>
                    </a:cubicBezTo>
                    <a:cubicBezTo>
                      <a:pt x="46" y="10205"/>
                      <a:pt x="46" y="10251"/>
                      <a:pt x="46" y="10297"/>
                    </a:cubicBezTo>
                    <a:lnTo>
                      <a:pt x="46" y="10708"/>
                    </a:lnTo>
                    <a:cubicBezTo>
                      <a:pt x="0" y="12034"/>
                      <a:pt x="320" y="13315"/>
                      <a:pt x="1006" y="14458"/>
                    </a:cubicBezTo>
                    <a:cubicBezTo>
                      <a:pt x="1464" y="15099"/>
                      <a:pt x="2012" y="15693"/>
                      <a:pt x="2607" y="16242"/>
                    </a:cubicBezTo>
                    <a:cubicBezTo>
                      <a:pt x="2790" y="16379"/>
                      <a:pt x="2927" y="16516"/>
                      <a:pt x="3110" y="16608"/>
                    </a:cubicBezTo>
                    <a:lnTo>
                      <a:pt x="3384" y="16882"/>
                    </a:lnTo>
                    <a:cubicBezTo>
                      <a:pt x="4619" y="17843"/>
                      <a:pt x="5397" y="18529"/>
                      <a:pt x="5168" y="21730"/>
                    </a:cubicBezTo>
                    <a:cubicBezTo>
                      <a:pt x="5168" y="21730"/>
                      <a:pt x="6330" y="23097"/>
                      <a:pt x="8043" y="23097"/>
                    </a:cubicBezTo>
                    <a:cubicBezTo>
                      <a:pt x="8757" y="23097"/>
                      <a:pt x="9567" y="22860"/>
                      <a:pt x="10427" y="22187"/>
                    </a:cubicBezTo>
                    <a:cubicBezTo>
                      <a:pt x="10702" y="19809"/>
                      <a:pt x="11251" y="17522"/>
                      <a:pt x="12074" y="15281"/>
                    </a:cubicBezTo>
                    <a:cubicBezTo>
                      <a:pt x="12257" y="14824"/>
                      <a:pt x="12440" y="14367"/>
                      <a:pt x="12623" y="13909"/>
                    </a:cubicBezTo>
                    <a:cubicBezTo>
                      <a:pt x="12714" y="13635"/>
                      <a:pt x="12851" y="13406"/>
                      <a:pt x="12943" y="13132"/>
                    </a:cubicBezTo>
                    <a:cubicBezTo>
                      <a:pt x="13034" y="12995"/>
                      <a:pt x="13080" y="12858"/>
                      <a:pt x="13171" y="12675"/>
                    </a:cubicBezTo>
                    <a:cubicBezTo>
                      <a:pt x="13171" y="12675"/>
                      <a:pt x="13263" y="12263"/>
                      <a:pt x="13354" y="11623"/>
                    </a:cubicBezTo>
                    <a:cubicBezTo>
                      <a:pt x="13583" y="9885"/>
                      <a:pt x="14086" y="6409"/>
                      <a:pt x="13949" y="5083"/>
                    </a:cubicBezTo>
                    <a:cubicBezTo>
                      <a:pt x="13625" y="1722"/>
                      <a:pt x="10333" y="1"/>
                      <a:pt x="716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5485713" y="2394109"/>
                <a:ext cx="16644" cy="1868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117" extrusionOk="0">
                    <a:moveTo>
                      <a:pt x="526" y="0"/>
                    </a:moveTo>
                    <a:cubicBezTo>
                      <a:pt x="474" y="0"/>
                      <a:pt x="420" y="6"/>
                      <a:pt x="366" y="19"/>
                    </a:cubicBezTo>
                    <a:cubicBezTo>
                      <a:pt x="229" y="65"/>
                      <a:pt x="92" y="156"/>
                      <a:pt x="46" y="339"/>
                    </a:cubicBezTo>
                    <a:cubicBezTo>
                      <a:pt x="1" y="659"/>
                      <a:pt x="275" y="934"/>
                      <a:pt x="549" y="1117"/>
                    </a:cubicBezTo>
                    <a:lnTo>
                      <a:pt x="687" y="1117"/>
                    </a:lnTo>
                    <a:cubicBezTo>
                      <a:pt x="732" y="1071"/>
                      <a:pt x="732" y="980"/>
                      <a:pt x="687" y="980"/>
                    </a:cubicBezTo>
                    <a:cubicBezTo>
                      <a:pt x="504" y="842"/>
                      <a:pt x="229" y="659"/>
                      <a:pt x="275" y="431"/>
                    </a:cubicBezTo>
                    <a:cubicBezTo>
                      <a:pt x="275" y="339"/>
                      <a:pt x="366" y="248"/>
                      <a:pt x="458" y="248"/>
                    </a:cubicBezTo>
                    <a:cubicBezTo>
                      <a:pt x="498" y="234"/>
                      <a:pt x="538" y="229"/>
                      <a:pt x="577" y="229"/>
                    </a:cubicBezTo>
                    <a:cubicBezTo>
                      <a:pt x="672" y="229"/>
                      <a:pt x="759" y="261"/>
                      <a:pt x="824" y="294"/>
                    </a:cubicBezTo>
                    <a:cubicBezTo>
                      <a:pt x="832" y="298"/>
                      <a:pt x="840" y="300"/>
                      <a:pt x="848" y="300"/>
                    </a:cubicBezTo>
                    <a:cubicBezTo>
                      <a:pt x="930" y="300"/>
                      <a:pt x="994" y="107"/>
                      <a:pt x="870" y="65"/>
                    </a:cubicBezTo>
                    <a:cubicBezTo>
                      <a:pt x="773" y="33"/>
                      <a:pt x="653" y="0"/>
                      <a:pt x="526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5439811" y="2384139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8" y="0"/>
                      <a:pt x="85" y="206"/>
                      <a:pt x="46" y="478"/>
                    </a:cubicBezTo>
                    <a:cubicBezTo>
                      <a:pt x="1" y="798"/>
                      <a:pt x="366" y="1072"/>
                      <a:pt x="824" y="1118"/>
                    </a:cubicBezTo>
                    <a:cubicBezTo>
                      <a:pt x="894" y="1132"/>
                      <a:pt x="963" y="1139"/>
                      <a:pt x="1029" y="1139"/>
                    </a:cubicBezTo>
                    <a:cubicBezTo>
                      <a:pt x="1397" y="1139"/>
                      <a:pt x="1693" y="939"/>
                      <a:pt x="1693" y="707"/>
                    </a:cubicBezTo>
                    <a:cubicBezTo>
                      <a:pt x="1738" y="386"/>
                      <a:pt x="1418" y="112"/>
                      <a:pt x="961" y="21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5527031" y="2393323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7" y="0"/>
                      <a:pt x="85" y="206"/>
                      <a:pt x="46" y="478"/>
                    </a:cubicBezTo>
                    <a:cubicBezTo>
                      <a:pt x="0" y="752"/>
                      <a:pt x="366" y="1027"/>
                      <a:pt x="823" y="1118"/>
                    </a:cubicBezTo>
                    <a:cubicBezTo>
                      <a:pt x="892" y="1132"/>
                      <a:pt x="960" y="1138"/>
                      <a:pt x="1026" y="1138"/>
                    </a:cubicBezTo>
                    <a:cubicBezTo>
                      <a:pt x="1397" y="1138"/>
                      <a:pt x="1699" y="932"/>
                      <a:pt x="1738" y="661"/>
                    </a:cubicBezTo>
                    <a:cubicBezTo>
                      <a:pt x="1738" y="386"/>
                      <a:pt x="1418" y="112"/>
                      <a:pt x="961" y="20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5515556" y="2333721"/>
                <a:ext cx="32903" cy="11291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75" extrusionOk="0">
                    <a:moveTo>
                      <a:pt x="619" y="0"/>
                    </a:moveTo>
                    <a:cubicBezTo>
                      <a:pt x="503" y="0"/>
                      <a:pt x="388" y="6"/>
                      <a:pt x="275" y="16"/>
                    </a:cubicBezTo>
                    <a:cubicBezTo>
                      <a:pt x="137" y="62"/>
                      <a:pt x="0" y="199"/>
                      <a:pt x="46" y="336"/>
                    </a:cubicBezTo>
                    <a:cubicBezTo>
                      <a:pt x="84" y="449"/>
                      <a:pt x="152" y="531"/>
                      <a:pt x="252" y="531"/>
                    </a:cubicBezTo>
                    <a:cubicBezTo>
                      <a:pt x="273" y="531"/>
                      <a:pt x="296" y="527"/>
                      <a:pt x="320" y="519"/>
                    </a:cubicBezTo>
                    <a:lnTo>
                      <a:pt x="961" y="519"/>
                    </a:lnTo>
                    <a:cubicBezTo>
                      <a:pt x="1098" y="565"/>
                      <a:pt x="1189" y="611"/>
                      <a:pt x="1326" y="611"/>
                    </a:cubicBezTo>
                    <a:lnTo>
                      <a:pt x="1418" y="611"/>
                    </a:lnTo>
                    <a:lnTo>
                      <a:pt x="1601" y="656"/>
                    </a:lnTo>
                    <a:cubicBezTo>
                      <a:pt x="1638" y="669"/>
                      <a:pt x="1674" y="674"/>
                      <a:pt x="1709" y="674"/>
                    </a:cubicBezTo>
                    <a:cubicBezTo>
                      <a:pt x="1805" y="674"/>
                      <a:pt x="1888" y="632"/>
                      <a:pt x="1921" y="565"/>
                    </a:cubicBezTo>
                    <a:cubicBezTo>
                      <a:pt x="1967" y="428"/>
                      <a:pt x="1921" y="291"/>
                      <a:pt x="1784" y="245"/>
                    </a:cubicBezTo>
                    <a:cubicBezTo>
                      <a:pt x="1429" y="68"/>
                      <a:pt x="1020" y="0"/>
                      <a:pt x="61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5458931" y="2330542"/>
                <a:ext cx="32920" cy="10338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18" extrusionOk="0">
                    <a:moveTo>
                      <a:pt x="961" y="0"/>
                    </a:moveTo>
                    <a:cubicBezTo>
                      <a:pt x="698" y="0"/>
                      <a:pt x="435" y="23"/>
                      <a:pt x="184" y="69"/>
                    </a:cubicBezTo>
                    <a:cubicBezTo>
                      <a:pt x="47" y="115"/>
                      <a:pt x="1" y="252"/>
                      <a:pt x="47" y="389"/>
                    </a:cubicBezTo>
                    <a:cubicBezTo>
                      <a:pt x="47" y="464"/>
                      <a:pt x="138" y="539"/>
                      <a:pt x="246" y="539"/>
                    </a:cubicBezTo>
                    <a:cubicBezTo>
                      <a:pt x="271" y="539"/>
                      <a:pt x="296" y="535"/>
                      <a:pt x="321" y="526"/>
                    </a:cubicBezTo>
                    <a:lnTo>
                      <a:pt x="641" y="526"/>
                    </a:lnTo>
                    <a:cubicBezTo>
                      <a:pt x="687" y="503"/>
                      <a:pt x="744" y="492"/>
                      <a:pt x="801" y="492"/>
                    </a:cubicBezTo>
                    <a:cubicBezTo>
                      <a:pt x="858" y="492"/>
                      <a:pt x="916" y="503"/>
                      <a:pt x="961" y="526"/>
                    </a:cubicBezTo>
                    <a:cubicBezTo>
                      <a:pt x="1190" y="526"/>
                      <a:pt x="1419" y="526"/>
                      <a:pt x="1602" y="618"/>
                    </a:cubicBezTo>
                    <a:cubicBezTo>
                      <a:pt x="1739" y="618"/>
                      <a:pt x="1876" y="572"/>
                      <a:pt x="1922" y="435"/>
                    </a:cubicBezTo>
                    <a:cubicBezTo>
                      <a:pt x="1967" y="298"/>
                      <a:pt x="1922" y="115"/>
                      <a:pt x="1739" y="69"/>
                    </a:cubicBezTo>
                    <a:cubicBezTo>
                      <a:pt x="1487" y="23"/>
                      <a:pt x="1224" y="0"/>
                      <a:pt x="961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5515556" y="2360252"/>
                <a:ext cx="22197" cy="1896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34" extrusionOk="0">
                    <a:moveTo>
                      <a:pt x="749" y="0"/>
                    </a:moveTo>
                    <a:cubicBezTo>
                      <a:pt x="617" y="0"/>
                      <a:pt x="483" y="52"/>
                      <a:pt x="366" y="168"/>
                    </a:cubicBezTo>
                    <a:cubicBezTo>
                      <a:pt x="0" y="488"/>
                      <a:pt x="183" y="1083"/>
                      <a:pt x="686" y="1128"/>
                    </a:cubicBezTo>
                    <a:cubicBezTo>
                      <a:pt x="710" y="1132"/>
                      <a:pt x="733" y="1133"/>
                      <a:pt x="757" y="1133"/>
                    </a:cubicBezTo>
                    <a:cubicBezTo>
                      <a:pt x="1052" y="1133"/>
                      <a:pt x="1326" y="876"/>
                      <a:pt x="1326" y="580"/>
                    </a:cubicBezTo>
                    <a:cubicBezTo>
                      <a:pt x="1295" y="237"/>
                      <a:pt x="1030" y="0"/>
                      <a:pt x="74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5462762" y="2356923"/>
                <a:ext cx="22197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50" extrusionOk="0">
                    <a:moveTo>
                      <a:pt x="730" y="1"/>
                    </a:moveTo>
                    <a:cubicBezTo>
                      <a:pt x="603" y="1"/>
                      <a:pt x="475" y="44"/>
                      <a:pt x="366" y="138"/>
                    </a:cubicBezTo>
                    <a:cubicBezTo>
                      <a:pt x="1" y="504"/>
                      <a:pt x="184" y="1099"/>
                      <a:pt x="687" y="1145"/>
                    </a:cubicBezTo>
                    <a:cubicBezTo>
                      <a:pt x="714" y="1148"/>
                      <a:pt x="740" y="1150"/>
                      <a:pt x="766" y="1150"/>
                    </a:cubicBezTo>
                    <a:cubicBezTo>
                      <a:pt x="1091" y="1150"/>
                      <a:pt x="1327" y="892"/>
                      <a:pt x="1327" y="596"/>
                    </a:cubicBezTo>
                    <a:cubicBezTo>
                      <a:pt x="1327" y="242"/>
                      <a:pt x="1032" y="1"/>
                      <a:pt x="730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5476496" y="2432467"/>
                <a:ext cx="36767" cy="1055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631" extrusionOk="0">
                    <a:moveTo>
                      <a:pt x="1904" y="1"/>
                    </a:moveTo>
                    <a:cubicBezTo>
                      <a:pt x="1881" y="1"/>
                      <a:pt x="1856" y="5"/>
                      <a:pt x="1832" y="13"/>
                    </a:cubicBezTo>
                    <a:cubicBezTo>
                      <a:pt x="1695" y="13"/>
                      <a:pt x="1558" y="59"/>
                      <a:pt x="1466" y="59"/>
                    </a:cubicBezTo>
                    <a:lnTo>
                      <a:pt x="460" y="59"/>
                    </a:lnTo>
                    <a:cubicBezTo>
                      <a:pt x="422" y="42"/>
                      <a:pt x="386" y="35"/>
                      <a:pt x="353" y="35"/>
                    </a:cubicBezTo>
                    <a:cubicBezTo>
                      <a:pt x="104" y="35"/>
                      <a:pt x="0" y="441"/>
                      <a:pt x="323" y="562"/>
                    </a:cubicBezTo>
                    <a:cubicBezTo>
                      <a:pt x="574" y="607"/>
                      <a:pt x="837" y="630"/>
                      <a:pt x="1106" y="630"/>
                    </a:cubicBezTo>
                    <a:cubicBezTo>
                      <a:pt x="1375" y="630"/>
                      <a:pt x="1649" y="607"/>
                      <a:pt x="1924" y="562"/>
                    </a:cubicBezTo>
                    <a:cubicBezTo>
                      <a:pt x="2107" y="516"/>
                      <a:pt x="2198" y="333"/>
                      <a:pt x="2107" y="196"/>
                    </a:cubicBezTo>
                    <a:cubicBezTo>
                      <a:pt x="2107" y="83"/>
                      <a:pt x="2014" y="1"/>
                      <a:pt x="1904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5608112" y="2134021"/>
                <a:ext cx="201985" cy="200228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11970" extrusionOk="0">
                    <a:moveTo>
                      <a:pt x="6024" y="1"/>
                    </a:moveTo>
                    <a:cubicBezTo>
                      <a:pt x="5026" y="1"/>
                      <a:pt x="4049" y="286"/>
                      <a:pt x="3248" y="887"/>
                    </a:cubicBezTo>
                    <a:cubicBezTo>
                      <a:pt x="2288" y="1573"/>
                      <a:pt x="1922" y="2808"/>
                      <a:pt x="2333" y="3905"/>
                    </a:cubicBezTo>
                    <a:cubicBezTo>
                      <a:pt x="2260" y="3893"/>
                      <a:pt x="2186" y="3887"/>
                      <a:pt x="2113" y="3887"/>
                    </a:cubicBezTo>
                    <a:cubicBezTo>
                      <a:pt x="1912" y="3887"/>
                      <a:pt x="1711" y="3930"/>
                      <a:pt x="1510" y="3997"/>
                    </a:cubicBezTo>
                    <a:cubicBezTo>
                      <a:pt x="413" y="4363"/>
                      <a:pt x="1" y="5689"/>
                      <a:pt x="687" y="6649"/>
                    </a:cubicBezTo>
                    <a:cubicBezTo>
                      <a:pt x="916" y="6969"/>
                      <a:pt x="1281" y="7152"/>
                      <a:pt x="1510" y="7472"/>
                    </a:cubicBezTo>
                    <a:cubicBezTo>
                      <a:pt x="1785" y="7884"/>
                      <a:pt x="2013" y="8387"/>
                      <a:pt x="2288" y="8844"/>
                    </a:cubicBezTo>
                    <a:cubicBezTo>
                      <a:pt x="2791" y="9759"/>
                      <a:pt x="3522" y="10491"/>
                      <a:pt x="4391" y="11085"/>
                    </a:cubicBezTo>
                    <a:cubicBezTo>
                      <a:pt x="5123" y="11543"/>
                      <a:pt x="5946" y="11817"/>
                      <a:pt x="6815" y="11908"/>
                    </a:cubicBezTo>
                    <a:cubicBezTo>
                      <a:pt x="6998" y="11954"/>
                      <a:pt x="7181" y="11954"/>
                      <a:pt x="7318" y="11954"/>
                    </a:cubicBezTo>
                    <a:cubicBezTo>
                      <a:pt x="7455" y="11964"/>
                      <a:pt x="7592" y="11969"/>
                      <a:pt x="7728" y="11969"/>
                    </a:cubicBezTo>
                    <a:cubicBezTo>
                      <a:pt x="8815" y="11969"/>
                      <a:pt x="9854" y="11644"/>
                      <a:pt x="10748" y="10994"/>
                    </a:cubicBezTo>
                    <a:cubicBezTo>
                      <a:pt x="11709" y="10262"/>
                      <a:pt x="12074" y="8982"/>
                      <a:pt x="11663" y="7792"/>
                    </a:cubicBezTo>
                    <a:cubicBezTo>
                      <a:pt x="11388" y="7152"/>
                      <a:pt x="10794" y="6649"/>
                      <a:pt x="10657" y="6009"/>
                    </a:cubicBezTo>
                    <a:cubicBezTo>
                      <a:pt x="10520" y="5369"/>
                      <a:pt x="10794" y="4728"/>
                      <a:pt x="10840" y="4088"/>
                    </a:cubicBezTo>
                    <a:cubicBezTo>
                      <a:pt x="10885" y="2945"/>
                      <a:pt x="10382" y="1893"/>
                      <a:pt x="9513" y="1161"/>
                    </a:cubicBezTo>
                    <a:cubicBezTo>
                      <a:pt x="8644" y="475"/>
                      <a:pt x="7593" y="109"/>
                      <a:pt x="6449" y="18"/>
                    </a:cubicBezTo>
                    <a:cubicBezTo>
                      <a:pt x="6307" y="6"/>
                      <a:pt x="6166" y="1"/>
                      <a:pt x="6024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8112" y="2200866"/>
                <a:ext cx="114767" cy="132365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7913" extrusionOk="0">
                    <a:moveTo>
                      <a:pt x="1510" y="1"/>
                    </a:moveTo>
                    <a:cubicBezTo>
                      <a:pt x="413" y="367"/>
                      <a:pt x="1" y="1693"/>
                      <a:pt x="687" y="2653"/>
                    </a:cubicBezTo>
                    <a:cubicBezTo>
                      <a:pt x="916" y="2973"/>
                      <a:pt x="1281" y="3110"/>
                      <a:pt x="1510" y="3476"/>
                    </a:cubicBezTo>
                    <a:cubicBezTo>
                      <a:pt x="1785" y="3888"/>
                      <a:pt x="2013" y="4391"/>
                      <a:pt x="2288" y="4848"/>
                    </a:cubicBezTo>
                    <a:cubicBezTo>
                      <a:pt x="2791" y="5717"/>
                      <a:pt x="3522" y="6495"/>
                      <a:pt x="4391" y="7089"/>
                    </a:cubicBezTo>
                    <a:cubicBezTo>
                      <a:pt x="5123" y="7547"/>
                      <a:pt x="5946" y="7821"/>
                      <a:pt x="6815" y="7912"/>
                    </a:cubicBezTo>
                    <a:cubicBezTo>
                      <a:pt x="6861" y="6129"/>
                      <a:pt x="6404" y="4345"/>
                      <a:pt x="5397" y="2882"/>
                    </a:cubicBezTo>
                    <a:cubicBezTo>
                      <a:pt x="4437" y="1510"/>
                      <a:pt x="3065" y="549"/>
                      <a:pt x="1510" y="1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0"/>
              <p:cNvSpPr/>
              <p:nvPr/>
            </p:nvSpPr>
            <p:spPr>
              <a:xfrm>
                <a:off x="5420691" y="2195296"/>
                <a:ext cx="294538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3785" extrusionOk="0">
                    <a:moveTo>
                      <a:pt x="8512" y="1"/>
                    </a:moveTo>
                    <a:cubicBezTo>
                      <a:pt x="7026" y="1"/>
                      <a:pt x="5587" y="409"/>
                      <a:pt x="4299" y="1157"/>
                    </a:cubicBezTo>
                    <a:cubicBezTo>
                      <a:pt x="3156" y="1843"/>
                      <a:pt x="0" y="5364"/>
                      <a:pt x="2653" y="6050"/>
                    </a:cubicBezTo>
                    <a:cubicBezTo>
                      <a:pt x="2775" y="6072"/>
                      <a:pt x="2897" y="6084"/>
                      <a:pt x="3017" y="6084"/>
                    </a:cubicBezTo>
                    <a:cubicBezTo>
                      <a:pt x="3392" y="6084"/>
                      <a:pt x="3748" y="5973"/>
                      <a:pt x="4025" y="5730"/>
                    </a:cubicBezTo>
                    <a:cubicBezTo>
                      <a:pt x="4636" y="6153"/>
                      <a:pt x="5356" y="6371"/>
                      <a:pt x="6078" y="6371"/>
                    </a:cubicBezTo>
                    <a:cubicBezTo>
                      <a:pt x="6762" y="6371"/>
                      <a:pt x="7449" y="6176"/>
                      <a:pt x="8049" y="5776"/>
                    </a:cubicBezTo>
                    <a:cubicBezTo>
                      <a:pt x="8415" y="7148"/>
                      <a:pt x="9650" y="8108"/>
                      <a:pt x="11068" y="8154"/>
                    </a:cubicBezTo>
                    <a:cubicBezTo>
                      <a:pt x="10519" y="9983"/>
                      <a:pt x="11662" y="11904"/>
                      <a:pt x="13537" y="12361"/>
                    </a:cubicBezTo>
                    <a:cubicBezTo>
                      <a:pt x="13400" y="13002"/>
                      <a:pt x="13812" y="13642"/>
                      <a:pt x="14498" y="13779"/>
                    </a:cubicBezTo>
                    <a:cubicBezTo>
                      <a:pt x="14547" y="13783"/>
                      <a:pt x="14596" y="13784"/>
                      <a:pt x="14645" y="13784"/>
                    </a:cubicBezTo>
                    <a:cubicBezTo>
                      <a:pt x="15274" y="13784"/>
                      <a:pt x="15854" y="13511"/>
                      <a:pt x="16236" y="13002"/>
                    </a:cubicBezTo>
                    <a:cubicBezTo>
                      <a:pt x="16601" y="12499"/>
                      <a:pt x="16876" y="11858"/>
                      <a:pt x="17013" y="11218"/>
                    </a:cubicBezTo>
                    <a:cubicBezTo>
                      <a:pt x="17608" y="8611"/>
                      <a:pt x="17470" y="5684"/>
                      <a:pt x="15961" y="3489"/>
                    </a:cubicBezTo>
                    <a:cubicBezTo>
                      <a:pt x="14406" y="1248"/>
                      <a:pt x="11662" y="105"/>
                      <a:pt x="8964" y="14"/>
                    </a:cubicBezTo>
                    <a:cubicBezTo>
                      <a:pt x="8813" y="5"/>
                      <a:pt x="8663" y="1"/>
                      <a:pt x="8512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0"/>
              <p:cNvSpPr/>
              <p:nvPr/>
            </p:nvSpPr>
            <p:spPr>
              <a:xfrm>
                <a:off x="5626480" y="2366658"/>
                <a:ext cx="74220" cy="7425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39" extrusionOk="0">
                    <a:moveTo>
                      <a:pt x="2751" y="0"/>
                    </a:moveTo>
                    <a:cubicBezTo>
                      <a:pt x="2029" y="0"/>
                      <a:pt x="1246" y="433"/>
                      <a:pt x="732" y="1203"/>
                    </a:cubicBezTo>
                    <a:cubicBezTo>
                      <a:pt x="1" y="2300"/>
                      <a:pt x="46" y="3627"/>
                      <a:pt x="869" y="4175"/>
                    </a:cubicBezTo>
                    <a:cubicBezTo>
                      <a:pt x="1118" y="4355"/>
                      <a:pt x="1405" y="4439"/>
                      <a:pt x="1705" y="4439"/>
                    </a:cubicBezTo>
                    <a:cubicBezTo>
                      <a:pt x="2398" y="4439"/>
                      <a:pt x="3163" y="3995"/>
                      <a:pt x="3705" y="3261"/>
                    </a:cubicBezTo>
                    <a:cubicBezTo>
                      <a:pt x="4437" y="2163"/>
                      <a:pt x="4437" y="837"/>
                      <a:pt x="3613" y="242"/>
                    </a:cubicBezTo>
                    <a:cubicBezTo>
                      <a:pt x="3354" y="79"/>
                      <a:pt x="3058" y="0"/>
                      <a:pt x="2751" y="0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5639210" y="2382082"/>
                <a:ext cx="48660" cy="34776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079" extrusionOk="0">
                    <a:moveTo>
                      <a:pt x="2022" y="1"/>
                    </a:moveTo>
                    <a:cubicBezTo>
                      <a:pt x="1703" y="1"/>
                      <a:pt x="1400" y="94"/>
                      <a:pt x="1160" y="281"/>
                    </a:cubicBezTo>
                    <a:cubicBezTo>
                      <a:pt x="657" y="692"/>
                      <a:pt x="246" y="1195"/>
                      <a:pt x="63" y="1790"/>
                    </a:cubicBezTo>
                    <a:cubicBezTo>
                      <a:pt x="1" y="1944"/>
                      <a:pt x="148" y="2078"/>
                      <a:pt x="278" y="2078"/>
                    </a:cubicBezTo>
                    <a:cubicBezTo>
                      <a:pt x="340" y="2078"/>
                      <a:pt x="399" y="2047"/>
                      <a:pt x="429" y="1973"/>
                    </a:cubicBezTo>
                    <a:cubicBezTo>
                      <a:pt x="611" y="1470"/>
                      <a:pt x="886" y="1013"/>
                      <a:pt x="1297" y="647"/>
                    </a:cubicBezTo>
                    <a:cubicBezTo>
                      <a:pt x="1503" y="471"/>
                      <a:pt x="1783" y="389"/>
                      <a:pt x="2066" y="389"/>
                    </a:cubicBezTo>
                    <a:cubicBezTo>
                      <a:pt x="2225" y="389"/>
                      <a:pt x="2385" y="415"/>
                      <a:pt x="2532" y="464"/>
                    </a:cubicBezTo>
                    <a:cubicBezTo>
                      <a:pt x="2568" y="485"/>
                      <a:pt x="2602" y="494"/>
                      <a:pt x="2634" y="494"/>
                    </a:cubicBezTo>
                    <a:cubicBezTo>
                      <a:pt x="2808" y="494"/>
                      <a:pt x="2908" y="221"/>
                      <a:pt x="2715" y="144"/>
                    </a:cubicBezTo>
                    <a:cubicBezTo>
                      <a:pt x="2487" y="48"/>
                      <a:pt x="2250" y="1"/>
                      <a:pt x="2022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0"/>
              <p:cNvSpPr/>
              <p:nvPr/>
            </p:nvSpPr>
            <p:spPr>
              <a:xfrm>
                <a:off x="5647909" y="2394996"/>
                <a:ext cx="24489" cy="1418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503" y="0"/>
                    </a:moveTo>
                    <a:cubicBezTo>
                      <a:pt x="377" y="0"/>
                      <a:pt x="252" y="35"/>
                      <a:pt x="137" y="103"/>
                    </a:cubicBezTo>
                    <a:cubicBezTo>
                      <a:pt x="46" y="103"/>
                      <a:pt x="0" y="241"/>
                      <a:pt x="0" y="332"/>
                    </a:cubicBezTo>
                    <a:cubicBezTo>
                      <a:pt x="46" y="423"/>
                      <a:pt x="183" y="469"/>
                      <a:pt x="274" y="469"/>
                    </a:cubicBezTo>
                    <a:lnTo>
                      <a:pt x="777" y="469"/>
                    </a:lnTo>
                    <a:lnTo>
                      <a:pt x="915" y="561"/>
                    </a:lnTo>
                    <a:cubicBezTo>
                      <a:pt x="915" y="561"/>
                      <a:pt x="915" y="561"/>
                      <a:pt x="960" y="606"/>
                    </a:cubicBezTo>
                    <a:cubicBezTo>
                      <a:pt x="960" y="606"/>
                      <a:pt x="960" y="606"/>
                      <a:pt x="960" y="652"/>
                    </a:cubicBezTo>
                    <a:cubicBezTo>
                      <a:pt x="960" y="652"/>
                      <a:pt x="960" y="698"/>
                      <a:pt x="960" y="698"/>
                    </a:cubicBezTo>
                    <a:cubicBezTo>
                      <a:pt x="995" y="803"/>
                      <a:pt x="1070" y="847"/>
                      <a:pt x="1145" y="847"/>
                    </a:cubicBezTo>
                    <a:cubicBezTo>
                      <a:pt x="1265" y="847"/>
                      <a:pt x="1383" y="730"/>
                      <a:pt x="1326" y="561"/>
                    </a:cubicBezTo>
                    <a:lnTo>
                      <a:pt x="1326" y="561"/>
                    </a:lnTo>
                    <a:lnTo>
                      <a:pt x="1463" y="652"/>
                    </a:lnTo>
                    <a:cubicBezTo>
                      <a:pt x="1372" y="378"/>
                      <a:pt x="1143" y="195"/>
                      <a:pt x="869" y="103"/>
                    </a:cubicBezTo>
                    <a:cubicBezTo>
                      <a:pt x="755" y="35"/>
                      <a:pt x="629" y="0"/>
                      <a:pt x="503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7"/>
          <p:cNvSpPr txBox="1">
            <a:spLocks noGrp="1"/>
          </p:cNvSpPr>
          <p:nvPr>
            <p:ph type="title"/>
          </p:nvPr>
        </p:nvSpPr>
        <p:spPr>
          <a:xfrm>
            <a:off x="192299" y="-31648"/>
            <a:ext cx="2893801" cy="1056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éferences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0" name="Google Shape;1290;p47"/>
          <p:cNvGrpSpPr/>
          <p:nvPr/>
        </p:nvGrpSpPr>
        <p:grpSpPr>
          <a:xfrm>
            <a:off x="4569116" y="539425"/>
            <a:ext cx="5242058" cy="4604079"/>
            <a:chOff x="4569116" y="539425"/>
            <a:chExt cx="5242058" cy="4604079"/>
          </a:xfrm>
        </p:grpSpPr>
        <p:grpSp>
          <p:nvGrpSpPr>
            <p:cNvPr id="1291" name="Google Shape;1291;p47"/>
            <p:cNvGrpSpPr/>
            <p:nvPr/>
          </p:nvGrpSpPr>
          <p:grpSpPr>
            <a:xfrm flipH="1">
              <a:off x="7362450" y="539425"/>
              <a:ext cx="2448724" cy="4603951"/>
              <a:chOff x="-452782" y="1536377"/>
              <a:chExt cx="1918461" cy="3607264"/>
            </a:xfrm>
          </p:grpSpPr>
          <p:sp>
            <p:nvSpPr>
              <p:cNvPr id="1292" name="Google Shape;1292;p47"/>
              <p:cNvSpPr/>
              <p:nvPr/>
            </p:nvSpPr>
            <p:spPr>
              <a:xfrm flipH="1">
                <a:off x="111469" y="1536377"/>
                <a:ext cx="1354210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47"/>
              <p:cNvSpPr/>
              <p:nvPr/>
            </p:nvSpPr>
            <p:spPr>
              <a:xfrm flipH="1">
                <a:off x="-452782" y="2606012"/>
                <a:ext cx="922790" cy="253761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4" name="Google Shape;1294;p47"/>
            <p:cNvGrpSpPr/>
            <p:nvPr/>
          </p:nvGrpSpPr>
          <p:grpSpPr>
            <a:xfrm>
              <a:off x="4569116" y="1498708"/>
              <a:ext cx="3969714" cy="3644796"/>
              <a:chOff x="4564611" y="963904"/>
              <a:chExt cx="3889970" cy="3571579"/>
            </a:xfrm>
          </p:grpSpPr>
          <p:sp>
            <p:nvSpPr>
              <p:cNvPr id="1295" name="Google Shape;1295;p47"/>
              <p:cNvSpPr/>
              <p:nvPr/>
            </p:nvSpPr>
            <p:spPr>
              <a:xfrm>
                <a:off x="4564611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2253" y="1"/>
                    </a:moveTo>
                    <a:lnTo>
                      <a:pt x="1" y="433"/>
                    </a:lnTo>
                    <a:lnTo>
                      <a:pt x="2068" y="1945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47"/>
              <p:cNvSpPr/>
              <p:nvPr/>
            </p:nvSpPr>
            <p:spPr>
              <a:xfrm>
                <a:off x="4733266" y="1992068"/>
                <a:ext cx="9187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977" extrusionOk="0">
                    <a:moveTo>
                      <a:pt x="2253" y="1"/>
                    </a:moveTo>
                    <a:lnTo>
                      <a:pt x="0" y="464"/>
                    </a:lnTo>
                    <a:lnTo>
                      <a:pt x="2068" y="1976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47"/>
              <p:cNvSpPr/>
              <p:nvPr/>
            </p:nvSpPr>
            <p:spPr>
              <a:xfrm>
                <a:off x="4725682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2254" y="1"/>
                    </a:moveTo>
                    <a:lnTo>
                      <a:pt x="1" y="464"/>
                    </a:lnTo>
                    <a:lnTo>
                      <a:pt x="2069" y="194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47"/>
              <p:cNvSpPr/>
              <p:nvPr/>
            </p:nvSpPr>
            <p:spPr>
              <a:xfrm>
                <a:off x="4630058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3982" y="1"/>
                    </a:moveTo>
                    <a:lnTo>
                      <a:pt x="0" y="587"/>
                    </a:lnTo>
                    <a:lnTo>
                      <a:pt x="3982" y="3704"/>
                    </a:lnTo>
                    <a:lnTo>
                      <a:pt x="3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47"/>
              <p:cNvSpPr/>
              <p:nvPr/>
            </p:nvSpPr>
            <p:spPr>
              <a:xfrm>
                <a:off x="8362668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1" y="1"/>
                    </a:moveTo>
                    <a:lnTo>
                      <a:pt x="186" y="1945"/>
                    </a:lnTo>
                    <a:lnTo>
                      <a:pt x="2254" y="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47"/>
              <p:cNvSpPr/>
              <p:nvPr/>
            </p:nvSpPr>
            <p:spPr>
              <a:xfrm>
                <a:off x="8194053" y="1992068"/>
                <a:ext cx="9191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77" extrusionOk="0">
                    <a:moveTo>
                      <a:pt x="0" y="1"/>
                    </a:moveTo>
                    <a:lnTo>
                      <a:pt x="185" y="1976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47"/>
              <p:cNvSpPr/>
              <p:nvPr/>
            </p:nvSpPr>
            <p:spPr>
              <a:xfrm>
                <a:off x="8201597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0" y="1"/>
                    </a:moveTo>
                    <a:lnTo>
                      <a:pt x="185" y="1945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47"/>
              <p:cNvSpPr/>
              <p:nvPr/>
            </p:nvSpPr>
            <p:spPr>
              <a:xfrm>
                <a:off x="8226756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1" y="1"/>
                    </a:moveTo>
                    <a:lnTo>
                      <a:pt x="1" y="3704"/>
                    </a:lnTo>
                    <a:lnTo>
                      <a:pt x="3982" y="5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47"/>
              <p:cNvSpPr/>
              <p:nvPr/>
            </p:nvSpPr>
            <p:spPr>
              <a:xfrm>
                <a:off x="4792394" y="1116208"/>
                <a:ext cx="3434403" cy="3419275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83852" extrusionOk="0">
                    <a:moveTo>
                      <a:pt x="1" y="0"/>
                    </a:moveTo>
                    <a:lnTo>
                      <a:pt x="1" y="83852"/>
                    </a:lnTo>
                    <a:lnTo>
                      <a:pt x="30307" y="83852"/>
                    </a:lnTo>
                    <a:lnTo>
                      <a:pt x="30307" y="49780"/>
                    </a:lnTo>
                    <a:cubicBezTo>
                      <a:pt x="30307" y="43361"/>
                      <a:pt x="35523" y="38176"/>
                      <a:pt x="41911" y="38176"/>
                    </a:cubicBezTo>
                    <a:cubicBezTo>
                      <a:pt x="48330" y="38176"/>
                      <a:pt x="54842" y="42281"/>
                      <a:pt x="54842" y="48700"/>
                    </a:cubicBezTo>
                    <a:lnTo>
                      <a:pt x="55521" y="83852"/>
                    </a:lnTo>
                    <a:lnTo>
                      <a:pt x="84223" y="83852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47"/>
              <p:cNvSpPr/>
              <p:nvPr/>
            </p:nvSpPr>
            <p:spPr>
              <a:xfrm>
                <a:off x="5844494" y="2101555"/>
                <a:ext cx="1330203" cy="713606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17500" extrusionOk="0">
                    <a:moveTo>
                      <a:pt x="0" y="1"/>
                    </a:moveTo>
                    <a:lnTo>
                      <a:pt x="0" y="17500"/>
                    </a:lnTo>
                    <a:lnTo>
                      <a:pt x="5463" y="17500"/>
                    </a:lnTo>
                    <a:cubicBezTo>
                      <a:pt x="5524" y="17345"/>
                      <a:pt x="5617" y="17253"/>
                      <a:pt x="5740" y="17129"/>
                    </a:cubicBezTo>
                    <a:cubicBezTo>
                      <a:pt x="7129" y="15926"/>
                      <a:pt x="8086" y="14290"/>
                      <a:pt x="9505" y="13117"/>
                    </a:cubicBezTo>
                    <a:cubicBezTo>
                      <a:pt x="10809" y="12048"/>
                      <a:pt x="12421" y="11486"/>
                      <a:pt x="14081" y="11486"/>
                    </a:cubicBezTo>
                    <a:cubicBezTo>
                      <a:pt x="14386" y="11486"/>
                      <a:pt x="14692" y="11505"/>
                      <a:pt x="14999" y="11543"/>
                    </a:cubicBezTo>
                    <a:cubicBezTo>
                      <a:pt x="15400" y="11574"/>
                      <a:pt x="15740" y="11636"/>
                      <a:pt x="16110" y="11728"/>
                    </a:cubicBezTo>
                    <a:cubicBezTo>
                      <a:pt x="18116" y="11944"/>
                      <a:pt x="20091" y="12469"/>
                      <a:pt x="21943" y="13333"/>
                    </a:cubicBezTo>
                    <a:cubicBezTo>
                      <a:pt x="23918" y="14167"/>
                      <a:pt x="26294" y="15401"/>
                      <a:pt x="27220" y="17438"/>
                    </a:cubicBezTo>
                    <a:cubicBezTo>
                      <a:pt x="27220" y="17469"/>
                      <a:pt x="27220" y="17469"/>
                      <a:pt x="27220" y="17500"/>
                    </a:cubicBezTo>
                    <a:lnTo>
                      <a:pt x="32621" y="17500"/>
                    </a:lnTo>
                    <a:lnTo>
                      <a:pt x="326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47"/>
              <p:cNvSpPr/>
              <p:nvPr/>
            </p:nvSpPr>
            <p:spPr>
              <a:xfrm>
                <a:off x="5882213" y="2130507"/>
                <a:ext cx="1254764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30771" h="16080" extrusionOk="0">
                    <a:moveTo>
                      <a:pt x="1" y="1"/>
                    </a:moveTo>
                    <a:lnTo>
                      <a:pt x="1" y="16080"/>
                    </a:lnTo>
                    <a:lnTo>
                      <a:pt x="5124" y="16080"/>
                    </a:lnTo>
                    <a:cubicBezTo>
                      <a:pt x="5217" y="15956"/>
                      <a:pt x="5309" y="15864"/>
                      <a:pt x="5433" y="15740"/>
                    </a:cubicBezTo>
                    <a:cubicBezTo>
                      <a:pt x="6729" y="14629"/>
                      <a:pt x="7624" y="13148"/>
                      <a:pt x="8982" y="12068"/>
                    </a:cubicBezTo>
                    <a:cubicBezTo>
                      <a:pt x="10219" y="11068"/>
                      <a:pt x="11770" y="10539"/>
                      <a:pt x="13348" y="10539"/>
                    </a:cubicBezTo>
                    <a:cubicBezTo>
                      <a:pt x="13621" y="10539"/>
                      <a:pt x="13894" y="10555"/>
                      <a:pt x="14166" y="10586"/>
                    </a:cubicBezTo>
                    <a:cubicBezTo>
                      <a:pt x="14506" y="10648"/>
                      <a:pt x="14845" y="10710"/>
                      <a:pt x="15185" y="10772"/>
                    </a:cubicBezTo>
                    <a:cubicBezTo>
                      <a:pt x="17098" y="10957"/>
                      <a:pt x="18981" y="11451"/>
                      <a:pt x="20740" y="12253"/>
                    </a:cubicBezTo>
                    <a:cubicBezTo>
                      <a:pt x="22592" y="13024"/>
                      <a:pt x="24814" y="14135"/>
                      <a:pt x="25709" y="16018"/>
                    </a:cubicBezTo>
                    <a:lnTo>
                      <a:pt x="25709" y="16080"/>
                    </a:lnTo>
                    <a:lnTo>
                      <a:pt x="30770" y="16080"/>
                    </a:lnTo>
                    <a:lnTo>
                      <a:pt x="307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4792394" y="1677469"/>
                <a:ext cx="3434403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2902" extrusionOk="0">
                    <a:moveTo>
                      <a:pt x="1" y="1"/>
                    </a:moveTo>
                    <a:lnTo>
                      <a:pt x="1" y="2902"/>
                    </a:lnTo>
                    <a:lnTo>
                      <a:pt x="84223" y="2902"/>
                    </a:lnTo>
                    <a:lnTo>
                      <a:pt x="8422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5996757" y="2295371"/>
                <a:ext cx="1034484" cy="2240112"/>
              </a:xfrm>
              <a:custGeom>
                <a:avLst/>
                <a:gdLst/>
                <a:ahLst/>
                <a:cxnLst/>
                <a:rect l="l" t="t" r="r" b="b"/>
                <a:pathLst>
                  <a:path w="25369" h="54935" extrusionOk="0">
                    <a:moveTo>
                      <a:pt x="12685" y="1"/>
                    </a:moveTo>
                    <a:cubicBezTo>
                      <a:pt x="5710" y="1"/>
                      <a:pt x="31" y="5679"/>
                      <a:pt x="0" y="12654"/>
                    </a:cubicBezTo>
                    <a:lnTo>
                      <a:pt x="0" y="54935"/>
                    </a:lnTo>
                    <a:lnTo>
                      <a:pt x="1080" y="54935"/>
                    </a:lnTo>
                    <a:lnTo>
                      <a:pt x="1080" y="20863"/>
                    </a:lnTo>
                    <a:cubicBezTo>
                      <a:pt x="1080" y="14463"/>
                      <a:pt x="6235" y="9259"/>
                      <a:pt x="12628" y="9259"/>
                    </a:cubicBezTo>
                    <a:cubicBezTo>
                      <a:pt x="12647" y="9259"/>
                      <a:pt x="12666" y="9259"/>
                      <a:pt x="12685" y="9259"/>
                    </a:cubicBezTo>
                    <a:cubicBezTo>
                      <a:pt x="12703" y="9259"/>
                      <a:pt x="12722" y="9259"/>
                      <a:pt x="12741" y="9259"/>
                    </a:cubicBezTo>
                    <a:cubicBezTo>
                      <a:pt x="19134" y="9259"/>
                      <a:pt x="24319" y="14463"/>
                      <a:pt x="24319" y="20863"/>
                    </a:cubicBezTo>
                    <a:lnTo>
                      <a:pt x="24319" y="54935"/>
                    </a:lnTo>
                    <a:lnTo>
                      <a:pt x="25369" y="54935"/>
                    </a:lnTo>
                    <a:lnTo>
                      <a:pt x="25369" y="12654"/>
                    </a:lnTo>
                    <a:cubicBezTo>
                      <a:pt x="25369" y="5679"/>
                      <a:pt x="19690" y="1"/>
                      <a:pt x="1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4733266" y="1946764"/>
                <a:ext cx="3552699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87124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87123" y="1606"/>
                    </a:lnTo>
                    <a:lnTo>
                      <a:pt x="871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4630058" y="1583069"/>
                <a:ext cx="3759074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92185" h="2902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92185" y="2902"/>
                    </a:lnTo>
                    <a:lnTo>
                      <a:pt x="921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4564611" y="1493726"/>
                <a:ext cx="3889970" cy="127144"/>
              </a:xfrm>
              <a:custGeom>
                <a:avLst/>
                <a:gdLst/>
                <a:ahLst/>
                <a:cxnLst/>
                <a:rect l="l" t="t" r="r" b="b"/>
                <a:pathLst>
                  <a:path w="95395" h="3118" extrusionOk="0">
                    <a:moveTo>
                      <a:pt x="1" y="1"/>
                    </a:moveTo>
                    <a:lnTo>
                      <a:pt x="1" y="3118"/>
                    </a:lnTo>
                    <a:lnTo>
                      <a:pt x="95395" y="3118"/>
                    </a:lnTo>
                    <a:lnTo>
                      <a:pt x="95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47"/>
              <p:cNvSpPr/>
              <p:nvPr/>
            </p:nvSpPr>
            <p:spPr>
              <a:xfrm>
                <a:off x="4881737" y="1167750"/>
                <a:ext cx="198872" cy="283241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6" extrusionOk="0">
                    <a:moveTo>
                      <a:pt x="2463" y="1"/>
                    </a:moveTo>
                    <a:cubicBezTo>
                      <a:pt x="2445" y="1"/>
                      <a:pt x="2426" y="1"/>
                      <a:pt x="2408" y="2"/>
                    </a:cubicBezTo>
                    <a:cubicBezTo>
                      <a:pt x="1081" y="2"/>
                      <a:pt x="1" y="1082"/>
                      <a:pt x="1" y="2440"/>
                    </a:cubicBezTo>
                    <a:lnTo>
                      <a:pt x="1" y="6945"/>
                    </a:lnTo>
                    <a:lnTo>
                      <a:pt x="4877" y="6945"/>
                    </a:lnTo>
                    <a:lnTo>
                      <a:pt x="4877" y="2440"/>
                    </a:lnTo>
                    <a:cubicBezTo>
                      <a:pt x="4877" y="1100"/>
                      <a:pt x="3796" y="1"/>
                      <a:pt x="24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7"/>
              <p:cNvSpPr/>
              <p:nvPr/>
            </p:nvSpPr>
            <p:spPr>
              <a:xfrm>
                <a:off x="4881615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6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7"/>
              <p:cNvSpPr/>
              <p:nvPr/>
            </p:nvSpPr>
            <p:spPr>
              <a:xfrm>
                <a:off x="4919497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5187568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5187568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08"/>
                    </a:cubicBezTo>
                    <a:lnTo>
                      <a:pt x="0" y="2840"/>
                    </a:lnTo>
                    <a:cubicBezTo>
                      <a:pt x="0" y="1482"/>
                      <a:pt x="1080" y="402"/>
                      <a:pt x="2407" y="402"/>
                    </a:cubicBezTo>
                    <a:cubicBezTo>
                      <a:pt x="3765" y="402"/>
                      <a:pt x="4845" y="1482"/>
                      <a:pt x="4845" y="2840"/>
                    </a:cubicBez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5225288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6" y="2994"/>
                      <a:pt x="2995" y="2315"/>
                      <a:pt x="2995" y="1513"/>
                    </a:cubicBezTo>
                    <a:cubicBezTo>
                      <a:pt x="2995" y="680"/>
                      <a:pt x="2316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5493359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8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549323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553111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47"/>
              <p:cNvSpPr/>
              <p:nvPr/>
            </p:nvSpPr>
            <p:spPr>
              <a:xfrm>
                <a:off x="5799149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579902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6" y="309"/>
                      <a:pt x="2411" y="309"/>
                    </a:cubicBezTo>
                    <a:cubicBezTo>
                      <a:pt x="3726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583690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6104981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6104858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3" y="1081"/>
                      <a:pt x="3" y="2408"/>
                    </a:cubicBezTo>
                    <a:lnTo>
                      <a:pt x="3" y="2620"/>
                    </a:lnTo>
                    <a:lnTo>
                      <a:pt x="3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3" y="2620"/>
                    </a:moveTo>
                    <a:cubicBezTo>
                      <a:pt x="0" y="2692"/>
                      <a:pt x="0" y="2766"/>
                      <a:pt x="3" y="2840"/>
                    </a:cubicBezTo>
                    <a:lnTo>
                      <a:pt x="3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6142741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47"/>
              <p:cNvSpPr/>
              <p:nvPr/>
            </p:nvSpPr>
            <p:spPr>
              <a:xfrm>
                <a:off x="6410771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47"/>
              <p:cNvSpPr/>
              <p:nvPr/>
            </p:nvSpPr>
            <p:spPr>
              <a:xfrm>
                <a:off x="6410771" y="1167791"/>
                <a:ext cx="197649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47"/>
              <p:cNvSpPr/>
              <p:nvPr/>
            </p:nvSpPr>
            <p:spPr>
              <a:xfrm>
                <a:off x="6448531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7"/>
              <p:cNvSpPr/>
              <p:nvPr/>
            </p:nvSpPr>
            <p:spPr>
              <a:xfrm>
                <a:off x="6715338" y="1167791"/>
                <a:ext cx="198872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5" extrusionOk="0">
                    <a:moveTo>
                      <a:pt x="2469" y="1"/>
                    </a:moveTo>
                    <a:cubicBezTo>
                      <a:pt x="1111" y="1"/>
                      <a:pt x="0" y="1081"/>
                      <a:pt x="31" y="2439"/>
                    </a:cubicBezTo>
                    <a:lnTo>
                      <a:pt x="31" y="6944"/>
                    </a:lnTo>
                    <a:lnTo>
                      <a:pt x="4877" y="6944"/>
                    </a:lnTo>
                    <a:lnTo>
                      <a:pt x="4877" y="2408"/>
                    </a:lnTo>
                    <a:cubicBezTo>
                      <a:pt x="4877" y="1081"/>
                      <a:pt x="3796" y="1"/>
                      <a:pt x="2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6715338" y="1167750"/>
                <a:ext cx="198913" cy="115849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2841" extrusionOk="0">
                    <a:moveTo>
                      <a:pt x="2414" y="1"/>
                    </a:moveTo>
                    <a:cubicBezTo>
                      <a:pt x="1081" y="1"/>
                      <a:pt x="1" y="1100"/>
                      <a:pt x="31" y="2440"/>
                    </a:cubicBezTo>
                    <a:lnTo>
                      <a:pt x="31" y="2615"/>
                    </a:lnTo>
                    <a:lnTo>
                      <a:pt x="31" y="2615"/>
                    </a:lnTo>
                    <a:cubicBezTo>
                      <a:pt x="89" y="1330"/>
                      <a:pt x="1126" y="310"/>
                      <a:pt x="2439" y="310"/>
                    </a:cubicBezTo>
                    <a:cubicBezTo>
                      <a:pt x="3788" y="310"/>
                      <a:pt x="4847" y="1389"/>
                      <a:pt x="4877" y="2725"/>
                    </a:cubicBezTo>
                    <a:lnTo>
                      <a:pt x="4877" y="2725"/>
                    </a:lnTo>
                    <a:lnTo>
                      <a:pt x="4877" y="2440"/>
                    </a:lnTo>
                    <a:cubicBezTo>
                      <a:pt x="4877" y="1082"/>
                      <a:pt x="3796" y="2"/>
                      <a:pt x="2469" y="2"/>
                    </a:cubicBezTo>
                    <a:cubicBezTo>
                      <a:pt x="2451" y="1"/>
                      <a:pt x="2433" y="1"/>
                      <a:pt x="2414" y="1"/>
                    </a:cubicBezTo>
                    <a:close/>
                    <a:moveTo>
                      <a:pt x="31" y="2615"/>
                    </a:moveTo>
                    <a:lnTo>
                      <a:pt x="31" y="2615"/>
                    </a:lnTo>
                    <a:cubicBezTo>
                      <a:pt x="28" y="2689"/>
                      <a:pt x="28" y="2765"/>
                      <a:pt x="31" y="2841"/>
                    </a:cubicBezTo>
                    <a:lnTo>
                      <a:pt x="31" y="2615"/>
                    </a:lnTo>
                    <a:close/>
                    <a:moveTo>
                      <a:pt x="4877" y="2725"/>
                    </a:moveTo>
                    <a:lnTo>
                      <a:pt x="4877" y="2841"/>
                    </a:lnTo>
                    <a:cubicBezTo>
                      <a:pt x="4877" y="2802"/>
                      <a:pt x="4877" y="2763"/>
                      <a:pt x="4877" y="27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6754362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7022393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7022270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7" y="309"/>
                      <a:pt x="2442" y="309"/>
                    </a:cubicBezTo>
                    <a:cubicBezTo>
                      <a:pt x="3727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lnTo>
                      <a:pt x="4" y="2620"/>
                    </a:ln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7060153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7328224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7328061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8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7365984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7634015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7634015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7671774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7939846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7939683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7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977565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6" y="2994"/>
                      <a:pt x="2994" y="2315"/>
                      <a:pt x="2994" y="1513"/>
                    </a:cubicBezTo>
                    <a:cubicBezTo>
                      <a:pt x="2994" y="680"/>
                      <a:pt x="2316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4725682" y="1093535"/>
                <a:ext cx="3567827" cy="74297"/>
              </a:xfrm>
              <a:custGeom>
                <a:avLst/>
                <a:gdLst/>
                <a:ahLst/>
                <a:cxnLst/>
                <a:rect l="l" t="t" r="r" b="b"/>
                <a:pathLst>
                  <a:path w="87495" h="1822" extrusionOk="0">
                    <a:moveTo>
                      <a:pt x="1" y="1"/>
                    </a:moveTo>
                    <a:lnTo>
                      <a:pt x="1" y="1822"/>
                    </a:lnTo>
                    <a:lnTo>
                      <a:pt x="87494" y="1822"/>
                    </a:lnTo>
                    <a:lnTo>
                      <a:pt x="874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4837697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492956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5021441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5113313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520518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5297056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538892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547953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557140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5663238" y="1669925"/>
                <a:ext cx="41593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47"/>
              <p:cNvSpPr/>
              <p:nvPr/>
            </p:nvSpPr>
            <p:spPr>
              <a:xfrm>
                <a:off x="575511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5846981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5938853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603072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61225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621446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630634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>
                <a:off x="6396948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6488819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6580691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6672563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676443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685626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3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6946914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2" y="2469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704000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713188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7223752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731562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74074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7498103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758997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768184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777371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786559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7957462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8048069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3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814116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4733266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4733266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500129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500129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5270632" y="1493726"/>
                <a:ext cx="55376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5270632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553992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553992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580922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5809221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607855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607855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634785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6347851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6617187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661718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688521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688521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715455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715455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742384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742384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769318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769318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796247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796247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8231772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8231772" y="1493726"/>
                <a:ext cx="44121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4792394" y="995384"/>
                <a:ext cx="3434403" cy="71768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1760" extrusionOk="0">
                    <a:moveTo>
                      <a:pt x="1" y="0"/>
                    </a:moveTo>
                    <a:lnTo>
                      <a:pt x="1" y="1760"/>
                    </a:lnTo>
                    <a:lnTo>
                      <a:pt x="84223" y="1760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4792394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5096961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5402751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5707318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601310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631889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6623467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6929257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7233824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7539615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7844182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8149972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4694242" y="1049496"/>
                <a:ext cx="3629442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89006" h="1637" extrusionOk="0">
                    <a:moveTo>
                      <a:pt x="0" y="1"/>
                    </a:moveTo>
                    <a:lnTo>
                      <a:pt x="0" y="1636"/>
                    </a:lnTo>
                    <a:lnTo>
                      <a:pt x="89006" y="1636"/>
                    </a:lnTo>
                    <a:lnTo>
                      <a:pt x="890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5844494" y="2167003"/>
                <a:ext cx="1330203" cy="2368480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58083" extrusionOk="0">
                    <a:moveTo>
                      <a:pt x="15122" y="1"/>
                    </a:moveTo>
                    <a:cubicBezTo>
                      <a:pt x="6790" y="1"/>
                      <a:pt x="0" y="6760"/>
                      <a:pt x="0" y="15092"/>
                    </a:cubicBezTo>
                    <a:lnTo>
                      <a:pt x="0" y="58083"/>
                    </a:lnTo>
                    <a:lnTo>
                      <a:pt x="3765" y="58083"/>
                    </a:lnTo>
                    <a:lnTo>
                      <a:pt x="3765" y="15802"/>
                    </a:lnTo>
                    <a:cubicBezTo>
                      <a:pt x="3765" y="8827"/>
                      <a:pt x="9444" y="3149"/>
                      <a:pt x="16449" y="3149"/>
                    </a:cubicBezTo>
                    <a:cubicBezTo>
                      <a:pt x="23424" y="3149"/>
                      <a:pt x="29103" y="8827"/>
                      <a:pt x="29103" y="15802"/>
                    </a:cubicBezTo>
                    <a:lnTo>
                      <a:pt x="29103" y="58083"/>
                    </a:lnTo>
                    <a:lnTo>
                      <a:pt x="32621" y="58083"/>
                    </a:lnTo>
                    <a:lnTo>
                      <a:pt x="32621" y="15092"/>
                    </a:lnTo>
                    <a:cubicBezTo>
                      <a:pt x="32621" y="6760"/>
                      <a:pt x="25831" y="1"/>
                      <a:pt x="17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4898089" y="2223643"/>
                <a:ext cx="779054" cy="448063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0988" extrusionOk="0">
                    <a:moveTo>
                      <a:pt x="1" y="1"/>
                    </a:moveTo>
                    <a:lnTo>
                      <a:pt x="1" y="10987"/>
                    </a:lnTo>
                    <a:lnTo>
                      <a:pt x="19104" y="10987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4938377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4983681" y="2302914"/>
                <a:ext cx="606606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876" h="6976" extrusionOk="0">
                    <a:moveTo>
                      <a:pt x="1" y="1"/>
                    </a:moveTo>
                    <a:lnTo>
                      <a:pt x="1" y="6976"/>
                    </a:lnTo>
                    <a:lnTo>
                      <a:pt x="14876" y="6976"/>
                    </a:lnTo>
                    <a:lnTo>
                      <a:pt x="14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47"/>
              <p:cNvSpPr/>
              <p:nvPr/>
            </p:nvSpPr>
            <p:spPr>
              <a:xfrm>
                <a:off x="5018913" y="3143583"/>
                <a:ext cx="526071" cy="791614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413" extrusionOk="0">
                    <a:moveTo>
                      <a:pt x="3581" y="1"/>
                    </a:moveTo>
                    <a:cubicBezTo>
                      <a:pt x="1605" y="1"/>
                      <a:pt x="1" y="1636"/>
                      <a:pt x="1" y="3611"/>
                    </a:cubicBezTo>
                    <a:lnTo>
                      <a:pt x="1" y="15802"/>
                    </a:lnTo>
                    <a:cubicBezTo>
                      <a:pt x="1" y="17808"/>
                      <a:pt x="1605" y="19413"/>
                      <a:pt x="3581" y="19413"/>
                    </a:cubicBezTo>
                    <a:lnTo>
                      <a:pt x="9290" y="19413"/>
                    </a:lnTo>
                    <a:cubicBezTo>
                      <a:pt x="11296" y="19413"/>
                      <a:pt x="12901" y="17808"/>
                      <a:pt x="12901" y="15802"/>
                    </a:cubicBezTo>
                    <a:lnTo>
                      <a:pt x="12901" y="3611"/>
                    </a:lnTo>
                    <a:cubicBezTo>
                      <a:pt x="12901" y="1636"/>
                      <a:pt x="11296" y="1"/>
                      <a:pt x="9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47"/>
              <p:cNvSpPr/>
              <p:nvPr/>
            </p:nvSpPr>
            <p:spPr>
              <a:xfrm>
                <a:off x="5059201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179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179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47"/>
              <p:cNvSpPr/>
              <p:nvPr/>
            </p:nvSpPr>
            <p:spPr>
              <a:xfrm>
                <a:off x="5061688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1" y="1"/>
                    </a:moveTo>
                    <a:lnTo>
                      <a:pt x="1" y="9352"/>
                    </a:lnTo>
                    <a:lnTo>
                      <a:pt x="10587" y="9352"/>
                    </a:lnTo>
                    <a:lnTo>
                      <a:pt x="105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4745826" y="4393251"/>
                <a:ext cx="1252236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709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708" y="3488"/>
                    </a:lnTo>
                    <a:lnTo>
                      <a:pt x="30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4792394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2" y="2593"/>
                    </a:lnTo>
                    <a:lnTo>
                      <a:pt x="25492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47"/>
              <p:cNvSpPr/>
              <p:nvPr/>
            </p:nvSpPr>
            <p:spPr>
              <a:xfrm>
                <a:off x="4696770" y="2815121"/>
                <a:ext cx="1331467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2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47"/>
              <p:cNvSpPr/>
              <p:nvPr/>
            </p:nvSpPr>
            <p:spPr>
              <a:xfrm>
                <a:off x="7342048" y="2223643"/>
                <a:ext cx="779054" cy="449327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1019" extrusionOk="0">
                    <a:moveTo>
                      <a:pt x="1" y="1"/>
                    </a:moveTo>
                    <a:lnTo>
                      <a:pt x="1" y="11018"/>
                    </a:lnTo>
                    <a:lnTo>
                      <a:pt x="19104" y="11018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7382336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7427640" y="2302914"/>
                <a:ext cx="607870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6976" extrusionOk="0">
                    <a:moveTo>
                      <a:pt x="0" y="1"/>
                    </a:moveTo>
                    <a:lnTo>
                      <a:pt x="0" y="6976"/>
                    </a:lnTo>
                    <a:lnTo>
                      <a:pt x="14907" y="6976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7474208" y="3144847"/>
                <a:ext cx="526071" cy="7903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382" extrusionOk="0">
                    <a:moveTo>
                      <a:pt x="3611" y="0"/>
                    </a:moveTo>
                    <a:cubicBezTo>
                      <a:pt x="1605" y="0"/>
                      <a:pt x="0" y="1605"/>
                      <a:pt x="0" y="3580"/>
                    </a:cubicBezTo>
                    <a:lnTo>
                      <a:pt x="0" y="15802"/>
                    </a:lnTo>
                    <a:cubicBezTo>
                      <a:pt x="0" y="17777"/>
                      <a:pt x="1605" y="19382"/>
                      <a:pt x="3611" y="19382"/>
                    </a:cubicBezTo>
                    <a:lnTo>
                      <a:pt x="9290" y="19382"/>
                    </a:lnTo>
                    <a:cubicBezTo>
                      <a:pt x="11296" y="19382"/>
                      <a:pt x="12900" y="17777"/>
                      <a:pt x="12900" y="15802"/>
                    </a:cubicBezTo>
                    <a:lnTo>
                      <a:pt x="12900" y="3580"/>
                    </a:lnTo>
                    <a:cubicBezTo>
                      <a:pt x="12900" y="1605"/>
                      <a:pt x="11296" y="0"/>
                      <a:pt x="9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510703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210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210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7525791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0" y="1"/>
                    </a:moveTo>
                    <a:lnTo>
                      <a:pt x="0" y="9352"/>
                    </a:lnTo>
                    <a:lnTo>
                      <a:pt x="10586" y="9352"/>
                    </a:lnTo>
                    <a:lnTo>
                      <a:pt x="105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7031201" y="4393251"/>
                <a:ext cx="1242164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462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461" y="3488"/>
                    </a:lnTo>
                    <a:lnTo>
                      <a:pt x="304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7187256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3" y="2593"/>
                    </a:lnTo>
                    <a:lnTo>
                      <a:pt x="2549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6990953" y="2815121"/>
                <a:ext cx="1331508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3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4989961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1148" y="0"/>
                    </a:moveTo>
                    <a:cubicBezTo>
                      <a:pt x="1115" y="0"/>
                      <a:pt x="1082" y="3"/>
                      <a:pt x="1050" y="8"/>
                    </a:cubicBezTo>
                    <a:cubicBezTo>
                      <a:pt x="772" y="39"/>
                      <a:pt x="402" y="193"/>
                      <a:pt x="371" y="502"/>
                    </a:cubicBezTo>
                    <a:cubicBezTo>
                      <a:pt x="371" y="625"/>
                      <a:pt x="402" y="780"/>
                      <a:pt x="495" y="903"/>
                    </a:cubicBezTo>
                    <a:cubicBezTo>
                      <a:pt x="556" y="1119"/>
                      <a:pt x="711" y="1273"/>
                      <a:pt x="865" y="1397"/>
                    </a:cubicBezTo>
                    <a:cubicBezTo>
                      <a:pt x="988" y="1428"/>
                      <a:pt x="1112" y="1443"/>
                      <a:pt x="1235" y="1443"/>
                    </a:cubicBezTo>
                    <a:cubicBezTo>
                      <a:pt x="1359" y="1443"/>
                      <a:pt x="1482" y="1428"/>
                      <a:pt x="1606" y="1397"/>
                    </a:cubicBezTo>
                    <a:cubicBezTo>
                      <a:pt x="1631" y="1394"/>
                      <a:pt x="1656" y="1392"/>
                      <a:pt x="1682" y="1392"/>
                    </a:cubicBezTo>
                    <a:cubicBezTo>
                      <a:pt x="1912" y="1392"/>
                      <a:pt x="2164" y="1514"/>
                      <a:pt x="2192" y="1736"/>
                    </a:cubicBezTo>
                    <a:cubicBezTo>
                      <a:pt x="2192" y="1860"/>
                      <a:pt x="2099" y="1983"/>
                      <a:pt x="2069" y="2107"/>
                    </a:cubicBezTo>
                    <a:cubicBezTo>
                      <a:pt x="2038" y="2415"/>
                      <a:pt x="2254" y="2786"/>
                      <a:pt x="2038" y="3002"/>
                    </a:cubicBezTo>
                    <a:cubicBezTo>
                      <a:pt x="1969" y="3071"/>
                      <a:pt x="1887" y="3096"/>
                      <a:pt x="1798" y="3096"/>
                    </a:cubicBezTo>
                    <a:cubicBezTo>
                      <a:pt x="1608" y="3096"/>
                      <a:pt x="1384" y="2982"/>
                      <a:pt x="1174" y="2940"/>
                    </a:cubicBezTo>
                    <a:cubicBezTo>
                      <a:pt x="1050" y="2940"/>
                      <a:pt x="927" y="2909"/>
                      <a:pt x="834" y="2847"/>
                    </a:cubicBezTo>
                    <a:cubicBezTo>
                      <a:pt x="742" y="2755"/>
                      <a:pt x="742" y="2601"/>
                      <a:pt x="772" y="2477"/>
                    </a:cubicBezTo>
                    <a:cubicBezTo>
                      <a:pt x="772" y="2384"/>
                      <a:pt x="803" y="2292"/>
                      <a:pt x="865" y="2230"/>
                    </a:cubicBezTo>
                    <a:cubicBezTo>
                      <a:pt x="896" y="2199"/>
                      <a:pt x="942" y="2184"/>
                      <a:pt x="985" y="2184"/>
                    </a:cubicBezTo>
                    <a:cubicBezTo>
                      <a:pt x="1027" y="2184"/>
                      <a:pt x="1066" y="2199"/>
                      <a:pt x="1081" y="2230"/>
                    </a:cubicBezTo>
                    <a:cubicBezTo>
                      <a:pt x="1112" y="2292"/>
                      <a:pt x="1112" y="2354"/>
                      <a:pt x="1112" y="2415"/>
                    </a:cubicBezTo>
                    <a:cubicBezTo>
                      <a:pt x="1141" y="2488"/>
                      <a:pt x="1205" y="2520"/>
                      <a:pt x="1273" y="2520"/>
                    </a:cubicBezTo>
                    <a:cubicBezTo>
                      <a:pt x="1350" y="2520"/>
                      <a:pt x="1433" y="2480"/>
                      <a:pt x="1482" y="2415"/>
                    </a:cubicBezTo>
                    <a:cubicBezTo>
                      <a:pt x="1698" y="2138"/>
                      <a:pt x="1544" y="1736"/>
                      <a:pt x="1235" y="1613"/>
                    </a:cubicBezTo>
                    <a:cubicBezTo>
                      <a:pt x="1178" y="1602"/>
                      <a:pt x="1120" y="1597"/>
                      <a:pt x="1062" y="1597"/>
                    </a:cubicBezTo>
                    <a:cubicBezTo>
                      <a:pt x="776" y="1597"/>
                      <a:pt x="494" y="1722"/>
                      <a:pt x="340" y="1952"/>
                    </a:cubicBezTo>
                    <a:cubicBezTo>
                      <a:pt x="63" y="2261"/>
                      <a:pt x="1" y="2662"/>
                      <a:pt x="124" y="3063"/>
                    </a:cubicBezTo>
                    <a:cubicBezTo>
                      <a:pt x="433" y="3866"/>
                      <a:pt x="742" y="3989"/>
                      <a:pt x="1451" y="4236"/>
                    </a:cubicBezTo>
                    <a:cubicBezTo>
                      <a:pt x="1514" y="4240"/>
                      <a:pt x="1577" y="4242"/>
                      <a:pt x="1639" y="4242"/>
                    </a:cubicBezTo>
                    <a:cubicBezTo>
                      <a:pt x="2070" y="4242"/>
                      <a:pt x="2498" y="4151"/>
                      <a:pt x="2902" y="3989"/>
                    </a:cubicBezTo>
                    <a:cubicBezTo>
                      <a:pt x="3132" y="3897"/>
                      <a:pt x="3328" y="3633"/>
                      <a:pt x="3528" y="3633"/>
                    </a:cubicBezTo>
                    <a:cubicBezTo>
                      <a:pt x="3596" y="3633"/>
                      <a:pt x="3665" y="3664"/>
                      <a:pt x="3735" y="3742"/>
                    </a:cubicBezTo>
                    <a:cubicBezTo>
                      <a:pt x="3802" y="3820"/>
                      <a:pt x="3888" y="3854"/>
                      <a:pt x="3979" y="3854"/>
                    </a:cubicBezTo>
                    <a:cubicBezTo>
                      <a:pt x="4140" y="3854"/>
                      <a:pt x="4315" y="3746"/>
                      <a:pt x="4414" y="3588"/>
                    </a:cubicBezTo>
                    <a:cubicBezTo>
                      <a:pt x="4476" y="3341"/>
                      <a:pt x="4538" y="3063"/>
                      <a:pt x="4568" y="2786"/>
                    </a:cubicBezTo>
                    <a:cubicBezTo>
                      <a:pt x="4594" y="2605"/>
                      <a:pt x="4728" y="2424"/>
                      <a:pt x="4880" y="2424"/>
                    </a:cubicBezTo>
                    <a:cubicBezTo>
                      <a:pt x="4909" y="2424"/>
                      <a:pt x="4939" y="2431"/>
                      <a:pt x="4970" y="2446"/>
                    </a:cubicBezTo>
                    <a:cubicBezTo>
                      <a:pt x="4908" y="2631"/>
                      <a:pt x="4877" y="2817"/>
                      <a:pt x="4908" y="3002"/>
                    </a:cubicBezTo>
                    <a:cubicBezTo>
                      <a:pt x="4939" y="3187"/>
                      <a:pt x="5062" y="3341"/>
                      <a:pt x="5247" y="3403"/>
                    </a:cubicBezTo>
                    <a:cubicBezTo>
                      <a:pt x="5463" y="3403"/>
                      <a:pt x="5649" y="3279"/>
                      <a:pt x="5710" y="3063"/>
                    </a:cubicBezTo>
                    <a:cubicBezTo>
                      <a:pt x="5772" y="2878"/>
                      <a:pt x="5772" y="2662"/>
                      <a:pt x="5710" y="2477"/>
                    </a:cubicBezTo>
                    <a:cubicBezTo>
                      <a:pt x="5649" y="2168"/>
                      <a:pt x="5525" y="1891"/>
                      <a:pt x="5309" y="1675"/>
                    </a:cubicBezTo>
                    <a:cubicBezTo>
                      <a:pt x="5165" y="1510"/>
                      <a:pt x="4966" y="1428"/>
                      <a:pt x="4767" y="1428"/>
                    </a:cubicBezTo>
                    <a:cubicBezTo>
                      <a:pt x="4668" y="1428"/>
                      <a:pt x="4568" y="1448"/>
                      <a:pt x="4476" y="1489"/>
                    </a:cubicBezTo>
                    <a:cubicBezTo>
                      <a:pt x="4044" y="1736"/>
                      <a:pt x="4105" y="2415"/>
                      <a:pt x="3735" y="2724"/>
                    </a:cubicBezTo>
                    <a:cubicBezTo>
                      <a:pt x="3570" y="2844"/>
                      <a:pt x="3369" y="2905"/>
                      <a:pt x="3167" y="2905"/>
                    </a:cubicBezTo>
                    <a:cubicBezTo>
                      <a:pt x="2953" y="2905"/>
                      <a:pt x="2737" y="2836"/>
                      <a:pt x="2562" y="2693"/>
                    </a:cubicBezTo>
                    <a:lnTo>
                      <a:pt x="2624" y="1706"/>
                    </a:lnTo>
                    <a:cubicBezTo>
                      <a:pt x="2655" y="1551"/>
                      <a:pt x="2624" y="1366"/>
                      <a:pt x="2562" y="1212"/>
                    </a:cubicBezTo>
                    <a:cubicBezTo>
                      <a:pt x="2439" y="1014"/>
                      <a:pt x="2177" y="955"/>
                      <a:pt x="1919" y="955"/>
                    </a:cubicBezTo>
                    <a:cubicBezTo>
                      <a:pt x="1855" y="955"/>
                      <a:pt x="1791" y="959"/>
                      <a:pt x="1729" y="965"/>
                    </a:cubicBezTo>
                    <a:cubicBezTo>
                      <a:pt x="1657" y="981"/>
                      <a:pt x="1584" y="988"/>
                      <a:pt x="1509" y="988"/>
                    </a:cubicBezTo>
                    <a:cubicBezTo>
                      <a:pt x="1296" y="988"/>
                      <a:pt x="1079" y="925"/>
                      <a:pt x="896" y="811"/>
                    </a:cubicBezTo>
                    <a:lnTo>
                      <a:pt x="1729" y="718"/>
                    </a:lnTo>
                    <a:cubicBezTo>
                      <a:pt x="1853" y="533"/>
                      <a:pt x="1791" y="286"/>
                      <a:pt x="1637" y="162"/>
                    </a:cubicBezTo>
                    <a:cubicBezTo>
                      <a:pt x="1483" y="60"/>
                      <a:pt x="1309" y="0"/>
                      <a:pt x="1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5323480" y="2311682"/>
                <a:ext cx="266807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6599" extrusionOk="0">
                    <a:moveTo>
                      <a:pt x="5577" y="0"/>
                    </a:moveTo>
                    <a:cubicBezTo>
                      <a:pt x="5197" y="0"/>
                      <a:pt x="4931" y="415"/>
                      <a:pt x="4722" y="743"/>
                    </a:cubicBezTo>
                    <a:cubicBezTo>
                      <a:pt x="4599" y="959"/>
                      <a:pt x="4537" y="1206"/>
                      <a:pt x="4568" y="1483"/>
                    </a:cubicBezTo>
                    <a:cubicBezTo>
                      <a:pt x="4611" y="1654"/>
                      <a:pt x="4787" y="1781"/>
                      <a:pt x="4942" y="1781"/>
                    </a:cubicBezTo>
                    <a:cubicBezTo>
                      <a:pt x="5011" y="1781"/>
                      <a:pt x="5076" y="1756"/>
                      <a:pt x="5123" y="1699"/>
                    </a:cubicBezTo>
                    <a:cubicBezTo>
                      <a:pt x="5308" y="1514"/>
                      <a:pt x="5216" y="1360"/>
                      <a:pt x="5247" y="1175"/>
                    </a:cubicBezTo>
                    <a:cubicBezTo>
                      <a:pt x="5247" y="1034"/>
                      <a:pt x="5372" y="875"/>
                      <a:pt x="5499" y="875"/>
                    </a:cubicBezTo>
                    <a:cubicBezTo>
                      <a:pt x="5540" y="875"/>
                      <a:pt x="5580" y="891"/>
                      <a:pt x="5617" y="928"/>
                    </a:cubicBezTo>
                    <a:cubicBezTo>
                      <a:pt x="5648" y="989"/>
                      <a:pt x="5679" y="1051"/>
                      <a:pt x="5679" y="1144"/>
                    </a:cubicBezTo>
                    <a:cubicBezTo>
                      <a:pt x="5710" y="1483"/>
                      <a:pt x="5648" y="1854"/>
                      <a:pt x="5494" y="2193"/>
                    </a:cubicBezTo>
                    <a:cubicBezTo>
                      <a:pt x="5341" y="2474"/>
                      <a:pt x="5061" y="2649"/>
                      <a:pt x="4759" y="2649"/>
                    </a:cubicBezTo>
                    <a:cubicBezTo>
                      <a:pt x="4696" y="2649"/>
                      <a:pt x="4632" y="2641"/>
                      <a:pt x="4568" y="2625"/>
                    </a:cubicBezTo>
                    <a:cubicBezTo>
                      <a:pt x="4444" y="2563"/>
                      <a:pt x="4290" y="2502"/>
                      <a:pt x="4167" y="2440"/>
                    </a:cubicBezTo>
                    <a:cubicBezTo>
                      <a:pt x="4105" y="2394"/>
                      <a:pt x="4028" y="2371"/>
                      <a:pt x="3951" y="2371"/>
                    </a:cubicBezTo>
                    <a:cubicBezTo>
                      <a:pt x="3873" y="2371"/>
                      <a:pt x="3796" y="2394"/>
                      <a:pt x="3735" y="2440"/>
                    </a:cubicBezTo>
                    <a:cubicBezTo>
                      <a:pt x="3673" y="2533"/>
                      <a:pt x="3642" y="2656"/>
                      <a:pt x="3611" y="2749"/>
                    </a:cubicBezTo>
                    <a:cubicBezTo>
                      <a:pt x="3523" y="3013"/>
                      <a:pt x="3322" y="3306"/>
                      <a:pt x="3036" y="3306"/>
                    </a:cubicBezTo>
                    <a:cubicBezTo>
                      <a:pt x="3022" y="3306"/>
                      <a:pt x="3008" y="3306"/>
                      <a:pt x="2994" y="3304"/>
                    </a:cubicBezTo>
                    <a:cubicBezTo>
                      <a:pt x="2623" y="3242"/>
                      <a:pt x="2531" y="2718"/>
                      <a:pt x="2654" y="2378"/>
                    </a:cubicBezTo>
                    <a:cubicBezTo>
                      <a:pt x="2685" y="2317"/>
                      <a:pt x="2685" y="2224"/>
                      <a:pt x="2654" y="2131"/>
                    </a:cubicBezTo>
                    <a:cubicBezTo>
                      <a:pt x="2654" y="2100"/>
                      <a:pt x="2593" y="2039"/>
                      <a:pt x="2531" y="2008"/>
                    </a:cubicBezTo>
                    <a:cubicBezTo>
                      <a:pt x="2265" y="1827"/>
                      <a:pt x="1961" y="1741"/>
                      <a:pt x="1659" y="1741"/>
                    </a:cubicBezTo>
                    <a:cubicBezTo>
                      <a:pt x="1087" y="1741"/>
                      <a:pt x="519" y="2049"/>
                      <a:pt x="216" y="2594"/>
                    </a:cubicBezTo>
                    <a:cubicBezTo>
                      <a:pt x="62" y="3057"/>
                      <a:pt x="0" y="3551"/>
                      <a:pt x="62" y="4014"/>
                    </a:cubicBezTo>
                    <a:cubicBezTo>
                      <a:pt x="31" y="4168"/>
                      <a:pt x="93" y="4292"/>
                      <a:pt x="155" y="4415"/>
                    </a:cubicBezTo>
                    <a:cubicBezTo>
                      <a:pt x="216" y="4508"/>
                      <a:pt x="340" y="4569"/>
                      <a:pt x="463" y="4600"/>
                    </a:cubicBezTo>
                    <a:cubicBezTo>
                      <a:pt x="679" y="4724"/>
                      <a:pt x="926" y="4785"/>
                      <a:pt x="1173" y="4816"/>
                    </a:cubicBezTo>
                    <a:cubicBezTo>
                      <a:pt x="1420" y="4816"/>
                      <a:pt x="1667" y="4662"/>
                      <a:pt x="1728" y="4415"/>
                    </a:cubicBezTo>
                    <a:cubicBezTo>
                      <a:pt x="1782" y="4202"/>
                      <a:pt x="1604" y="3965"/>
                      <a:pt x="1396" y="3965"/>
                    </a:cubicBezTo>
                    <a:cubicBezTo>
                      <a:pt x="1363" y="3965"/>
                      <a:pt x="1330" y="3971"/>
                      <a:pt x="1296" y="3983"/>
                    </a:cubicBezTo>
                    <a:cubicBezTo>
                      <a:pt x="1200" y="4031"/>
                      <a:pt x="1085" y="4135"/>
                      <a:pt x="996" y="4135"/>
                    </a:cubicBezTo>
                    <a:cubicBezTo>
                      <a:pt x="970" y="4135"/>
                      <a:pt x="947" y="4127"/>
                      <a:pt x="926" y="4107"/>
                    </a:cubicBezTo>
                    <a:cubicBezTo>
                      <a:pt x="895" y="4076"/>
                      <a:pt x="864" y="4014"/>
                      <a:pt x="864" y="3983"/>
                    </a:cubicBezTo>
                    <a:cubicBezTo>
                      <a:pt x="803" y="3551"/>
                      <a:pt x="803" y="2965"/>
                      <a:pt x="1204" y="2810"/>
                    </a:cubicBezTo>
                    <a:cubicBezTo>
                      <a:pt x="1235" y="2795"/>
                      <a:pt x="1266" y="2787"/>
                      <a:pt x="1296" y="2787"/>
                    </a:cubicBezTo>
                    <a:cubicBezTo>
                      <a:pt x="1327" y="2787"/>
                      <a:pt x="1358" y="2795"/>
                      <a:pt x="1389" y="2810"/>
                    </a:cubicBezTo>
                    <a:cubicBezTo>
                      <a:pt x="1451" y="2872"/>
                      <a:pt x="1451" y="2965"/>
                      <a:pt x="1451" y="3057"/>
                    </a:cubicBezTo>
                    <a:cubicBezTo>
                      <a:pt x="1389" y="3304"/>
                      <a:pt x="1389" y="3582"/>
                      <a:pt x="1451" y="3829"/>
                    </a:cubicBezTo>
                    <a:cubicBezTo>
                      <a:pt x="1512" y="3993"/>
                      <a:pt x="1698" y="4117"/>
                      <a:pt x="1860" y="4117"/>
                    </a:cubicBezTo>
                    <a:cubicBezTo>
                      <a:pt x="1941" y="4117"/>
                      <a:pt x="2017" y="4086"/>
                      <a:pt x="2068" y="4014"/>
                    </a:cubicBezTo>
                    <a:cubicBezTo>
                      <a:pt x="2099" y="4230"/>
                      <a:pt x="2222" y="4415"/>
                      <a:pt x="2377" y="4539"/>
                    </a:cubicBezTo>
                    <a:cubicBezTo>
                      <a:pt x="2469" y="4616"/>
                      <a:pt x="2577" y="4654"/>
                      <a:pt x="2685" y="4654"/>
                    </a:cubicBezTo>
                    <a:cubicBezTo>
                      <a:pt x="2793" y="4654"/>
                      <a:pt x="2901" y="4616"/>
                      <a:pt x="2994" y="4539"/>
                    </a:cubicBezTo>
                    <a:cubicBezTo>
                      <a:pt x="3148" y="4384"/>
                      <a:pt x="3179" y="4137"/>
                      <a:pt x="3272" y="3921"/>
                    </a:cubicBezTo>
                    <a:cubicBezTo>
                      <a:pt x="3330" y="3785"/>
                      <a:pt x="3500" y="3685"/>
                      <a:pt x="3640" y="3685"/>
                    </a:cubicBezTo>
                    <a:cubicBezTo>
                      <a:pt x="3722" y="3685"/>
                      <a:pt x="3793" y="3719"/>
                      <a:pt x="3827" y="3798"/>
                    </a:cubicBezTo>
                    <a:lnTo>
                      <a:pt x="4197" y="3582"/>
                    </a:lnTo>
                    <a:lnTo>
                      <a:pt x="4197" y="3582"/>
                    </a:lnTo>
                    <a:cubicBezTo>
                      <a:pt x="4321" y="3767"/>
                      <a:pt x="4259" y="4014"/>
                      <a:pt x="4074" y="4137"/>
                    </a:cubicBezTo>
                    <a:cubicBezTo>
                      <a:pt x="3935" y="4207"/>
                      <a:pt x="3779" y="4242"/>
                      <a:pt x="3618" y="4242"/>
                    </a:cubicBezTo>
                    <a:cubicBezTo>
                      <a:pt x="3565" y="4242"/>
                      <a:pt x="3511" y="4238"/>
                      <a:pt x="3457" y="4230"/>
                    </a:cubicBezTo>
                    <a:lnTo>
                      <a:pt x="3457" y="4230"/>
                    </a:lnTo>
                    <a:cubicBezTo>
                      <a:pt x="3488" y="4477"/>
                      <a:pt x="3426" y="4724"/>
                      <a:pt x="3302" y="4909"/>
                    </a:cubicBezTo>
                    <a:cubicBezTo>
                      <a:pt x="3217" y="5059"/>
                      <a:pt x="3072" y="5149"/>
                      <a:pt x="2908" y="5149"/>
                    </a:cubicBezTo>
                    <a:cubicBezTo>
                      <a:pt x="2836" y="5149"/>
                      <a:pt x="2761" y="5132"/>
                      <a:pt x="2685" y="5094"/>
                    </a:cubicBezTo>
                    <a:cubicBezTo>
                      <a:pt x="2654" y="5063"/>
                      <a:pt x="2623" y="5032"/>
                      <a:pt x="2562" y="4971"/>
                    </a:cubicBezTo>
                    <a:cubicBezTo>
                      <a:pt x="2513" y="4940"/>
                      <a:pt x="2460" y="4927"/>
                      <a:pt x="2406" y="4927"/>
                    </a:cubicBezTo>
                    <a:cubicBezTo>
                      <a:pt x="2185" y="4927"/>
                      <a:pt x="1951" y="5155"/>
                      <a:pt x="1975" y="5403"/>
                    </a:cubicBezTo>
                    <a:cubicBezTo>
                      <a:pt x="2006" y="5680"/>
                      <a:pt x="2222" y="5927"/>
                      <a:pt x="2531" y="6020"/>
                    </a:cubicBezTo>
                    <a:cubicBezTo>
                      <a:pt x="2642" y="6049"/>
                      <a:pt x="2755" y="6063"/>
                      <a:pt x="2867" y="6063"/>
                    </a:cubicBezTo>
                    <a:cubicBezTo>
                      <a:pt x="3469" y="6063"/>
                      <a:pt x="4046" y="5662"/>
                      <a:pt x="4228" y="5063"/>
                    </a:cubicBezTo>
                    <a:cubicBezTo>
                      <a:pt x="4311" y="5074"/>
                      <a:pt x="4393" y="5080"/>
                      <a:pt x="4475" y="5080"/>
                    </a:cubicBezTo>
                    <a:cubicBezTo>
                      <a:pt x="4640" y="5080"/>
                      <a:pt x="4804" y="5053"/>
                      <a:pt x="4969" y="4971"/>
                    </a:cubicBezTo>
                    <a:cubicBezTo>
                      <a:pt x="5185" y="4878"/>
                      <a:pt x="5308" y="4600"/>
                      <a:pt x="5216" y="4384"/>
                    </a:cubicBezTo>
                    <a:cubicBezTo>
                      <a:pt x="5185" y="4230"/>
                      <a:pt x="5031" y="4107"/>
                      <a:pt x="5092" y="3983"/>
                    </a:cubicBezTo>
                    <a:cubicBezTo>
                      <a:pt x="5113" y="3920"/>
                      <a:pt x="5163" y="3893"/>
                      <a:pt x="5222" y="3893"/>
                    </a:cubicBezTo>
                    <a:cubicBezTo>
                      <a:pt x="5336" y="3893"/>
                      <a:pt x="5484" y="3995"/>
                      <a:pt x="5524" y="4137"/>
                    </a:cubicBezTo>
                    <a:cubicBezTo>
                      <a:pt x="5586" y="4323"/>
                      <a:pt x="5463" y="4508"/>
                      <a:pt x="5463" y="4755"/>
                    </a:cubicBezTo>
                    <a:cubicBezTo>
                      <a:pt x="5463" y="4971"/>
                      <a:pt x="5586" y="5218"/>
                      <a:pt x="5463" y="5372"/>
                    </a:cubicBezTo>
                    <a:cubicBezTo>
                      <a:pt x="5398" y="5459"/>
                      <a:pt x="5298" y="5481"/>
                      <a:pt x="5184" y="5481"/>
                    </a:cubicBezTo>
                    <a:cubicBezTo>
                      <a:pt x="5068" y="5481"/>
                      <a:pt x="4937" y="5458"/>
                      <a:pt x="4813" y="5458"/>
                    </a:cubicBezTo>
                    <a:cubicBezTo>
                      <a:pt x="4713" y="5458"/>
                      <a:pt x="4617" y="5473"/>
                      <a:pt x="4537" y="5526"/>
                    </a:cubicBezTo>
                    <a:cubicBezTo>
                      <a:pt x="4259" y="5680"/>
                      <a:pt x="4321" y="6174"/>
                      <a:pt x="4012" y="6329"/>
                    </a:cubicBezTo>
                    <a:lnTo>
                      <a:pt x="5308" y="6575"/>
                    </a:lnTo>
                    <a:cubicBezTo>
                      <a:pt x="5370" y="6591"/>
                      <a:pt x="5440" y="6599"/>
                      <a:pt x="5513" y="6599"/>
                    </a:cubicBezTo>
                    <a:cubicBezTo>
                      <a:pt x="5586" y="6599"/>
                      <a:pt x="5663" y="6591"/>
                      <a:pt x="5741" y="6575"/>
                    </a:cubicBezTo>
                    <a:cubicBezTo>
                      <a:pt x="5864" y="6483"/>
                      <a:pt x="5987" y="6390"/>
                      <a:pt x="6049" y="6267"/>
                    </a:cubicBezTo>
                    <a:cubicBezTo>
                      <a:pt x="6296" y="5866"/>
                      <a:pt x="6543" y="5372"/>
                      <a:pt x="6265" y="5002"/>
                    </a:cubicBezTo>
                    <a:cubicBezTo>
                      <a:pt x="6173" y="4940"/>
                      <a:pt x="6142" y="4878"/>
                      <a:pt x="6080" y="4785"/>
                    </a:cubicBezTo>
                    <a:cubicBezTo>
                      <a:pt x="5957" y="4508"/>
                      <a:pt x="6389" y="4199"/>
                      <a:pt x="6296" y="3921"/>
                    </a:cubicBezTo>
                    <a:cubicBezTo>
                      <a:pt x="6203" y="3705"/>
                      <a:pt x="5926" y="3705"/>
                      <a:pt x="5710" y="3644"/>
                    </a:cubicBezTo>
                    <a:cubicBezTo>
                      <a:pt x="5501" y="3614"/>
                      <a:pt x="5120" y="3210"/>
                      <a:pt x="5483" y="3210"/>
                    </a:cubicBezTo>
                    <a:cubicBezTo>
                      <a:pt x="5496" y="3210"/>
                      <a:pt x="5510" y="3210"/>
                      <a:pt x="5524" y="3212"/>
                    </a:cubicBezTo>
                    <a:cubicBezTo>
                      <a:pt x="5760" y="3212"/>
                      <a:pt x="5780" y="3446"/>
                      <a:pt x="5914" y="3446"/>
                    </a:cubicBezTo>
                    <a:cubicBezTo>
                      <a:pt x="5955" y="3446"/>
                      <a:pt x="6007" y="3424"/>
                      <a:pt x="6080" y="3366"/>
                    </a:cubicBezTo>
                    <a:cubicBezTo>
                      <a:pt x="6512" y="3026"/>
                      <a:pt x="6327" y="1668"/>
                      <a:pt x="6327" y="1236"/>
                    </a:cubicBezTo>
                    <a:cubicBezTo>
                      <a:pt x="6327" y="959"/>
                      <a:pt x="6265" y="712"/>
                      <a:pt x="6203" y="465"/>
                    </a:cubicBezTo>
                    <a:cubicBezTo>
                      <a:pt x="6111" y="218"/>
                      <a:pt x="5895" y="64"/>
                      <a:pt x="5617" y="2"/>
                    </a:cubicBezTo>
                    <a:cubicBezTo>
                      <a:pt x="5603" y="1"/>
                      <a:pt x="5590" y="0"/>
                      <a:pt x="5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47"/>
              <p:cNvSpPr/>
              <p:nvPr/>
            </p:nvSpPr>
            <p:spPr>
              <a:xfrm>
                <a:off x="4993753" y="2318247"/>
                <a:ext cx="255512" cy="178524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8" extrusionOk="0">
                    <a:moveTo>
                      <a:pt x="3907" y="1"/>
                    </a:moveTo>
                    <a:cubicBezTo>
                      <a:pt x="3300" y="1"/>
                      <a:pt x="2727" y="327"/>
                      <a:pt x="2408" y="859"/>
                    </a:cubicBezTo>
                    <a:cubicBezTo>
                      <a:pt x="2346" y="1045"/>
                      <a:pt x="2222" y="1230"/>
                      <a:pt x="2068" y="1384"/>
                    </a:cubicBezTo>
                    <a:cubicBezTo>
                      <a:pt x="1942" y="1456"/>
                      <a:pt x="1804" y="1486"/>
                      <a:pt x="1663" y="1486"/>
                    </a:cubicBezTo>
                    <a:cubicBezTo>
                      <a:pt x="1563" y="1486"/>
                      <a:pt x="1461" y="1471"/>
                      <a:pt x="1358" y="1446"/>
                    </a:cubicBezTo>
                    <a:cubicBezTo>
                      <a:pt x="1081" y="1384"/>
                      <a:pt x="741" y="1261"/>
                      <a:pt x="679" y="983"/>
                    </a:cubicBezTo>
                    <a:cubicBezTo>
                      <a:pt x="614" y="701"/>
                      <a:pt x="838" y="480"/>
                      <a:pt x="1073" y="480"/>
                    </a:cubicBezTo>
                    <a:cubicBezTo>
                      <a:pt x="1173" y="480"/>
                      <a:pt x="1275" y="520"/>
                      <a:pt x="1358" y="612"/>
                    </a:cubicBezTo>
                    <a:cubicBezTo>
                      <a:pt x="1173" y="674"/>
                      <a:pt x="1111" y="890"/>
                      <a:pt x="1235" y="1045"/>
                    </a:cubicBezTo>
                    <a:cubicBezTo>
                      <a:pt x="1297" y="1137"/>
                      <a:pt x="1389" y="1168"/>
                      <a:pt x="1513" y="1168"/>
                    </a:cubicBezTo>
                    <a:cubicBezTo>
                      <a:pt x="1532" y="1170"/>
                      <a:pt x="1552" y="1170"/>
                      <a:pt x="1571" y="1170"/>
                    </a:cubicBezTo>
                    <a:cubicBezTo>
                      <a:pt x="2287" y="1170"/>
                      <a:pt x="2326" y="56"/>
                      <a:pt x="1574" y="26"/>
                    </a:cubicBezTo>
                    <a:cubicBezTo>
                      <a:pt x="1537" y="20"/>
                      <a:pt x="1500" y="17"/>
                      <a:pt x="1464" y="17"/>
                    </a:cubicBezTo>
                    <a:cubicBezTo>
                      <a:pt x="1316" y="17"/>
                      <a:pt x="1173" y="57"/>
                      <a:pt x="1050" y="57"/>
                    </a:cubicBezTo>
                    <a:cubicBezTo>
                      <a:pt x="936" y="51"/>
                      <a:pt x="833" y="44"/>
                      <a:pt x="740" y="44"/>
                    </a:cubicBezTo>
                    <a:cubicBezTo>
                      <a:pt x="377" y="44"/>
                      <a:pt x="167" y="140"/>
                      <a:pt x="93" y="705"/>
                    </a:cubicBezTo>
                    <a:cubicBezTo>
                      <a:pt x="0" y="1045"/>
                      <a:pt x="124" y="1384"/>
                      <a:pt x="371" y="1631"/>
                    </a:cubicBezTo>
                    <a:cubicBezTo>
                      <a:pt x="679" y="1785"/>
                      <a:pt x="988" y="1909"/>
                      <a:pt x="1327" y="2001"/>
                    </a:cubicBezTo>
                    <a:cubicBezTo>
                      <a:pt x="1511" y="2116"/>
                      <a:pt x="1609" y="2179"/>
                      <a:pt x="1761" y="2179"/>
                    </a:cubicBezTo>
                    <a:cubicBezTo>
                      <a:pt x="1814" y="2179"/>
                      <a:pt x="1873" y="2171"/>
                      <a:pt x="1945" y="2156"/>
                    </a:cubicBezTo>
                    <a:cubicBezTo>
                      <a:pt x="2108" y="2109"/>
                      <a:pt x="2219" y="1938"/>
                      <a:pt x="2356" y="1938"/>
                    </a:cubicBezTo>
                    <a:cubicBezTo>
                      <a:pt x="2401" y="1938"/>
                      <a:pt x="2448" y="1956"/>
                      <a:pt x="2500" y="2001"/>
                    </a:cubicBezTo>
                    <a:cubicBezTo>
                      <a:pt x="2469" y="2094"/>
                      <a:pt x="2408" y="2186"/>
                      <a:pt x="2377" y="2310"/>
                    </a:cubicBezTo>
                    <a:cubicBezTo>
                      <a:pt x="2284" y="2433"/>
                      <a:pt x="2253" y="2618"/>
                      <a:pt x="2253" y="2773"/>
                    </a:cubicBezTo>
                    <a:cubicBezTo>
                      <a:pt x="2297" y="2883"/>
                      <a:pt x="2420" y="2977"/>
                      <a:pt x="2532" y="2977"/>
                    </a:cubicBezTo>
                    <a:cubicBezTo>
                      <a:pt x="2576" y="2977"/>
                      <a:pt x="2619" y="2962"/>
                      <a:pt x="2655" y="2927"/>
                    </a:cubicBezTo>
                    <a:cubicBezTo>
                      <a:pt x="2747" y="2834"/>
                      <a:pt x="2685" y="2618"/>
                      <a:pt x="2809" y="2495"/>
                    </a:cubicBezTo>
                    <a:cubicBezTo>
                      <a:pt x="2845" y="2473"/>
                      <a:pt x="2883" y="2464"/>
                      <a:pt x="2920" y="2464"/>
                    </a:cubicBezTo>
                    <a:cubicBezTo>
                      <a:pt x="3043" y="2464"/>
                      <a:pt x="3163" y="2569"/>
                      <a:pt x="3210" y="2711"/>
                    </a:cubicBezTo>
                    <a:cubicBezTo>
                      <a:pt x="3210" y="3020"/>
                      <a:pt x="3148" y="3297"/>
                      <a:pt x="2963" y="3544"/>
                    </a:cubicBezTo>
                    <a:cubicBezTo>
                      <a:pt x="2809" y="3822"/>
                      <a:pt x="2747" y="4192"/>
                      <a:pt x="2963" y="4378"/>
                    </a:cubicBezTo>
                    <a:cubicBezTo>
                      <a:pt x="3272" y="4069"/>
                      <a:pt x="3488" y="3729"/>
                      <a:pt x="3673" y="3328"/>
                    </a:cubicBezTo>
                    <a:cubicBezTo>
                      <a:pt x="3827" y="2927"/>
                      <a:pt x="3796" y="2495"/>
                      <a:pt x="3611" y="2125"/>
                    </a:cubicBezTo>
                    <a:cubicBezTo>
                      <a:pt x="3519" y="1970"/>
                      <a:pt x="3364" y="1847"/>
                      <a:pt x="3303" y="1662"/>
                    </a:cubicBezTo>
                    <a:cubicBezTo>
                      <a:pt x="3117" y="1230"/>
                      <a:pt x="3426" y="736"/>
                      <a:pt x="3889" y="674"/>
                    </a:cubicBezTo>
                    <a:cubicBezTo>
                      <a:pt x="3951" y="674"/>
                      <a:pt x="4043" y="674"/>
                      <a:pt x="4105" y="705"/>
                    </a:cubicBezTo>
                    <a:cubicBezTo>
                      <a:pt x="4352" y="859"/>
                      <a:pt x="4167" y="1230"/>
                      <a:pt x="4167" y="1507"/>
                    </a:cubicBezTo>
                    <a:cubicBezTo>
                      <a:pt x="4219" y="1847"/>
                      <a:pt x="4514" y="2053"/>
                      <a:pt x="4827" y="2053"/>
                    </a:cubicBezTo>
                    <a:cubicBezTo>
                      <a:pt x="4885" y="2053"/>
                      <a:pt x="4943" y="2046"/>
                      <a:pt x="5000" y="2032"/>
                    </a:cubicBezTo>
                    <a:cubicBezTo>
                      <a:pt x="5370" y="1939"/>
                      <a:pt x="5679" y="1723"/>
                      <a:pt x="5926" y="1415"/>
                    </a:cubicBezTo>
                    <a:cubicBezTo>
                      <a:pt x="6049" y="1322"/>
                      <a:pt x="6142" y="1199"/>
                      <a:pt x="6204" y="1075"/>
                    </a:cubicBezTo>
                    <a:cubicBezTo>
                      <a:pt x="6265" y="921"/>
                      <a:pt x="6235" y="767"/>
                      <a:pt x="6142" y="643"/>
                    </a:cubicBezTo>
                    <a:cubicBezTo>
                      <a:pt x="6083" y="594"/>
                      <a:pt x="6015" y="573"/>
                      <a:pt x="5946" y="573"/>
                    </a:cubicBezTo>
                    <a:cubicBezTo>
                      <a:pt x="5796" y="573"/>
                      <a:pt x="5640" y="671"/>
                      <a:pt x="5556" y="798"/>
                    </a:cubicBezTo>
                    <a:cubicBezTo>
                      <a:pt x="5432" y="983"/>
                      <a:pt x="5278" y="1168"/>
                      <a:pt x="5123" y="1322"/>
                    </a:cubicBezTo>
                    <a:cubicBezTo>
                      <a:pt x="5063" y="1372"/>
                      <a:pt x="4987" y="1393"/>
                      <a:pt x="4910" y="1393"/>
                    </a:cubicBezTo>
                    <a:cubicBezTo>
                      <a:pt x="4750" y="1393"/>
                      <a:pt x="4589" y="1303"/>
                      <a:pt x="4568" y="1199"/>
                    </a:cubicBezTo>
                    <a:cubicBezTo>
                      <a:pt x="4568" y="1014"/>
                      <a:pt x="4753" y="890"/>
                      <a:pt x="4815" y="736"/>
                    </a:cubicBezTo>
                    <a:cubicBezTo>
                      <a:pt x="4938" y="396"/>
                      <a:pt x="4537" y="88"/>
                      <a:pt x="4198" y="26"/>
                    </a:cubicBezTo>
                    <a:cubicBezTo>
                      <a:pt x="4100" y="9"/>
                      <a:pt x="4003" y="1"/>
                      <a:pt x="3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5177496" y="2384796"/>
                <a:ext cx="212695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891" extrusionOk="0">
                    <a:moveTo>
                      <a:pt x="2296" y="1"/>
                    </a:moveTo>
                    <a:cubicBezTo>
                      <a:pt x="2121" y="1"/>
                      <a:pt x="1945" y="50"/>
                      <a:pt x="1790" y="153"/>
                    </a:cubicBezTo>
                    <a:cubicBezTo>
                      <a:pt x="1636" y="277"/>
                      <a:pt x="1512" y="462"/>
                      <a:pt x="1358" y="585"/>
                    </a:cubicBezTo>
                    <a:cubicBezTo>
                      <a:pt x="1019" y="863"/>
                      <a:pt x="494" y="801"/>
                      <a:pt x="155" y="1110"/>
                    </a:cubicBezTo>
                    <a:cubicBezTo>
                      <a:pt x="31" y="1202"/>
                      <a:pt x="0" y="1480"/>
                      <a:pt x="155" y="1511"/>
                    </a:cubicBezTo>
                    <a:cubicBezTo>
                      <a:pt x="185" y="1527"/>
                      <a:pt x="216" y="1534"/>
                      <a:pt x="247" y="1534"/>
                    </a:cubicBezTo>
                    <a:cubicBezTo>
                      <a:pt x="278" y="1534"/>
                      <a:pt x="309" y="1527"/>
                      <a:pt x="340" y="1511"/>
                    </a:cubicBezTo>
                    <a:cubicBezTo>
                      <a:pt x="664" y="1511"/>
                      <a:pt x="941" y="1842"/>
                      <a:pt x="1232" y="1842"/>
                    </a:cubicBezTo>
                    <a:cubicBezTo>
                      <a:pt x="1274" y="1842"/>
                      <a:pt x="1316" y="1835"/>
                      <a:pt x="1358" y="1820"/>
                    </a:cubicBezTo>
                    <a:cubicBezTo>
                      <a:pt x="1482" y="1758"/>
                      <a:pt x="1574" y="1604"/>
                      <a:pt x="1512" y="1480"/>
                    </a:cubicBezTo>
                    <a:cubicBezTo>
                      <a:pt x="1492" y="1375"/>
                      <a:pt x="1399" y="1313"/>
                      <a:pt x="1304" y="1313"/>
                    </a:cubicBezTo>
                    <a:cubicBezTo>
                      <a:pt x="1258" y="1313"/>
                      <a:pt x="1213" y="1327"/>
                      <a:pt x="1173" y="1357"/>
                    </a:cubicBezTo>
                    <a:cubicBezTo>
                      <a:pt x="1142" y="1202"/>
                      <a:pt x="1327" y="1048"/>
                      <a:pt x="1512" y="1048"/>
                    </a:cubicBezTo>
                    <a:cubicBezTo>
                      <a:pt x="1698" y="1017"/>
                      <a:pt x="1914" y="1048"/>
                      <a:pt x="2006" y="894"/>
                    </a:cubicBezTo>
                    <a:cubicBezTo>
                      <a:pt x="2068" y="832"/>
                      <a:pt x="2068" y="770"/>
                      <a:pt x="2130" y="740"/>
                    </a:cubicBezTo>
                    <a:cubicBezTo>
                      <a:pt x="2141" y="737"/>
                      <a:pt x="2151" y="736"/>
                      <a:pt x="2162" y="736"/>
                    </a:cubicBezTo>
                    <a:cubicBezTo>
                      <a:pt x="2273" y="736"/>
                      <a:pt x="2371" y="874"/>
                      <a:pt x="2315" y="986"/>
                    </a:cubicBezTo>
                    <a:cubicBezTo>
                      <a:pt x="2284" y="1110"/>
                      <a:pt x="2161" y="1202"/>
                      <a:pt x="2068" y="1295"/>
                    </a:cubicBezTo>
                    <a:cubicBezTo>
                      <a:pt x="1914" y="1480"/>
                      <a:pt x="1852" y="1758"/>
                      <a:pt x="1945" y="1974"/>
                    </a:cubicBezTo>
                    <a:cubicBezTo>
                      <a:pt x="2006" y="2128"/>
                      <a:pt x="2068" y="2375"/>
                      <a:pt x="1945" y="2437"/>
                    </a:cubicBezTo>
                    <a:cubicBezTo>
                      <a:pt x="1935" y="2439"/>
                      <a:pt x="1927" y="2440"/>
                      <a:pt x="1918" y="2440"/>
                    </a:cubicBezTo>
                    <a:cubicBezTo>
                      <a:pt x="1776" y="2440"/>
                      <a:pt x="1658" y="2219"/>
                      <a:pt x="1512" y="2190"/>
                    </a:cubicBezTo>
                    <a:cubicBezTo>
                      <a:pt x="1327" y="2190"/>
                      <a:pt x="1235" y="2437"/>
                      <a:pt x="1296" y="2591"/>
                    </a:cubicBezTo>
                    <a:cubicBezTo>
                      <a:pt x="1384" y="2941"/>
                      <a:pt x="1691" y="3180"/>
                      <a:pt x="2036" y="3180"/>
                    </a:cubicBezTo>
                    <a:cubicBezTo>
                      <a:pt x="2057" y="3180"/>
                      <a:pt x="2078" y="3179"/>
                      <a:pt x="2099" y="3178"/>
                    </a:cubicBezTo>
                    <a:lnTo>
                      <a:pt x="2407" y="3178"/>
                    </a:lnTo>
                    <a:cubicBezTo>
                      <a:pt x="2654" y="3270"/>
                      <a:pt x="2623" y="3641"/>
                      <a:pt x="2377" y="3702"/>
                    </a:cubicBezTo>
                    <a:cubicBezTo>
                      <a:pt x="2315" y="3702"/>
                      <a:pt x="2253" y="3702"/>
                      <a:pt x="2191" y="3733"/>
                    </a:cubicBezTo>
                    <a:cubicBezTo>
                      <a:pt x="2068" y="3795"/>
                      <a:pt x="2099" y="3949"/>
                      <a:pt x="2161" y="4073"/>
                    </a:cubicBezTo>
                    <a:cubicBezTo>
                      <a:pt x="2222" y="4196"/>
                      <a:pt x="2284" y="4320"/>
                      <a:pt x="2222" y="4443"/>
                    </a:cubicBezTo>
                    <a:cubicBezTo>
                      <a:pt x="2196" y="4482"/>
                      <a:pt x="2133" y="4499"/>
                      <a:pt x="2058" y="4499"/>
                    </a:cubicBezTo>
                    <a:cubicBezTo>
                      <a:pt x="1955" y="4499"/>
                      <a:pt x="1831" y="4466"/>
                      <a:pt x="1759" y="4412"/>
                    </a:cubicBezTo>
                    <a:cubicBezTo>
                      <a:pt x="1647" y="4300"/>
                      <a:pt x="1534" y="4161"/>
                      <a:pt x="1375" y="4161"/>
                    </a:cubicBezTo>
                    <a:cubicBezTo>
                      <a:pt x="1359" y="4161"/>
                      <a:pt x="1344" y="4163"/>
                      <a:pt x="1327" y="4165"/>
                    </a:cubicBezTo>
                    <a:cubicBezTo>
                      <a:pt x="1173" y="4165"/>
                      <a:pt x="988" y="4474"/>
                      <a:pt x="772" y="4505"/>
                    </a:cubicBezTo>
                    <a:cubicBezTo>
                      <a:pt x="679" y="4474"/>
                      <a:pt x="587" y="4443"/>
                      <a:pt x="463" y="4412"/>
                    </a:cubicBezTo>
                    <a:cubicBezTo>
                      <a:pt x="429" y="4401"/>
                      <a:pt x="387" y="4394"/>
                      <a:pt x="346" y="4394"/>
                    </a:cubicBezTo>
                    <a:cubicBezTo>
                      <a:pt x="274" y="4394"/>
                      <a:pt x="205" y="4415"/>
                      <a:pt x="185" y="4474"/>
                    </a:cubicBezTo>
                    <a:cubicBezTo>
                      <a:pt x="155" y="4566"/>
                      <a:pt x="216" y="4659"/>
                      <a:pt x="278" y="4690"/>
                    </a:cubicBezTo>
                    <a:cubicBezTo>
                      <a:pt x="371" y="4721"/>
                      <a:pt x="463" y="4752"/>
                      <a:pt x="556" y="4752"/>
                    </a:cubicBezTo>
                    <a:lnTo>
                      <a:pt x="2222" y="4752"/>
                    </a:lnTo>
                    <a:cubicBezTo>
                      <a:pt x="2284" y="4752"/>
                      <a:pt x="2377" y="4752"/>
                      <a:pt x="2438" y="4721"/>
                    </a:cubicBezTo>
                    <a:cubicBezTo>
                      <a:pt x="2654" y="4659"/>
                      <a:pt x="2716" y="4381"/>
                      <a:pt x="2778" y="4165"/>
                    </a:cubicBezTo>
                    <a:cubicBezTo>
                      <a:pt x="2780" y="4164"/>
                      <a:pt x="2783" y="4164"/>
                      <a:pt x="2786" y="4164"/>
                    </a:cubicBezTo>
                    <a:cubicBezTo>
                      <a:pt x="2877" y="4164"/>
                      <a:pt x="3392" y="4570"/>
                      <a:pt x="3302" y="4659"/>
                    </a:cubicBezTo>
                    <a:lnTo>
                      <a:pt x="4012" y="4844"/>
                    </a:lnTo>
                    <a:cubicBezTo>
                      <a:pt x="4120" y="4875"/>
                      <a:pt x="4236" y="4890"/>
                      <a:pt x="4356" y="4890"/>
                    </a:cubicBezTo>
                    <a:cubicBezTo>
                      <a:pt x="4475" y="4890"/>
                      <a:pt x="4599" y="4875"/>
                      <a:pt x="4722" y="4844"/>
                    </a:cubicBezTo>
                    <a:cubicBezTo>
                      <a:pt x="4784" y="4782"/>
                      <a:pt x="4876" y="4721"/>
                      <a:pt x="4907" y="4628"/>
                    </a:cubicBezTo>
                    <a:cubicBezTo>
                      <a:pt x="5185" y="4350"/>
                      <a:pt x="5216" y="3887"/>
                      <a:pt x="5000" y="3548"/>
                    </a:cubicBezTo>
                    <a:cubicBezTo>
                      <a:pt x="4907" y="3455"/>
                      <a:pt x="4815" y="3363"/>
                      <a:pt x="4660" y="3301"/>
                    </a:cubicBezTo>
                    <a:cubicBezTo>
                      <a:pt x="4537" y="3178"/>
                      <a:pt x="4383" y="3147"/>
                      <a:pt x="4228" y="3147"/>
                    </a:cubicBezTo>
                    <a:cubicBezTo>
                      <a:pt x="3920" y="3209"/>
                      <a:pt x="3765" y="3517"/>
                      <a:pt x="3920" y="3795"/>
                    </a:cubicBezTo>
                    <a:cubicBezTo>
                      <a:pt x="4012" y="3918"/>
                      <a:pt x="4197" y="4042"/>
                      <a:pt x="4136" y="4196"/>
                    </a:cubicBezTo>
                    <a:cubicBezTo>
                      <a:pt x="4103" y="4279"/>
                      <a:pt x="4043" y="4308"/>
                      <a:pt x="3975" y="4308"/>
                    </a:cubicBezTo>
                    <a:cubicBezTo>
                      <a:pt x="3917" y="4308"/>
                      <a:pt x="3853" y="4286"/>
                      <a:pt x="3796" y="4258"/>
                    </a:cubicBezTo>
                    <a:cubicBezTo>
                      <a:pt x="3518" y="4165"/>
                      <a:pt x="3333" y="3887"/>
                      <a:pt x="3333" y="3548"/>
                    </a:cubicBezTo>
                    <a:cubicBezTo>
                      <a:pt x="3333" y="3455"/>
                      <a:pt x="3395" y="3332"/>
                      <a:pt x="3426" y="3209"/>
                    </a:cubicBezTo>
                    <a:cubicBezTo>
                      <a:pt x="3426" y="3085"/>
                      <a:pt x="3395" y="2962"/>
                      <a:pt x="3302" y="2869"/>
                    </a:cubicBezTo>
                    <a:cubicBezTo>
                      <a:pt x="3179" y="2776"/>
                      <a:pt x="3025" y="2807"/>
                      <a:pt x="2901" y="2715"/>
                    </a:cubicBezTo>
                    <a:cubicBezTo>
                      <a:pt x="2809" y="2622"/>
                      <a:pt x="2840" y="2344"/>
                      <a:pt x="2901" y="2190"/>
                    </a:cubicBezTo>
                    <a:cubicBezTo>
                      <a:pt x="3025" y="2036"/>
                      <a:pt x="3086" y="1881"/>
                      <a:pt x="3086" y="1665"/>
                    </a:cubicBezTo>
                    <a:cubicBezTo>
                      <a:pt x="3056" y="1542"/>
                      <a:pt x="3086" y="1573"/>
                      <a:pt x="3117" y="1480"/>
                    </a:cubicBezTo>
                    <a:cubicBezTo>
                      <a:pt x="3302" y="1079"/>
                      <a:pt x="3241" y="616"/>
                      <a:pt x="2963" y="277"/>
                    </a:cubicBezTo>
                    <a:cubicBezTo>
                      <a:pt x="2783" y="97"/>
                      <a:pt x="2541" y="1"/>
                      <a:pt x="2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5259296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406" y="1"/>
                    </a:moveTo>
                    <a:cubicBezTo>
                      <a:pt x="5164" y="1"/>
                      <a:pt x="4894" y="116"/>
                      <a:pt x="4753" y="222"/>
                    </a:cubicBezTo>
                    <a:cubicBezTo>
                      <a:pt x="4506" y="376"/>
                      <a:pt x="4290" y="716"/>
                      <a:pt x="3951" y="716"/>
                    </a:cubicBezTo>
                    <a:cubicBezTo>
                      <a:pt x="3642" y="685"/>
                      <a:pt x="3611" y="438"/>
                      <a:pt x="3457" y="284"/>
                    </a:cubicBezTo>
                    <a:cubicBezTo>
                      <a:pt x="3214" y="122"/>
                      <a:pt x="2925" y="31"/>
                      <a:pt x="2629" y="31"/>
                    </a:cubicBezTo>
                    <a:cubicBezTo>
                      <a:pt x="2586" y="31"/>
                      <a:pt x="2543" y="33"/>
                      <a:pt x="2500" y="37"/>
                    </a:cubicBezTo>
                    <a:cubicBezTo>
                      <a:pt x="2465" y="37"/>
                      <a:pt x="2430" y="34"/>
                      <a:pt x="2396" y="34"/>
                    </a:cubicBezTo>
                    <a:cubicBezTo>
                      <a:pt x="2311" y="34"/>
                      <a:pt x="2236" y="50"/>
                      <a:pt x="2191" y="160"/>
                    </a:cubicBezTo>
                    <a:cubicBezTo>
                      <a:pt x="2161" y="315"/>
                      <a:pt x="2377" y="407"/>
                      <a:pt x="2562" y="407"/>
                    </a:cubicBezTo>
                    <a:cubicBezTo>
                      <a:pt x="2716" y="407"/>
                      <a:pt x="2932" y="531"/>
                      <a:pt x="2840" y="685"/>
                    </a:cubicBezTo>
                    <a:cubicBezTo>
                      <a:pt x="2759" y="649"/>
                      <a:pt x="2672" y="631"/>
                      <a:pt x="2587" y="631"/>
                    </a:cubicBezTo>
                    <a:cubicBezTo>
                      <a:pt x="2379" y="631"/>
                      <a:pt x="2177" y="735"/>
                      <a:pt x="2068" y="932"/>
                    </a:cubicBezTo>
                    <a:cubicBezTo>
                      <a:pt x="2006" y="1024"/>
                      <a:pt x="1945" y="1117"/>
                      <a:pt x="1852" y="1117"/>
                    </a:cubicBezTo>
                    <a:cubicBezTo>
                      <a:pt x="1759" y="1117"/>
                      <a:pt x="1729" y="994"/>
                      <a:pt x="1667" y="901"/>
                    </a:cubicBezTo>
                    <a:cubicBezTo>
                      <a:pt x="1512" y="685"/>
                      <a:pt x="1204" y="654"/>
                      <a:pt x="957" y="654"/>
                    </a:cubicBezTo>
                    <a:cubicBezTo>
                      <a:pt x="895" y="500"/>
                      <a:pt x="1080" y="407"/>
                      <a:pt x="1235" y="407"/>
                    </a:cubicBezTo>
                    <a:cubicBezTo>
                      <a:pt x="1296" y="407"/>
                      <a:pt x="1374" y="415"/>
                      <a:pt x="1451" y="415"/>
                    </a:cubicBezTo>
                    <a:cubicBezTo>
                      <a:pt x="1528" y="415"/>
                      <a:pt x="1605" y="407"/>
                      <a:pt x="1667" y="376"/>
                    </a:cubicBezTo>
                    <a:cubicBezTo>
                      <a:pt x="1698" y="129"/>
                      <a:pt x="1389" y="6"/>
                      <a:pt x="1173" y="6"/>
                    </a:cubicBezTo>
                    <a:cubicBezTo>
                      <a:pt x="864" y="6"/>
                      <a:pt x="525" y="68"/>
                      <a:pt x="216" y="160"/>
                    </a:cubicBezTo>
                    <a:cubicBezTo>
                      <a:pt x="155" y="160"/>
                      <a:pt x="93" y="191"/>
                      <a:pt x="62" y="253"/>
                    </a:cubicBezTo>
                    <a:cubicBezTo>
                      <a:pt x="31" y="315"/>
                      <a:pt x="0" y="376"/>
                      <a:pt x="31" y="438"/>
                    </a:cubicBezTo>
                    <a:lnTo>
                      <a:pt x="31" y="870"/>
                    </a:lnTo>
                    <a:cubicBezTo>
                      <a:pt x="0" y="994"/>
                      <a:pt x="62" y="1086"/>
                      <a:pt x="124" y="1179"/>
                    </a:cubicBezTo>
                    <a:cubicBezTo>
                      <a:pt x="167" y="1216"/>
                      <a:pt x="215" y="1231"/>
                      <a:pt x="265" y="1231"/>
                    </a:cubicBezTo>
                    <a:cubicBezTo>
                      <a:pt x="453" y="1231"/>
                      <a:pt x="680" y="1023"/>
                      <a:pt x="892" y="1023"/>
                    </a:cubicBezTo>
                    <a:cubicBezTo>
                      <a:pt x="904" y="1023"/>
                      <a:pt x="915" y="1023"/>
                      <a:pt x="926" y="1024"/>
                    </a:cubicBezTo>
                    <a:cubicBezTo>
                      <a:pt x="1296" y="1055"/>
                      <a:pt x="1358" y="1672"/>
                      <a:pt x="1759" y="1672"/>
                    </a:cubicBezTo>
                    <a:cubicBezTo>
                      <a:pt x="2037" y="1672"/>
                      <a:pt x="2161" y="1302"/>
                      <a:pt x="2407" y="1240"/>
                    </a:cubicBezTo>
                    <a:lnTo>
                      <a:pt x="2654" y="1240"/>
                    </a:lnTo>
                    <a:cubicBezTo>
                      <a:pt x="2858" y="1182"/>
                      <a:pt x="3006" y="960"/>
                      <a:pt x="3204" y="960"/>
                    </a:cubicBezTo>
                    <a:cubicBezTo>
                      <a:pt x="3216" y="960"/>
                      <a:pt x="3228" y="961"/>
                      <a:pt x="3241" y="963"/>
                    </a:cubicBezTo>
                    <a:cubicBezTo>
                      <a:pt x="3333" y="994"/>
                      <a:pt x="3426" y="1024"/>
                      <a:pt x="3519" y="1086"/>
                    </a:cubicBezTo>
                    <a:cubicBezTo>
                      <a:pt x="3551" y="1095"/>
                      <a:pt x="3585" y="1099"/>
                      <a:pt x="3620" y="1099"/>
                    </a:cubicBezTo>
                    <a:cubicBezTo>
                      <a:pt x="3773" y="1099"/>
                      <a:pt x="3947" y="1029"/>
                      <a:pt x="4068" y="1029"/>
                    </a:cubicBezTo>
                    <a:cubicBezTo>
                      <a:pt x="4107" y="1029"/>
                      <a:pt x="4141" y="1036"/>
                      <a:pt x="4167" y="1055"/>
                    </a:cubicBezTo>
                    <a:cubicBezTo>
                      <a:pt x="4321" y="1148"/>
                      <a:pt x="4290" y="1364"/>
                      <a:pt x="4290" y="1549"/>
                    </a:cubicBezTo>
                    <a:cubicBezTo>
                      <a:pt x="4290" y="1678"/>
                      <a:pt x="4419" y="1849"/>
                      <a:pt x="4533" y="1849"/>
                    </a:cubicBezTo>
                    <a:cubicBezTo>
                      <a:pt x="4556" y="1849"/>
                      <a:pt x="4578" y="1842"/>
                      <a:pt x="4599" y="1827"/>
                    </a:cubicBezTo>
                    <a:cubicBezTo>
                      <a:pt x="4660" y="1642"/>
                      <a:pt x="4660" y="1487"/>
                      <a:pt x="4599" y="1302"/>
                    </a:cubicBezTo>
                    <a:cubicBezTo>
                      <a:pt x="4568" y="1148"/>
                      <a:pt x="4599" y="963"/>
                      <a:pt x="4660" y="808"/>
                    </a:cubicBezTo>
                    <a:cubicBezTo>
                      <a:pt x="4709" y="727"/>
                      <a:pt x="4793" y="688"/>
                      <a:pt x="4878" y="688"/>
                    </a:cubicBezTo>
                    <a:cubicBezTo>
                      <a:pt x="4955" y="688"/>
                      <a:pt x="5034" y="719"/>
                      <a:pt x="5092" y="777"/>
                    </a:cubicBezTo>
                    <a:cubicBezTo>
                      <a:pt x="5216" y="901"/>
                      <a:pt x="5123" y="1055"/>
                      <a:pt x="5092" y="1210"/>
                    </a:cubicBezTo>
                    <a:cubicBezTo>
                      <a:pt x="5062" y="1395"/>
                      <a:pt x="5123" y="1580"/>
                      <a:pt x="5278" y="1703"/>
                    </a:cubicBezTo>
                    <a:cubicBezTo>
                      <a:pt x="5319" y="1728"/>
                      <a:pt x="5365" y="1740"/>
                      <a:pt x="5411" y="1740"/>
                    </a:cubicBezTo>
                    <a:cubicBezTo>
                      <a:pt x="5537" y="1740"/>
                      <a:pt x="5665" y="1654"/>
                      <a:pt x="5710" y="1518"/>
                    </a:cubicBezTo>
                    <a:cubicBezTo>
                      <a:pt x="5710" y="1240"/>
                      <a:pt x="5432" y="1179"/>
                      <a:pt x="5555" y="808"/>
                    </a:cubicBezTo>
                    <a:cubicBezTo>
                      <a:pt x="5648" y="623"/>
                      <a:pt x="5957" y="531"/>
                      <a:pt x="5833" y="253"/>
                    </a:cubicBezTo>
                    <a:cubicBezTo>
                      <a:pt x="5753" y="67"/>
                      <a:pt x="5588" y="1"/>
                      <a:pt x="5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7793862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4624" y="0"/>
                    </a:moveTo>
                    <a:cubicBezTo>
                      <a:pt x="4464" y="0"/>
                      <a:pt x="4289" y="60"/>
                      <a:pt x="4136" y="162"/>
                    </a:cubicBezTo>
                    <a:cubicBezTo>
                      <a:pt x="3981" y="286"/>
                      <a:pt x="3920" y="533"/>
                      <a:pt x="4043" y="718"/>
                    </a:cubicBezTo>
                    <a:lnTo>
                      <a:pt x="4876" y="811"/>
                    </a:lnTo>
                    <a:cubicBezTo>
                      <a:pt x="4693" y="925"/>
                      <a:pt x="4476" y="988"/>
                      <a:pt x="4263" y="988"/>
                    </a:cubicBezTo>
                    <a:cubicBezTo>
                      <a:pt x="4189" y="988"/>
                      <a:pt x="4115" y="981"/>
                      <a:pt x="4043" y="965"/>
                    </a:cubicBezTo>
                    <a:cubicBezTo>
                      <a:pt x="3981" y="959"/>
                      <a:pt x="3917" y="955"/>
                      <a:pt x="3853" y="955"/>
                    </a:cubicBezTo>
                    <a:cubicBezTo>
                      <a:pt x="3595" y="955"/>
                      <a:pt x="3333" y="1014"/>
                      <a:pt x="3210" y="1212"/>
                    </a:cubicBezTo>
                    <a:cubicBezTo>
                      <a:pt x="3148" y="1366"/>
                      <a:pt x="3117" y="1551"/>
                      <a:pt x="3148" y="1706"/>
                    </a:cubicBezTo>
                    <a:lnTo>
                      <a:pt x="3210" y="2693"/>
                    </a:lnTo>
                    <a:cubicBezTo>
                      <a:pt x="3035" y="2836"/>
                      <a:pt x="2819" y="2905"/>
                      <a:pt x="2605" y="2905"/>
                    </a:cubicBezTo>
                    <a:cubicBezTo>
                      <a:pt x="2403" y="2905"/>
                      <a:pt x="2202" y="2844"/>
                      <a:pt x="2037" y="2724"/>
                    </a:cubicBezTo>
                    <a:cubicBezTo>
                      <a:pt x="1667" y="2415"/>
                      <a:pt x="1728" y="1736"/>
                      <a:pt x="1296" y="1489"/>
                    </a:cubicBezTo>
                    <a:cubicBezTo>
                      <a:pt x="1204" y="1448"/>
                      <a:pt x="1104" y="1428"/>
                      <a:pt x="1005" y="1428"/>
                    </a:cubicBezTo>
                    <a:cubicBezTo>
                      <a:pt x="806" y="1428"/>
                      <a:pt x="607" y="1510"/>
                      <a:pt x="463" y="1675"/>
                    </a:cubicBezTo>
                    <a:cubicBezTo>
                      <a:pt x="247" y="1891"/>
                      <a:pt x="124" y="2168"/>
                      <a:pt x="62" y="2477"/>
                    </a:cubicBezTo>
                    <a:cubicBezTo>
                      <a:pt x="0" y="2662"/>
                      <a:pt x="0" y="2878"/>
                      <a:pt x="62" y="3063"/>
                    </a:cubicBezTo>
                    <a:cubicBezTo>
                      <a:pt x="124" y="3279"/>
                      <a:pt x="309" y="3403"/>
                      <a:pt x="525" y="3403"/>
                    </a:cubicBezTo>
                    <a:cubicBezTo>
                      <a:pt x="710" y="3341"/>
                      <a:pt x="833" y="3187"/>
                      <a:pt x="864" y="3002"/>
                    </a:cubicBezTo>
                    <a:cubicBezTo>
                      <a:pt x="895" y="2817"/>
                      <a:pt x="864" y="2631"/>
                      <a:pt x="802" y="2446"/>
                    </a:cubicBezTo>
                    <a:cubicBezTo>
                      <a:pt x="833" y="2431"/>
                      <a:pt x="863" y="2424"/>
                      <a:pt x="893" y="2424"/>
                    </a:cubicBezTo>
                    <a:cubicBezTo>
                      <a:pt x="1044" y="2424"/>
                      <a:pt x="1178" y="2605"/>
                      <a:pt x="1204" y="2786"/>
                    </a:cubicBezTo>
                    <a:cubicBezTo>
                      <a:pt x="1235" y="3063"/>
                      <a:pt x="1296" y="3341"/>
                      <a:pt x="1358" y="3588"/>
                    </a:cubicBezTo>
                    <a:cubicBezTo>
                      <a:pt x="1457" y="3746"/>
                      <a:pt x="1632" y="3854"/>
                      <a:pt x="1793" y="3854"/>
                    </a:cubicBezTo>
                    <a:cubicBezTo>
                      <a:pt x="1884" y="3854"/>
                      <a:pt x="1970" y="3820"/>
                      <a:pt x="2037" y="3742"/>
                    </a:cubicBezTo>
                    <a:cubicBezTo>
                      <a:pt x="2108" y="3664"/>
                      <a:pt x="2176" y="3633"/>
                      <a:pt x="2244" y="3633"/>
                    </a:cubicBezTo>
                    <a:cubicBezTo>
                      <a:pt x="2444" y="3633"/>
                      <a:pt x="2640" y="3897"/>
                      <a:pt x="2870" y="3989"/>
                    </a:cubicBezTo>
                    <a:cubicBezTo>
                      <a:pt x="3274" y="4151"/>
                      <a:pt x="3702" y="4242"/>
                      <a:pt x="4133" y="4242"/>
                    </a:cubicBezTo>
                    <a:cubicBezTo>
                      <a:pt x="4195" y="4242"/>
                      <a:pt x="4258" y="4240"/>
                      <a:pt x="4321" y="4236"/>
                    </a:cubicBezTo>
                    <a:cubicBezTo>
                      <a:pt x="5031" y="3989"/>
                      <a:pt x="5339" y="3866"/>
                      <a:pt x="5648" y="3063"/>
                    </a:cubicBezTo>
                    <a:cubicBezTo>
                      <a:pt x="5771" y="2662"/>
                      <a:pt x="5710" y="2261"/>
                      <a:pt x="5432" y="1952"/>
                    </a:cubicBezTo>
                    <a:cubicBezTo>
                      <a:pt x="5278" y="1722"/>
                      <a:pt x="4996" y="1597"/>
                      <a:pt x="4711" y="1597"/>
                    </a:cubicBezTo>
                    <a:cubicBezTo>
                      <a:pt x="4652" y="1597"/>
                      <a:pt x="4594" y="1602"/>
                      <a:pt x="4537" y="1613"/>
                    </a:cubicBezTo>
                    <a:cubicBezTo>
                      <a:pt x="4228" y="1736"/>
                      <a:pt x="4074" y="2138"/>
                      <a:pt x="4290" y="2415"/>
                    </a:cubicBezTo>
                    <a:cubicBezTo>
                      <a:pt x="4339" y="2480"/>
                      <a:pt x="4422" y="2520"/>
                      <a:pt x="4499" y="2520"/>
                    </a:cubicBezTo>
                    <a:cubicBezTo>
                      <a:pt x="4567" y="2520"/>
                      <a:pt x="4631" y="2488"/>
                      <a:pt x="4660" y="2415"/>
                    </a:cubicBezTo>
                    <a:cubicBezTo>
                      <a:pt x="4660" y="2354"/>
                      <a:pt x="4660" y="2292"/>
                      <a:pt x="4691" y="2230"/>
                    </a:cubicBezTo>
                    <a:cubicBezTo>
                      <a:pt x="4722" y="2184"/>
                      <a:pt x="4761" y="2161"/>
                      <a:pt x="4799" y="2161"/>
                    </a:cubicBezTo>
                    <a:cubicBezTo>
                      <a:pt x="4838" y="2161"/>
                      <a:pt x="4876" y="2184"/>
                      <a:pt x="4907" y="2230"/>
                    </a:cubicBezTo>
                    <a:cubicBezTo>
                      <a:pt x="4969" y="2292"/>
                      <a:pt x="5000" y="2384"/>
                      <a:pt x="5000" y="2477"/>
                    </a:cubicBezTo>
                    <a:cubicBezTo>
                      <a:pt x="5031" y="2601"/>
                      <a:pt x="5031" y="2755"/>
                      <a:pt x="4938" y="2847"/>
                    </a:cubicBezTo>
                    <a:cubicBezTo>
                      <a:pt x="4845" y="2909"/>
                      <a:pt x="4722" y="2940"/>
                      <a:pt x="4598" y="2940"/>
                    </a:cubicBezTo>
                    <a:cubicBezTo>
                      <a:pt x="4388" y="2982"/>
                      <a:pt x="4164" y="3096"/>
                      <a:pt x="3974" y="3096"/>
                    </a:cubicBezTo>
                    <a:cubicBezTo>
                      <a:pt x="3885" y="3096"/>
                      <a:pt x="3803" y="3071"/>
                      <a:pt x="3734" y="3002"/>
                    </a:cubicBezTo>
                    <a:cubicBezTo>
                      <a:pt x="3518" y="2786"/>
                      <a:pt x="3734" y="2415"/>
                      <a:pt x="3703" y="2107"/>
                    </a:cubicBezTo>
                    <a:cubicBezTo>
                      <a:pt x="3673" y="1983"/>
                      <a:pt x="3580" y="1860"/>
                      <a:pt x="3580" y="1736"/>
                    </a:cubicBezTo>
                    <a:cubicBezTo>
                      <a:pt x="3608" y="1514"/>
                      <a:pt x="3860" y="1392"/>
                      <a:pt x="4090" y="1392"/>
                    </a:cubicBezTo>
                    <a:cubicBezTo>
                      <a:pt x="4116" y="1392"/>
                      <a:pt x="4141" y="1394"/>
                      <a:pt x="4166" y="1397"/>
                    </a:cubicBezTo>
                    <a:cubicBezTo>
                      <a:pt x="4290" y="1428"/>
                      <a:pt x="4413" y="1443"/>
                      <a:pt x="4537" y="1443"/>
                    </a:cubicBezTo>
                    <a:cubicBezTo>
                      <a:pt x="4660" y="1443"/>
                      <a:pt x="4784" y="1428"/>
                      <a:pt x="4907" y="1397"/>
                    </a:cubicBezTo>
                    <a:cubicBezTo>
                      <a:pt x="5061" y="1273"/>
                      <a:pt x="5216" y="1119"/>
                      <a:pt x="5277" y="903"/>
                    </a:cubicBezTo>
                    <a:cubicBezTo>
                      <a:pt x="5370" y="780"/>
                      <a:pt x="5401" y="625"/>
                      <a:pt x="5401" y="502"/>
                    </a:cubicBezTo>
                    <a:cubicBezTo>
                      <a:pt x="5370" y="193"/>
                      <a:pt x="5031" y="39"/>
                      <a:pt x="4722" y="8"/>
                    </a:cubicBezTo>
                    <a:cubicBezTo>
                      <a:pt x="4690" y="3"/>
                      <a:pt x="4657" y="0"/>
                      <a:pt x="4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7430127" y="2311682"/>
                <a:ext cx="265584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99" extrusionOk="0">
                    <a:moveTo>
                      <a:pt x="937" y="0"/>
                    </a:moveTo>
                    <a:cubicBezTo>
                      <a:pt x="923" y="0"/>
                      <a:pt x="910" y="1"/>
                      <a:pt x="896" y="2"/>
                    </a:cubicBezTo>
                    <a:cubicBezTo>
                      <a:pt x="618" y="64"/>
                      <a:pt x="402" y="218"/>
                      <a:pt x="340" y="465"/>
                    </a:cubicBezTo>
                    <a:cubicBezTo>
                      <a:pt x="248" y="712"/>
                      <a:pt x="186" y="959"/>
                      <a:pt x="217" y="1236"/>
                    </a:cubicBezTo>
                    <a:cubicBezTo>
                      <a:pt x="186" y="1668"/>
                      <a:pt x="1" y="3026"/>
                      <a:pt x="433" y="3366"/>
                    </a:cubicBezTo>
                    <a:cubicBezTo>
                      <a:pt x="506" y="3424"/>
                      <a:pt x="559" y="3446"/>
                      <a:pt x="603" y="3446"/>
                    </a:cubicBezTo>
                    <a:cubicBezTo>
                      <a:pt x="744" y="3446"/>
                      <a:pt x="776" y="3212"/>
                      <a:pt x="989" y="3212"/>
                    </a:cubicBezTo>
                    <a:cubicBezTo>
                      <a:pt x="1003" y="3210"/>
                      <a:pt x="1017" y="3210"/>
                      <a:pt x="1030" y="3210"/>
                    </a:cubicBezTo>
                    <a:cubicBezTo>
                      <a:pt x="1395" y="3210"/>
                      <a:pt x="1043" y="3614"/>
                      <a:pt x="834" y="3644"/>
                    </a:cubicBezTo>
                    <a:cubicBezTo>
                      <a:pt x="587" y="3705"/>
                      <a:pt x="310" y="3705"/>
                      <a:pt x="248" y="3921"/>
                    </a:cubicBezTo>
                    <a:cubicBezTo>
                      <a:pt x="124" y="4199"/>
                      <a:pt x="556" y="4508"/>
                      <a:pt x="433" y="4785"/>
                    </a:cubicBezTo>
                    <a:cubicBezTo>
                      <a:pt x="402" y="4878"/>
                      <a:pt x="340" y="4940"/>
                      <a:pt x="279" y="5002"/>
                    </a:cubicBezTo>
                    <a:cubicBezTo>
                      <a:pt x="1" y="5372"/>
                      <a:pt x="217" y="5866"/>
                      <a:pt x="464" y="6267"/>
                    </a:cubicBezTo>
                    <a:cubicBezTo>
                      <a:pt x="526" y="6390"/>
                      <a:pt x="649" y="6483"/>
                      <a:pt x="773" y="6575"/>
                    </a:cubicBezTo>
                    <a:cubicBezTo>
                      <a:pt x="850" y="6591"/>
                      <a:pt x="927" y="6599"/>
                      <a:pt x="1004" y="6599"/>
                    </a:cubicBezTo>
                    <a:cubicBezTo>
                      <a:pt x="1081" y="6599"/>
                      <a:pt x="1158" y="6591"/>
                      <a:pt x="1235" y="6575"/>
                    </a:cubicBezTo>
                    <a:lnTo>
                      <a:pt x="2501" y="6329"/>
                    </a:lnTo>
                    <a:cubicBezTo>
                      <a:pt x="2192" y="6174"/>
                      <a:pt x="2285" y="5680"/>
                      <a:pt x="2007" y="5526"/>
                    </a:cubicBezTo>
                    <a:cubicBezTo>
                      <a:pt x="1918" y="5473"/>
                      <a:pt x="1818" y="5458"/>
                      <a:pt x="1716" y="5458"/>
                    </a:cubicBezTo>
                    <a:cubicBezTo>
                      <a:pt x="1590" y="5458"/>
                      <a:pt x="1461" y="5481"/>
                      <a:pt x="1344" y="5481"/>
                    </a:cubicBezTo>
                    <a:cubicBezTo>
                      <a:pt x="1229" y="5481"/>
                      <a:pt x="1126" y="5459"/>
                      <a:pt x="1050" y="5372"/>
                    </a:cubicBezTo>
                    <a:cubicBezTo>
                      <a:pt x="927" y="5218"/>
                      <a:pt x="1050" y="4971"/>
                      <a:pt x="1050" y="4755"/>
                    </a:cubicBezTo>
                    <a:cubicBezTo>
                      <a:pt x="1019" y="4539"/>
                      <a:pt x="1019" y="4323"/>
                      <a:pt x="1019" y="4137"/>
                    </a:cubicBezTo>
                    <a:cubicBezTo>
                      <a:pt x="1040" y="3995"/>
                      <a:pt x="1181" y="3893"/>
                      <a:pt x="1301" y="3893"/>
                    </a:cubicBezTo>
                    <a:cubicBezTo>
                      <a:pt x="1363" y="3893"/>
                      <a:pt x="1420" y="3920"/>
                      <a:pt x="1451" y="3983"/>
                    </a:cubicBezTo>
                    <a:cubicBezTo>
                      <a:pt x="1482" y="4107"/>
                      <a:pt x="1359" y="4230"/>
                      <a:pt x="1297" y="4384"/>
                    </a:cubicBezTo>
                    <a:cubicBezTo>
                      <a:pt x="1235" y="4600"/>
                      <a:pt x="1328" y="4878"/>
                      <a:pt x="1575" y="4971"/>
                    </a:cubicBezTo>
                    <a:cubicBezTo>
                      <a:pt x="1719" y="5053"/>
                      <a:pt x="1877" y="5080"/>
                      <a:pt x="2039" y="5080"/>
                    </a:cubicBezTo>
                    <a:cubicBezTo>
                      <a:pt x="2120" y="5080"/>
                      <a:pt x="2202" y="5074"/>
                      <a:pt x="2285" y="5063"/>
                    </a:cubicBezTo>
                    <a:cubicBezTo>
                      <a:pt x="2467" y="5662"/>
                      <a:pt x="3044" y="6063"/>
                      <a:pt x="3665" y="6063"/>
                    </a:cubicBezTo>
                    <a:cubicBezTo>
                      <a:pt x="3780" y="6063"/>
                      <a:pt x="3897" y="6049"/>
                      <a:pt x="4013" y="6020"/>
                    </a:cubicBezTo>
                    <a:cubicBezTo>
                      <a:pt x="4291" y="5927"/>
                      <a:pt x="4507" y="5680"/>
                      <a:pt x="4538" y="5403"/>
                    </a:cubicBezTo>
                    <a:cubicBezTo>
                      <a:pt x="4562" y="5155"/>
                      <a:pt x="4328" y="4927"/>
                      <a:pt x="4107" y="4927"/>
                    </a:cubicBezTo>
                    <a:cubicBezTo>
                      <a:pt x="4053" y="4927"/>
                      <a:pt x="4000" y="4940"/>
                      <a:pt x="3951" y="4971"/>
                    </a:cubicBezTo>
                    <a:cubicBezTo>
                      <a:pt x="3890" y="5002"/>
                      <a:pt x="3859" y="5063"/>
                      <a:pt x="3828" y="5094"/>
                    </a:cubicBezTo>
                    <a:cubicBezTo>
                      <a:pt x="3762" y="5132"/>
                      <a:pt x="3690" y="5149"/>
                      <a:pt x="3619" y="5149"/>
                    </a:cubicBezTo>
                    <a:cubicBezTo>
                      <a:pt x="3456" y="5149"/>
                      <a:pt x="3296" y="5059"/>
                      <a:pt x="3211" y="4909"/>
                    </a:cubicBezTo>
                    <a:cubicBezTo>
                      <a:pt x="3087" y="4724"/>
                      <a:pt x="3025" y="4477"/>
                      <a:pt x="3056" y="4230"/>
                    </a:cubicBezTo>
                    <a:lnTo>
                      <a:pt x="3056" y="4230"/>
                    </a:lnTo>
                    <a:cubicBezTo>
                      <a:pt x="3002" y="4238"/>
                      <a:pt x="2948" y="4242"/>
                      <a:pt x="2895" y="4242"/>
                    </a:cubicBezTo>
                    <a:cubicBezTo>
                      <a:pt x="2734" y="4242"/>
                      <a:pt x="2578" y="4207"/>
                      <a:pt x="2439" y="4137"/>
                    </a:cubicBezTo>
                    <a:cubicBezTo>
                      <a:pt x="2254" y="4014"/>
                      <a:pt x="2192" y="3767"/>
                      <a:pt x="2316" y="3582"/>
                    </a:cubicBezTo>
                    <a:lnTo>
                      <a:pt x="2316" y="3582"/>
                    </a:lnTo>
                    <a:lnTo>
                      <a:pt x="2686" y="3798"/>
                    </a:lnTo>
                    <a:cubicBezTo>
                      <a:pt x="2720" y="3719"/>
                      <a:pt x="2791" y="3685"/>
                      <a:pt x="2873" y="3685"/>
                    </a:cubicBezTo>
                    <a:cubicBezTo>
                      <a:pt x="3013" y="3685"/>
                      <a:pt x="3183" y="3785"/>
                      <a:pt x="3241" y="3921"/>
                    </a:cubicBezTo>
                    <a:cubicBezTo>
                      <a:pt x="3334" y="4137"/>
                      <a:pt x="3365" y="4384"/>
                      <a:pt x="3519" y="4539"/>
                    </a:cubicBezTo>
                    <a:cubicBezTo>
                      <a:pt x="3612" y="4616"/>
                      <a:pt x="3720" y="4654"/>
                      <a:pt x="3828" y="4654"/>
                    </a:cubicBezTo>
                    <a:cubicBezTo>
                      <a:pt x="3936" y="4654"/>
                      <a:pt x="4044" y="4616"/>
                      <a:pt x="4136" y="4539"/>
                    </a:cubicBezTo>
                    <a:cubicBezTo>
                      <a:pt x="4291" y="4415"/>
                      <a:pt x="4414" y="4230"/>
                      <a:pt x="4445" y="4014"/>
                    </a:cubicBezTo>
                    <a:cubicBezTo>
                      <a:pt x="4497" y="4086"/>
                      <a:pt x="4572" y="4117"/>
                      <a:pt x="4653" y="4117"/>
                    </a:cubicBezTo>
                    <a:cubicBezTo>
                      <a:pt x="4815" y="4117"/>
                      <a:pt x="5001" y="3993"/>
                      <a:pt x="5062" y="3829"/>
                    </a:cubicBezTo>
                    <a:cubicBezTo>
                      <a:pt x="5124" y="3582"/>
                      <a:pt x="5124" y="3304"/>
                      <a:pt x="5062" y="3057"/>
                    </a:cubicBezTo>
                    <a:cubicBezTo>
                      <a:pt x="5062" y="2965"/>
                      <a:pt x="5062" y="2872"/>
                      <a:pt x="5124" y="2810"/>
                    </a:cubicBezTo>
                    <a:cubicBezTo>
                      <a:pt x="5155" y="2795"/>
                      <a:pt x="5186" y="2787"/>
                      <a:pt x="5217" y="2787"/>
                    </a:cubicBezTo>
                    <a:cubicBezTo>
                      <a:pt x="5248" y="2787"/>
                      <a:pt x="5278" y="2795"/>
                      <a:pt x="5309" y="2810"/>
                    </a:cubicBezTo>
                    <a:cubicBezTo>
                      <a:pt x="5710" y="2965"/>
                      <a:pt x="5710" y="3551"/>
                      <a:pt x="5649" y="3983"/>
                    </a:cubicBezTo>
                    <a:cubicBezTo>
                      <a:pt x="5649" y="4014"/>
                      <a:pt x="5618" y="4076"/>
                      <a:pt x="5587" y="4107"/>
                    </a:cubicBezTo>
                    <a:cubicBezTo>
                      <a:pt x="5567" y="4127"/>
                      <a:pt x="5543" y="4135"/>
                      <a:pt x="5518" y="4135"/>
                    </a:cubicBezTo>
                    <a:cubicBezTo>
                      <a:pt x="5428" y="4135"/>
                      <a:pt x="5313" y="4031"/>
                      <a:pt x="5217" y="3983"/>
                    </a:cubicBezTo>
                    <a:cubicBezTo>
                      <a:pt x="5183" y="3971"/>
                      <a:pt x="5150" y="3965"/>
                      <a:pt x="5118" y="3965"/>
                    </a:cubicBezTo>
                    <a:cubicBezTo>
                      <a:pt x="4909" y="3965"/>
                      <a:pt x="4731" y="4202"/>
                      <a:pt x="4785" y="4415"/>
                    </a:cubicBezTo>
                    <a:cubicBezTo>
                      <a:pt x="4841" y="4641"/>
                      <a:pt x="5052" y="4789"/>
                      <a:pt x="5277" y="4789"/>
                    </a:cubicBezTo>
                    <a:cubicBezTo>
                      <a:pt x="5298" y="4789"/>
                      <a:pt x="5319" y="4788"/>
                      <a:pt x="5340" y="4785"/>
                    </a:cubicBezTo>
                    <a:cubicBezTo>
                      <a:pt x="5587" y="4785"/>
                      <a:pt x="5834" y="4724"/>
                      <a:pt x="6050" y="4600"/>
                    </a:cubicBezTo>
                    <a:cubicBezTo>
                      <a:pt x="6328" y="4539"/>
                      <a:pt x="6513" y="4292"/>
                      <a:pt x="6451" y="4014"/>
                    </a:cubicBezTo>
                    <a:cubicBezTo>
                      <a:pt x="6513" y="3551"/>
                      <a:pt x="6451" y="3057"/>
                      <a:pt x="6297" y="2594"/>
                    </a:cubicBezTo>
                    <a:cubicBezTo>
                      <a:pt x="5994" y="2049"/>
                      <a:pt x="5426" y="1741"/>
                      <a:pt x="4854" y="1741"/>
                    </a:cubicBezTo>
                    <a:cubicBezTo>
                      <a:pt x="4552" y="1741"/>
                      <a:pt x="4249" y="1827"/>
                      <a:pt x="3982" y="2008"/>
                    </a:cubicBezTo>
                    <a:cubicBezTo>
                      <a:pt x="3920" y="2039"/>
                      <a:pt x="3859" y="2100"/>
                      <a:pt x="3859" y="2131"/>
                    </a:cubicBezTo>
                    <a:cubicBezTo>
                      <a:pt x="3828" y="2224"/>
                      <a:pt x="3828" y="2317"/>
                      <a:pt x="3859" y="2378"/>
                    </a:cubicBezTo>
                    <a:cubicBezTo>
                      <a:pt x="3982" y="2718"/>
                      <a:pt x="3890" y="3242"/>
                      <a:pt x="3519" y="3304"/>
                    </a:cubicBezTo>
                    <a:cubicBezTo>
                      <a:pt x="3505" y="3306"/>
                      <a:pt x="3491" y="3306"/>
                      <a:pt x="3477" y="3306"/>
                    </a:cubicBezTo>
                    <a:cubicBezTo>
                      <a:pt x="3191" y="3306"/>
                      <a:pt x="2990" y="3013"/>
                      <a:pt x="2902" y="2749"/>
                    </a:cubicBezTo>
                    <a:cubicBezTo>
                      <a:pt x="2871" y="2656"/>
                      <a:pt x="2840" y="2533"/>
                      <a:pt x="2779" y="2440"/>
                    </a:cubicBezTo>
                    <a:cubicBezTo>
                      <a:pt x="2717" y="2394"/>
                      <a:pt x="2640" y="2371"/>
                      <a:pt x="2563" y="2371"/>
                    </a:cubicBezTo>
                    <a:cubicBezTo>
                      <a:pt x="2485" y="2371"/>
                      <a:pt x="2408" y="2394"/>
                      <a:pt x="2346" y="2440"/>
                    </a:cubicBezTo>
                    <a:cubicBezTo>
                      <a:pt x="2223" y="2502"/>
                      <a:pt x="2069" y="2563"/>
                      <a:pt x="1945" y="2625"/>
                    </a:cubicBezTo>
                    <a:cubicBezTo>
                      <a:pt x="1881" y="2641"/>
                      <a:pt x="1817" y="2649"/>
                      <a:pt x="1754" y="2649"/>
                    </a:cubicBezTo>
                    <a:cubicBezTo>
                      <a:pt x="1452" y="2649"/>
                      <a:pt x="1172" y="2474"/>
                      <a:pt x="1019" y="2193"/>
                    </a:cubicBezTo>
                    <a:cubicBezTo>
                      <a:pt x="865" y="1854"/>
                      <a:pt x="803" y="1483"/>
                      <a:pt x="834" y="1144"/>
                    </a:cubicBezTo>
                    <a:cubicBezTo>
                      <a:pt x="834" y="1051"/>
                      <a:pt x="865" y="989"/>
                      <a:pt x="896" y="928"/>
                    </a:cubicBezTo>
                    <a:cubicBezTo>
                      <a:pt x="933" y="891"/>
                      <a:pt x="973" y="875"/>
                      <a:pt x="1014" y="875"/>
                    </a:cubicBezTo>
                    <a:cubicBezTo>
                      <a:pt x="1141" y="875"/>
                      <a:pt x="1266" y="1034"/>
                      <a:pt x="1266" y="1175"/>
                    </a:cubicBezTo>
                    <a:cubicBezTo>
                      <a:pt x="1297" y="1360"/>
                      <a:pt x="1205" y="1514"/>
                      <a:pt x="1390" y="1699"/>
                    </a:cubicBezTo>
                    <a:cubicBezTo>
                      <a:pt x="1437" y="1756"/>
                      <a:pt x="1502" y="1781"/>
                      <a:pt x="1571" y="1781"/>
                    </a:cubicBezTo>
                    <a:cubicBezTo>
                      <a:pt x="1726" y="1781"/>
                      <a:pt x="1903" y="1654"/>
                      <a:pt x="1945" y="1483"/>
                    </a:cubicBezTo>
                    <a:cubicBezTo>
                      <a:pt x="1976" y="1206"/>
                      <a:pt x="1914" y="959"/>
                      <a:pt x="1791" y="743"/>
                    </a:cubicBezTo>
                    <a:cubicBezTo>
                      <a:pt x="1582" y="415"/>
                      <a:pt x="1316" y="0"/>
                      <a:pt x="9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7769926" y="2317023"/>
                <a:ext cx="255512" cy="178483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7" extrusionOk="0">
                    <a:moveTo>
                      <a:pt x="2359" y="0"/>
                    </a:moveTo>
                    <a:cubicBezTo>
                      <a:pt x="2263" y="0"/>
                      <a:pt x="2166" y="8"/>
                      <a:pt x="2068" y="25"/>
                    </a:cubicBezTo>
                    <a:cubicBezTo>
                      <a:pt x="1729" y="87"/>
                      <a:pt x="1359" y="426"/>
                      <a:pt x="1482" y="735"/>
                    </a:cubicBezTo>
                    <a:cubicBezTo>
                      <a:pt x="1544" y="889"/>
                      <a:pt x="1729" y="1013"/>
                      <a:pt x="1698" y="1198"/>
                    </a:cubicBezTo>
                    <a:cubicBezTo>
                      <a:pt x="1698" y="1308"/>
                      <a:pt x="1525" y="1403"/>
                      <a:pt x="1358" y="1403"/>
                    </a:cubicBezTo>
                    <a:cubicBezTo>
                      <a:pt x="1292" y="1403"/>
                      <a:pt x="1226" y="1388"/>
                      <a:pt x="1173" y="1352"/>
                    </a:cubicBezTo>
                    <a:cubicBezTo>
                      <a:pt x="988" y="1167"/>
                      <a:pt x="865" y="1013"/>
                      <a:pt x="741" y="797"/>
                    </a:cubicBezTo>
                    <a:cubicBezTo>
                      <a:pt x="631" y="687"/>
                      <a:pt x="458" y="592"/>
                      <a:pt x="312" y="592"/>
                    </a:cubicBezTo>
                    <a:cubicBezTo>
                      <a:pt x="253" y="592"/>
                      <a:pt x="199" y="607"/>
                      <a:pt x="155" y="642"/>
                    </a:cubicBezTo>
                    <a:cubicBezTo>
                      <a:pt x="32" y="766"/>
                      <a:pt x="1" y="920"/>
                      <a:pt x="62" y="1075"/>
                    </a:cubicBezTo>
                    <a:cubicBezTo>
                      <a:pt x="124" y="1229"/>
                      <a:pt x="217" y="1321"/>
                      <a:pt x="340" y="1445"/>
                    </a:cubicBezTo>
                    <a:cubicBezTo>
                      <a:pt x="587" y="1723"/>
                      <a:pt x="927" y="1939"/>
                      <a:pt x="1266" y="2031"/>
                    </a:cubicBezTo>
                    <a:cubicBezTo>
                      <a:pt x="1337" y="2053"/>
                      <a:pt x="1406" y="2063"/>
                      <a:pt x="1473" y="2063"/>
                    </a:cubicBezTo>
                    <a:cubicBezTo>
                      <a:pt x="1788" y="2063"/>
                      <a:pt x="2048" y="1837"/>
                      <a:pt x="2099" y="1507"/>
                    </a:cubicBezTo>
                    <a:cubicBezTo>
                      <a:pt x="2099" y="1229"/>
                      <a:pt x="1945" y="858"/>
                      <a:pt x="2192" y="735"/>
                    </a:cubicBezTo>
                    <a:cubicBezTo>
                      <a:pt x="2254" y="704"/>
                      <a:pt x="2315" y="673"/>
                      <a:pt x="2377" y="673"/>
                    </a:cubicBezTo>
                    <a:cubicBezTo>
                      <a:pt x="2840" y="735"/>
                      <a:pt x="3149" y="1229"/>
                      <a:pt x="2963" y="1692"/>
                    </a:cubicBezTo>
                    <a:cubicBezTo>
                      <a:pt x="2871" y="1846"/>
                      <a:pt x="2778" y="1969"/>
                      <a:pt x="2686" y="2124"/>
                    </a:cubicBezTo>
                    <a:cubicBezTo>
                      <a:pt x="2470" y="2494"/>
                      <a:pt x="2439" y="2926"/>
                      <a:pt x="2593" y="3327"/>
                    </a:cubicBezTo>
                    <a:cubicBezTo>
                      <a:pt x="2778" y="3729"/>
                      <a:pt x="2994" y="4068"/>
                      <a:pt x="3303" y="4377"/>
                    </a:cubicBezTo>
                    <a:cubicBezTo>
                      <a:pt x="3550" y="4192"/>
                      <a:pt x="3457" y="3821"/>
                      <a:pt x="3334" y="3543"/>
                    </a:cubicBezTo>
                    <a:cubicBezTo>
                      <a:pt x="3149" y="3297"/>
                      <a:pt x="3056" y="3019"/>
                      <a:pt x="3087" y="2710"/>
                    </a:cubicBezTo>
                    <a:cubicBezTo>
                      <a:pt x="3110" y="2595"/>
                      <a:pt x="3236" y="2480"/>
                      <a:pt x="3349" y="2480"/>
                    </a:cubicBezTo>
                    <a:cubicBezTo>
                      <a:pt x="3388" y="2480"/>
                      <a:pt x="3426" y="2494"/>
                      <a:pt x="3457" y="2525"/>
                    </a:cubicBezTo>
                    <a:cubicBezTo>
                      <a:pt x="3612" y="2618"/>
                      <a:pt x="3519" y="2834"/>
                      <a:pt x="3612" y="2957"/>
                    </a:cubicBezTo>
                    <a:cubicBezTo>
                      <a:pt x="3646" y="2983"/>
                      <a:pt x="3689" y="2994"/>
                      <a:pt x="3734" y="2994"/>
                    </a:cubicBezTo>
                    <a:cubicBezTo>
                      <a:pt x="3855" y="2994"/>
                      <a:pt x="3990" y="2915"/>
                      <a:pt x="4013" y="2803"/>
                    </a:cubicBezTo>
                    <a:cubicBezTo>
                      <a:pt x="4044" y="2618"/>
                      <a:pt x="3982" y="2463"/>
                      <a:pt x="3889" y="2309"/>
                    </a:cubicBezTo>
                    <a:cubicBezTo>
                      <a:pt x="3858" y="2216"/>
                      <a:pt x="3797" y="2124"/>
                      <a:pt x="3766" y="2000"/>
                    </a:cubicBezTo>
                    <a:cubicBezTo>
                      <a:pt x="3818" y="1955"/>
                      <a:pt x="3867" y="1938"/>
                      <a:pt x="3914" y="1938"/>
                    </a:cubicBezTo>
                    <a:cubicBezTo>
                      <a:pt x="4059" y="1938"/>
                      <a:pt x="4181" y="2108"/>
                      <a:pt x="4321" y="2155"/>
                    </a:cubicBezTo>
                    <a:cubicBezTo>
                      <a:pt x="4393" y="2171"/>
                      <a:pt x="4453" y="2178"/>
                      <a:pt x="4505" y="2178"/>
                    </a:cubicBezTo>
                    <a:cubicBezTo>
                      <a:pt x="4657" y="2178"/>
                      <a:pt x="4755" y="2115"/>
                      <a:pt x="4939" y="2000"/>
                    </a:cubicBezTo>
                    <a:cubicBezTo>
                      <a:pt x="5278" y="1908"/>
                      <a:pt x="5587" y="1784"/>
                      <a:pt x="5895" y="1630"/>
                    </a:cubicBezTo>
                    <a:cubicBezTo>
                      <a:pt x="6173" y="1383"/>
                      <a:pt x="6266" y="1044"/>
                      <a:pt x="6204" y="704"/>
                    </a:cubicBezTo>
                    <a:cubicBezTo>
                      <a:pt x="6106" y="167"/>
                      <a:pt x="5912" y="74"/>
                      <a:pt x="5560" y="74"/>
                    </a:cubicBezTo>
                    <a:cubicBezTo>
                      <a:pt x="5467" y="74"/>
                      <a:pt x="5363" y="80"/>
                      <a:pt x="5247" y="87"/>
                    </a:cubicBezTo>
                    <a:cubicBezTo>
                      <a:pt x="5099" y="87"/>
                      <a:pt x="4951" y="47"/>
                      <a:pt x="4803" y="47"/>
                    </a:cubicBezTo>
                    <a:cubicBezTo>
                      <a:pt x="4766" y="47"/>
                      <a:pt x="4729" y="50"/>
                      <a:pt x="4692" y="56"/>
                    </a:cubicBezTo>
                    <a:cubicBezTo>
                      <a:pt x="3940" y="86"/>
                      <a:pt x="3979" y="1200"/>
                      <a:pt x="4695" y="1200"/>
                    </a:cubicBezTo>
                    <a:cubicBezTo>
                      <a:pt x="4714" y="1200"/>
                      <a:pt x="4734" y="1200"/>
                      <a:pt x="4753" y="1198"/>
                    </a:cubicBezTo>
                    <a:cubicBezTo>
                      <a:pt x="4877" y="1198"/>
                      <a:pt x="4969" y="1167"/>
                      <a:pt x="5062" y="1075"/>
                    </a:cubicBezTo>
                    <a:cubicBezTo>
                      <a:pt x="5155" y="920"/>
                      <a:pt x="5093" y="704"/>
                      <a:pt x="4908" y="642"/>
                    </a:cubicBezTo>
                    <a:cubicBezTo>
                      <a:pt x="4991" y="550"/>
                      <a:pt x="5093" y="510"/>
                      <a:pt x="5193" y="510"/>
                    </a:cubicBezTo>
                    <a:cubicBezTo>
                      <a:pt x="5428" y="510"/>
                      <a:pt x="5652" y="731"/>
                      <a:pt x="5587" y="1013"/>
                    </a:cubicBezTo>
                    <a:cubicBezTo>
                      <a:pt x="5525" y="1291"/>
                      <a:pt x="5185" y="1414"/>
                      <a:pt x="4908" y="1476"/>
                    </a:cubicBezTo>
                    <a:cubicBezTo>
                      <a:pt x="4805" y="1501"/>
                      <a:pt x="4703" y="1516"/>
                      <a:pt x="4603" y="1516"/>
                    </a:cubicBezTo>
                    <a:cubicBezTo>
                      <a:pt x="4462" y="1516"/>
                      <a:pt x="4324" y="1486"/>
                      <a:pt x="4198" y="1414"/>
                    </a:cubicBezTo>
                    <a:cubicBezTo>
                      <a:pt x="4044" y="1260"/>
                      <a:pt x="3920" y="1075"/>
                      <a:pt x="3858" y="858"/>
                    </a:cubicBezTo>
                    <a:cubicBezTo>
                      <a:pt x="3539" y="326"/>
                      <a:pt x="2966" y="0"/>
                      <a:pt x="2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7628999" y="2384796"/>
                <a:ext cx="213960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891" extrusionOk="0">
                    <a:moveTo>
                      <a:pt x="2920" y="1"/>
                    </a:moveTo>
                    <a:cubicBezTo>
                      <a:pt x="2676" y="1"/>
                      <a:pt x="2433" y="97"/>
                      <a:pt x="2253" y="277"/>
                    </a:cubicBezTo>
                    <a:cubicBezTo>
                      <a:pt x="1975" y="616"/>
                      <a:pt x="1914" y="1079"/>
                      <a:pt x="2099" y="1480"/>
                    </a:cubicBezTo>
                    <a:cubicBezTo>
                      <a:pt x="2160" y="1573"/>
                      <a:pt x="2160" y="1542"/>
                      <a:pt x="2130" y="1665"/>
                    </a:cubicBezTo>
                    <a:cubicBezTo>
                      <a:pt x="2130" y="1881"/>
                      <a:pt x="2191" y="2036"/>
                      <a:pt x="2315" y="2190"/>
                    </a:cubicBezTo>
                    <a:cubicBezTo>
                      <a:pt x="2377" y="2344"/>
                      <a:pt x="2407" y="2622"/>
                      <a:pt x="2315" y="2715"/>
                    </a:cubicBezTo>
                    <a:cubicBezTo>
                      <a:pt x="2222" y="2807"/>
                      <a:pt x="2037" y="2776"/>
                      <a:pt x="1914" y="2869"/>
                    </a:cubicBezTo>
                    <a:cubicBezTo>
                      <a:pt x="1821" y="2962"/>
                      <a:pt x="1790" y="3085"/>
                      <a:pt x="1821" y="3209"/>
                    </a:cubicBezTo>
                    <a:cubicBezTo>
                      <a:pt x="1821" y="3332"/>
                      <a:pt x="1883" y="3455"/>
                      <a:pt x="1883" y="3548"/>
                    </a:cubicBezTo>
                    <a:cubicBezTo>
                      <a:pt x="1883" y="3887"/>
                      <a:pt x="1698" y="4165"/>
                      <a:pt x="1420" y="4258"/>
                    </a:cubicBezTo>
                    <a:cubicBezTo>
                      <a:pt x="1363" y="4286"/>
                      <a:pt x="1305" y="4308"/>
                      <a:pt x="1254" y="4308"/>
                    </a:cubicBezTo>
                    <a:cubicBezTo>
                      <a:pt x="1195" y="4308"/>
                      <a:pt x="1144" y="4279"/>
                      <a:pt x="1111" y="4196"/>
                    </a:cubicBezTo>
                    <a:cubicBezTo>
                      <a:pt x="1019" y="4042"/>
                      <a:pt x="1204" y="3918"/>
                      <a:pt x="1296" y="3795"/>
                    </a:cubicBezTo>
                    <a:cubicBezTo>
                      <a:pt x="1451" y="3517"/>
                      <a:pt x="1296" y="3209"/>
                      <a:pt x="1019" y="3147"/>
                    </a:cubicBezTo>
                    <a:cubicBezTo>
                      <a:pt x="833" y="3147"/>
                      <a:pt x="679" y="3178"/>
                      <a:pt x="556" y="3301"/>
                    </a:cubicBezTo>
                    <a:cubicBezTo>
                      <a:pt x="432" y="3363"/>
                      <a:pt x="309" y="3455"/>
                      <a:pt x="216" y="3548"/>
                    </a:cubicBezTo>
                    <a:cubicBezTo>
                      <a:pt x="0" y="3887"/>
                      <a:pt x="31" y="4350"/>
                      <a:pt x="309" y="4628"/>
                    </a:cubicBezTo>
                    <a:cubicBezTo>
                      <a:pt x="371" y="4721"/>
                      <a:pt x="432" y="4782"/>
                      <a:pt x="525" y="4844"/>
                    </a:cubicBezTo>
                    <a:cubicBezTo>
                      <a:pt x="633" y="4875"/>
                      <a:pt x="749" y="4890"/>
                      <a:pt x="864" y="4890"/>
                    </a:cubicBezTo>
                    <a:cubicBezTo>
                      <a:pt x="980" y="4890"/>
                      <a:pt x="1096" y="4875"/>
                      <a:pt x="1204" y="4844"/>
                    </a:cubicBezTo>
                    <a:lnTo>
                      <a:pt x="1914" y="4659"/>
                    </a:lnTo>
                    <a:cubicBezTo>
                      <a:pt x="1824" y="4570"/>
                      <a:pt x="2339" y="4164"/>
                      <a:pt x="2458" y="4164"/>
                    </a:cubicBezTo>
                    <a:cubicBezTo>
                      <a:pt x="2462" y="4164"/>
                      <a:pt x="2466" y="4164"/>
                      <a:pt x="2469" y="4165"/>
                    </a:cubicBezTo>
                    <a:cubicBezTo>
                      <a:pt x="2531" y="4381"/>
                      <a:pt x="2593" y="4659"/>
                      <a:pt x="2809" y="4721"/>
                    </a:cubicBezTo>
                    <a:cubicBezTo>
                      <a:pt x="2870" y="4752"/>
                      <a:pt x="2932" y="4752"/>
                      <a:pt x="3025" y="4752"/>
                    </a:cubicBezTo>
                    <a:lnTo>
                      <a:pt x="4691" y="4752"/>
                    </a:lnTo>
                    <a:cubicBezTo>
                      <a:pt x="4784" y="4752"/>
                      <a:pt x="4876" y="4721"/>
                      <a:pt x="4969" y="4690"/>
                    </a:cubicBezTo>
                    <a:cubicBezTo>
                      <a:pt x="5031" y="4659"/>
                      <a:pt x="5092" y="4566"/>
                      <a:pt x="5062" y="4474"/>
                    </a:cubicBezTo>
                    <a:cubicBezTo>
                      <a:pt x="5022" y="4414"/>
                      <a:pt x="4956" y="4380"/>
                      <a:pt x="4890" y="4380"/>
                    </a:cubicBezTo>
                    <a:cubicBezTo>
                      <a:pt x="4853" y="4380"/>
                      <a:pt x="4817" y="4390"/>
                      <a:pt x="4784" y="4412"/>
                    </a:cubicBezTo>
                    <a:cubicBezTo>
                      <a:pt x="4660" y="4443"/>
                      <a:pt x="4568" y="4474"/>
                      <a:pt x="4444" y="4474"/>
                    </a:cubicBezTo>
                    <a:cubicBezTo>
                      <a:pt x="4228" y="4474"/>
                      <a:pt x="4105" y="4165"/>
                      <a:pt x="3920" y="4165"/>
                    </a:cubicBezTo>
                    <a:cubicBezTo>
                      <a:pt x="3903" y="4163"/>
                      <a:pt x="3888" y="4161"/>
                      <a:pt x="3872" y="4161"/>
                    </a:cubicBezTo>
                    <a:cubicBezTo>
                      <a:pt x="3713" y="4161"/>
                      <a:pt x="3600" y="4300"/>
                      <a:pt x="3488" y="4412"/>
                    </a:cubicBezTo>
                    <a:cubicBezTo>
                      <a:pt x="3416" y="4466"/>
                      <a:pt x="3292" y="4499"/>
                      <a:pt x="3189" y="4499"/>
                    </a:cubicBezTo>
                    <a:cubicBezTo>
                      <a:pt x="3114" y="4499"/>
                      <a:pt x="3050" y="4482"/>
                      <a:pt x="3025" y="4443"/>
                    </a:cubicBezTo>
                    <a:cubicBezTo>
                      <a:pt x="2963" y="4320"/>
                      <a:pt x="3025" y="4196"/>
                      <a:pt x="3086" y="4073"/>
                    </a:cubicBezTo>
                    <a:cubicBezTo>
                      <a:pt x="3148" y="3949"/>
                      <a:pt x="3179" y="3795"/>
                      <a:pt x="3055" y="3733"/>
                    </a:cubicBezTo>
                    <a:cubicBezTo>
                      <a:pt x="2994" y="3702"/>
                      <a:pt x="2932" y="3702"/>
                      <a:pt x="2870" y="3702"/>
                    </a:cubicBezTo>
                    <a:cubicBezTo>
                      <a:pt x="2747" y="3671"/>
                      <a:pt x="2685" y="3579"/>
                      <a:pt x="2654" y="3455"/>
                    </a:cubicBezTo>
                    <a:cubicBezTo>
                      <a:pt x="2654" y="3332"/>
                      <a:pt x="2747" y="3239"/>
                      <a:pt x="2839" y="3178"/>
                    </a:cubicBezTo>
                    <a:lnTo>
                      <a:pt x="3148" y="3178"/>
                    </a:lnTo>
                    <a:cubicBezTo>
                      <a:pt x="3169" y="3179"/>
                      <a:pt x="3190" y="3180"/>
                      <a:pt x="3210" y="3180"/>
                    </a:cubicBezTo>
                    <a:cubicBezTo>
                      <a:pt x="3556" y="3180"/>
                      <a:pt x="3863" y="2941"/>
                      <a:pt x="3950" y="2591"/>
                    </a:cubicBezTo>
                    <a:cubicBezTo>
                      <a:pt x="4012" y="2437"/>
                      <a:pt x="3889" y="2190"/>
                      <a:pt x="3734" y="2190"/>
                    </a:cubicBezTo>
                    <a:cubicBezTo>
                      <a:pt x="3589" y="2219"/>
                      <a:pt x="3471" y="2440"/>
                      <a:pt x="3329" y="2440"/>
                    </a:cubicBezTo>
                    <a:cubicBezTo>
                      <a:pt x="3320" y="2440"/>
                      <a:pt x="3311" y="2439"/>
                      <a:pt x="3302" y="2437"/>
                    </a:cubicBezTo>
                    <a:cubicBezTo>
                      <a:pt x="3148" y="2375"/>
                      <a:pt x="3241" y="2128"/>
                      <a:pt x="3272" y="1974"/>
                    </a:cubicBezTo>
                    <a:cubicBezTo>
                      <a:pt x="3364" y="1758"/>
                      <a:pt x="3302" y="1480"/>
                      <a:pt x="3148" y="1295"/>
                    </a:cubicBezTo>
                    <a:cubicBezTo>
                      <a:pt x="3055" y="1202"/>
                      <a:pt x="2932" y="1110"/>
                      <a:pt x="2901" y="986"/>
                    </a:cubicBezTo>
                    <a:cubicBezTo>
                      <a:pt x="2873" y="874"/>
                      <a:pt x="2948" y="736"/>
                      <a:pt x="3055" y="736"/>
                    </a:cubicBezTo>
                    <a:cubicBezTo>
                      <a:pt x="3065" y="736"/>
                      <a:pt x="3076" y="737"/>
                      <a:pt x="3086" y="740"/>
                    </a:cubicBezTo>
                    <a:cubicBezTo>
                      <a:pt x="3148" y="770"/>
                      <a:pt x="3179" y="832"/>
                      <a:pt x="3210" y="894"/>
                    </a:cubicBezTo>
                    <a:cubicBezTo>
                      <a:pt x="3333" y="1048"/>
                      <a:pt x="3518" y="1017"/>
                      <a:pt x="3704" y="1048"/>
                    </a:cubicBezTo>
                    <a:cubicBezTo>
                      <a:pt x="3889" y="1048"/>
                      <a:pt x="4105" y="1202"/>
                      <a:pt x="4043" y="1357"/>
                    </a:cubicBezTo>
                    <a:cubicBezTo>
                      <a:pt x="4003" y="1327"/>
                      <a:pt x="3961" y="1313"/>
                      <a:pt x="3919" y="1313"/>
                    </a:cubicBezTo>
                    <a:cubicBezTo>
                      <a:pt x="3830" y="1313"/>
                      <a:pt x="3746" y="1375"/>
                      <a:pt x="3704" y="1480"/>
                    </a:cubicBezTo>
                    <a:cubicBezTo>
                      <a:pt x="3642" y="1604"/>
                      <a:pt x="3734" y="1758"/>
                      <a:pt x="3858" y="1820"/>
                    </a:cubicBezTo>
                    <a:cubicBezTo>
                      <a:pt x="3900" y="1835"/>
                      <a:pt x="3942" y="1842"/>
                      <a:pt x="3984" y="1842"/>
                    </a:cubicBezTo>
                    <a:cubicBezTo>
                      <a:pt x="4275" y="1842"/>
                      <a:pt x="4552" y="1511"/>
                      <a:pt x="4876" y="1511"/>
                    </a:cubicBezTo>
                    <a:cubicBezTo>
                      <a:pt x="4907" y="1527"/>
                      <a:pt x="4938" y="1534"/>
                      <a:pt x="4969" y="1534"/>
                    </a:cubicBezTo>
                    <a:cubicBezTo>
                      <a:pt x="5000" y="1534"/>
                      <a:pt x="5031" y="1527"/>
                      <a:pt x="5062" y="1511"/>
                    </a:cubicBezTo>
                    <a:cubicBezTo>
                      <a:pt x="5247" y="1480"/>
                      <a:pt x="5185" y="1202"/>
                      <a:pt x="5062" y="1110"/>
                    </a:cubicBezTo>
                    <a:cubicBezTo>
                      <a:pt x="4753" y="801"/>
                      <a:pt x="4228" y="863"/>
                      <a:pt x="3889" y="585"/>
                    </a:cubicBezTo>
                    <a:cubicBezTo>
                      <a:pt x="3704" y="462"/>
                      <a:pt x="3580" y="277"/>
                      <a:pt x="3426" y="153"/>
                    </a:cubicBezTo>
                    <a:cubicBezTo>
                      <a:pt x="3271" y="50"/>
                      <a:pt x="3095" y="1"/>
                      <a:pt x="2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7516983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51" y="1"/>
                    </a:moveTo>
                    <a:cubicBezTo>
                      <a:pt x="369" y="1"/>
                      <a:pt x="204" y="67"/>
                      <a:pt x="124" y="253"/>
                    </a:cubicBezTo>
                    <a:cubicBezTo>
                      <a:pt x="0" y="531"/>
                      <a:pt x="340" y="623"/>
                      <a:pt x="402" y="808"/>
                    </a:cubicBezTo>
                    <a:cubicBezTo>
                      <a:pt x="525" y="1179"/>
                      <a:pt x="247" y="1240"/>
                      <a:pt x="247" y="1518"/>
                    </a:cubicBezTo>
                    <a:cubicBezTo>
                      <a:pt x="293" y="1654"/>
                      <a:pt x="420" y="1740"/>
                      <a:pt x="546" y="1740"/>
                    </a:cubicBezTo>
                    <a:cubicBezTo>
                      <a:pt x="592" y="1740"/>
                      <a:pt x="638" y="1728"/>
                      <a:pt x="679" y="1703"/>
                    </a:cubicBezTo>
                    <a:cubicBezTo>
                      <a:pt x="834" y="1580"/>
                      <a:pt x="895" y="1395"/>
                      <a:pt x="865" y="1210"/>
                    </a:cubicBezTo>
                    <a:cubicBezTo>
                      <a:pt x="834" y="1055"/>
                      <a:pt x="741" y="901"/>
                      <a:pt x="865" y="777"/>
                    </a:cubicBezTo>
                    <a:cubicBezTo>
                      <a:pt x="923" y="719"/>
                      <a:pt x="1002" y="688"/>
                      <a:pt x="1079" y="688"/>
                    </a:cubicBezTo>
                    <a:cubicBezTo>
                      <a:pt x="1165" y="688"/>
                      <a:pt x="1248" y="727"/>
                      <a:pt x="1297" y="808"/>
                    </a:cubicBezTo>
                    <a:cubicBezTo>
                      <a:pt x="1358" y="963"/>
                      <a:pt x="1389" y="1148"/>
                      <a:pt x="1358" y="1302"/>
                    </a:cubicBezTo>
                    <a:cubicBezTo>
                      <a:pt x="1297" y="1487"/>
                      <a:pt x="1297" y="1642"/>
                      <a:pt x="1358" y="1827"/>
                    </a:cubicBezTo>
                    <a:cubicBezTo>
                      <a:pt x="1379" y="1842"/>
                      <a:pt x="1401" y="1849"/>
                      <a:pt x="1424" y="1849"/>
                    </a:cubicBezTo>
                    <a:cubicBezTo>
                      <a:pt x="1538" y="1849"/>
                      <a:pt x="1667" y="1678"/>
                      <a:pt x="1667" y="1549"/>
                    </a:cubicBezTo>
                    <a:cubicBezTo>
                      <a:pt x="1667" y="1364"/>
                      <a:pt x="1636" y="1148"/>
                      <a:pt x="1790" y="1055"/>
                    </a:cubicBezTo>
                    <a:cubicBezTo>
                      <a:pt x="1816" y="1036"/>
                      <a:pt x="1850" y="1029"/>
                      <a:pt x="1889" y="1029"/>
                    </a:cubicBezTo>
                    <a:cubicBezTo>
                      <a:pt x="2010" y="1029"/>
                      <a:pt x="2184" y="1099"/>
                      <a:pt x="2337" y="1099"/>
                    </a:cubicBezTo>
                    <a:cubicBezTo>
                      <a:pt x="2372" y="1099"/>
                      <a:pt x="2406" y="1095"/>
                      <a:pt x="2439" y="1086"/>
                    </a:cubicBezTo>
                    <a:cubicBezTo>
                      <a:pt x="2531" y="1024"/>
                      <a:pt x="2624" y="994"/>
                      <a:pt x="2716" y="963"/>
                    </a:cubicBezTo>
                    <a:cubicBezTo>
                      <a:pt x="2729" y="961"/>
                      <a:pt x="2741" y="960"/>
                      <a:pt x="2754" y="960"/>
                    </a:cubicBezTo>
                    <a:cubicBezTo>
                      <a:pt x="2951" y="960"/>
                      <a:pt x="3099" y="1182"/>
                      <a:pt x="3303" y="1240"/>
                    </a:cubicBezTo>
                    <a:lnTo>
                      <a:pt x="3550" y="1240"/>
                    </a:lnTo>
                    <a:cubicBezTo>
                      <a:pt x="3796" y="1302"/>
                      <a:pt x="3920" y="1672"/>
                      <a:pt x="4198" y="1672"/>
                    </a:cubicBezTo>
                    <a:cubicBezTo>
                      <a:pt x="4599" y="1672"/>
                      <a:pt x="4661" y="1055"/>
                      <a:pt x="5031" y="1024"/>
                    </a:cubicBezTo>
                    <a:cubicBezTo>
                      <a:pt x="5042" y="1023"/>
                      <a:pt x="5053" y="1023"/>
                      <a:pt x="5065" y="1023"/>
                    </a:cubicBezTo>
                    <a:cubicBezTo>
                      <a:pt x="5277" y="1023"/>
                      <a:pt x="5504" y="1231"/>
                      <a:pt x="5692" y="1231"/>
                    </a:cubicBezTo>
                    <a:cubicBezTo>
                      <a:pt x="5742" y="1231"/>
                      <a:pt x="5790" y="1216"/>
                      <a:pt x="5833" y="1179"/>
                    </a:cubicBezTo>
                    <a:cubicBezTo>
                      <a:pt x="5895" y="1086"/>
                      <a:pt x="5957" y="994"/>
                      <a:pt x="5926" y="870"/>
                    </a:cubicBezTo>
                    <a:lnTo>
                      <a:pt x="5926" y="438"/>
                    </a:lnTo>
                    <a:cubicBezTo>
                      <a:pt x="5957" y="376"/>
                      <a:pt x="5926" y="315"/>
                      <a:pt x="5895" y="253"/>
                    </a:cubicBezTo>
                    <a:cubicBezTo>
                      <a:pt x="5864" y="191"/>
                      <a:pt x="5802" y="160"/>
                      <a:pt x="5741" y="160"/>
                    </a:cubicBezTo>
                    <a:cubicBezTo>
                      <a:pt x="5432" y="68"/>
                      <a:pt x="5093" y="6"/>
                      <a:pt x="4784" y="6"/>
                    </a:cubicBezTo>
                    <a:cubicBezTo>
                      <a:pt x="4568" y="6"/>
                      <a:pt x="4259" y="129"/>
                      <a:pt x="4290" y="376"/>
                    </a:cubicBezTo>
                    <a:cubicBezTo>
                      <a:pt x="4352" y="407"/>
                      <a:pt x="4429" y="415"/>
                      <a:pt x="4506" y="415"/>
                    </a:cubicBezTo>
                    <a:cubicBezTo>
                      <a:pt x="4583" y="415"/>
                      <a:pt x="4661" y="407"/>
                      <a:pt x="4722" y="407"/>
                    </a:cubicBezTo>
                    <a:cubicBezTo>
                      <a:pt x="4877" y="407"/>
                      <a:pt x="5062" y="500"/>
                      <a:pt x="5031" y="654"/>
                    </a:cubicBezTo>
                    <a:cubicBezTo>
                      <a:pt x="4753" y="654"/>
                      <a:pt x="4445" y="685"/>
                      <a:pt x="4290" y="901"/>
                    </a:cubicBezTo>
                    <a:cubicBezTo>
                      <a:pt x="4259" y="994"/>
                      <a:pt x="4198" y="1117"/>
                      <a:pt x="4105" y="1117"/>
                    </a:cubicBezTo>
                    <a:cubicBezTo>
                      <a:pt x="4012" y="1117"/>
                      <a:pt x="3951" y="1024"/>
                      <a:pt x="3889" y="932"/>
                    </a:cubicBezTo>
                    <a:cubicBezTo>
                      <a:pt x="3780" y="735"/>
                      <a:pt x="3578" y="631"/>
                      <a:pt x="3370" y="631"/>
                    </a:cubicBezTo>
                    <a:cubicBezTo>
                      <a:pt x="3285" y="631"/>
                      <a:pt x="3199" y="649"/>
                      <a:pt x="3118" y="685"/>
                    </a:cubicBezTo>
                    <a:cubicBezTo>
                      <a:pt x="3056" y="531"/>
                      <a:pt x="3241" y="407"/>
                      <a:pt x="3426" y="407"/>
                    </a:cubicBezTo>
                    <a:cubicBezTo>
                      <a:pt x="3580" y="407"/>
                      <a:pt x="3796" y="315"/>
                      <a:pt x="3766" y="160"/>
                    </a:cubicBezTo>
                    <a:cubicBezTo>
                      <a:pt x="3744" y="50"/>
                      <a:pt x="3659" y="34"/>
                      <a:pt x="3567" y="34"/>
                    </a:cubicBezTo>
                    <a:cubicBezTo>
                      <a:pt x="3530" y="34"/>
                      <a:pt x="3492" y="37"/>
                      <a:pt x="3457" y="37"/>
                    </a:cubicBezTo>
                    <a:cubicBezTo>
                      <a:pt x="3414" y="33"/>
                      <a:pt x="3371" y="31"/>
                      <a:pt x="3328" y="31"/>
                    </a:cubicBezTo>
                    <a:cubicBezTo>
                      <a:pt x="3033" y="31"/>
                      <a:pt x="2747" y="122"/>
                      <a:pt x="2531" y="284"/>
                    </a:cubicBezTo>
                    <a:cubicBezTo>
                      <a:pt x="2346" y="438"/>
                      <a:pt x="2315" y="685"/>
                      <a:pt x="2006" y="716"/>
                    </a:cubicBezTo>
                    <a:cubicBezTo>
                      <a:pt x="1667" y="716"/>
                      <a:pt x="1451" y="376"/>
                      <a:pt x="1204" y="222"/>
                    </a:cubicBezTo>
                    <a:cubicBezTo>
                      <a:pt x="1063" y="116"/>
                      <a:pt x="793" y="1"/>
                      <a:pt x="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5108256" y="3177551"/>
                <a:ext cx="19764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192" extrusionOk="0">
                    <a:moveTo>
                      <a:pt x="3546" y="1"/>
                    </a:moveTo>
                    <a:cubicBezTo>
                      <a:pt x="3403" y="1"/>
                      <a:pt x="3257" y="32"/>
                      <a:pt x="3118" y="93"/>
                    </a:cubicBezTo>
                    <a:cubicBezTo>
                      <a:pt x="2964" y="186"/>
                      <a:pt x="2933" y="433"/>
                      <a:pt x="2778" y="525"/>
                    </a:cubicBezTo>
                    <a:cubicBezTo>
                      <a:pt x="2706" y="558"/>
                      <a:pt x="2620" y="569"/>
                      <a:pt x="2528" y="569"/>
                    </a:cubicBezTo>
                    <a:cubicBezTo>
                      <a:pt x="2322" y="569"/>
                      <a:pt x="2082" y="512"/>
                      <a:pt x="1878" y="512"/>
                    </a:cubicBezTo>
                    <a:cubicBezTo>
                      <a:pt x="1825" y="512"/>
                      <a:pt x="1776" y="516"/>
                      <a:pt x="1729" y="525"/>
                    </a:cubicBezTo>
                    <a:cubicBezTo>
                      <a:pt x="1760" y="525"/>
                      <a:pt x="1791" y="587"/>
                      <a:pt x="1853" y="618"/>
                    </a:cubicBezTo>
                    <a:cubicBezTo>
                      <a:pt x="1637" y="618"/>
                      <a:pt x="1451" y="618"/>
                      <a:pt x="1235" y="680"/>
                    </a:cubicBezTo>
                    <a:cubicBezTo>
                      <a:pt x="1266" y="711"/>
                      <a:pt x="1297" y="772"/>
                      <a:pt x="1359" y="803"/>
                    </a:cubicBezTo>
                    <a:cubicBezTo>
                      <a:pt x="1204" y="834"/>
                      <a:pt x="1050" y="927"/>
                      <a:pt x="927" y="1019"/>
                    </a:cubicBezTo>
                    <a:cubicBezTo>
                      <a:pt x="896" y="1050"/>
                      <a:pt x="896" y="1081"/>
                      <a:pt x="865" y="1112"/>
                    </a:cubicBezTo>
                    <a:cubicBezTo>
                      <a:pt x="865" y="1204"/>
                      <a:pt x="988" y="1204"/>
                      <a:pt x="1081" y="1235"/>
                    </a:cubicBezTo>
                    <a:cubicBezTo>
                      <a:pt x="1297" y="1235"/>
                      <a:pt x="1451" y="1328"/>
                      <a:pt x="1575" y="1482"/>
                    </a:cubicBezTo>
                    <a:cubicBezTo>
                      <a:pt x="1328" y="1482"/>
                      <a:pt x="1081" y="1482"/>
                      <a:pt x="834" y="1544"/>
                    </a:cubicBezTo>
                    <a:cubicBezTo>
                      <a:pt x="849" y="1574"/>
                      <a:pt x="871" y="1596"/>
                      <a:pt x="900" y="1608"/>
                    </a:cubicBezTo>
                    <a:lnTo>
                      <a:pt x="900" y="1608"/>
                    </a:lnTo>
                    <a:cubicBezTo>
                      <a:pt x="701" y="1617"/>
                      <a:pt x="521" y="1647"/>
                      <a:pt x="340" y="1698"/>
                    </a:cubicBezTo>
                    <a:cubicBezTo>
                      <a:pt x="124" y="1791"/>
                      <a:pt x="1" y="1976"/>
                      <a:pt x="1" y="2192"/>
                    </a:cubicBezTo>
                    <a:cubicBezTo>
                      <a:pt x="248" y="1976"/>
                      <a:pt x="556" y="1822"/>
                      <a:pt x="896" y="1822"/>
                    </a:cubicBezTo>
                    <a:cubicBezTo>
                      <a:pt x="1112" y="1822"/>
                      <a:pt x="1297" y="1914"/>
                      <a:pt x="1482" y="1945"/>
                    </a:cubicBezTo>
                    <a:cubicBezTo>
                      <a:pt x="1698" y="1945"/>
                      <a:pt x="1883" y="1914"/>
                      <a:pt x="2069" y="1883"/>
                    </a:cubicBezTo>
                    <a:cubicBezTo>
                      <a:pt x="2141" y="1876"/>
                      <a:pt x="2216" y="1872"/>
                      <a:pt x="2291" y="1872"/>
                    </a:cubicBezTo>
                    <a:cubicBezTo>
                      <a:pt x="2536" y="1872"/>
                      <a:pt x="2790" y="1913"/>
                      <a:pt x="3025" y="2007"/>
                    </a:cubicBezTo>
                    <a:cubicBezTo>
                      <a:pt x="3087" y="1945"/>
                      <a:pt x="3056" y="1853"/>
                      <a:pt x="2964" y="1791"/>
                    </a:cubicBezTo>
                    <a:cubicBezTo>
                      <a:pt x="2871" y="1760"/>
                      <a:pt x="2778" y="1760"/>
                      <a:pt x="2686" y="1760"/>
                    </a:cubicBezTo>
                    <a:cubicBezTo>
                      <a:pt x="2439" y="1667"/>
                      <a:pt x="2254" y="1482"/>
                      <a:pt x="2130" y="1235"/>
                    </a:cubicBezTo>
                    <a:cubicBezTo>
                      <a:pt x="2346" y="1235"/>
                      <a:pt x="2532" y="1266"/>
                      <a:pt x="2686" y="1328"/>
                    </a:cubicBezTo>
                    <a:cubicBezTo>
                      <a:pt x="2902" y="1420"/>
                      <a:pt x="3087" y="1544"/>
                      <a:pt x="3241" y="1729"/>
                    </a:cubicBezTo>
                    <a:cubicBezTo>
                      <a:pt x="3303" y="1822"/>
                      <a:pt x="3365" y="1914"/>
                      <a:pt x="3457" y="1976"/>
                    </a:cubicBezTo>
                    <a:cubicBezTo>
                      <a:pt x="3516" y="2035"/>
                      <a:pt x="3587" y="2056"/>
                      <a:pt x="3663" y="2056"/>
                    </a:cubicBezTo>
                    <a:cubicBezTo>
                      <a:pt x="3706" y="2056"/>
                      <a:pt x="3752" y="2049"/>
                      <a:pt x="3797" y="2038"/>
                    </a:cubicBezTo>
                    <a:cubicBezTo>
                      <a:pt x="3797" y="1945"/>
                      <a:pt x="3766" y="1883"/>
                      <a:pt x="3704" y="1822"/>
                    </a:cubicBezTo>
                    <a:cubicBezTo>
                      <a:pt x="3713" y="1820"/>
                      <a:pt x="3722" y="1819"/>
                      <a:pt x="3730" y="1819"/>
                    </a:cubicBezTo>
                    <a:cubicBezTo>
                      <a:pt x="3901" y="1819"/>
                      <a:pt x="4022" y="2099"/>
                      <a:pt x="4198" y="2099"/>
                    </a:cubicBezTo>
                    <a:cubicBezTo>
                      <a:pt x="4321" y="2099"/>
                      <a:pt x="4383" y="1914"/>
                      <a:pt x="4383" y="1791"/>
                    </a:cubicBezTo>
                    <a:cubicBezTo>
                      <a:pt x="4352" y="1698"/>
                      <a:pt x="4352" y="1575"/>
                      <a:pt x="4352" y="1451"/>
                    </a:cubicBezTo>
                    <a:cubicBezTo>
                      <a:pt x="4414" y="1266"/>
                      <a:pt x="4630" y="1204"/>
                      <a:pt x="4754" y="1050"/>
                    </a:cubicBezTo>
                    <a:cubicBezTo>
                      <a:pt x="4846" y="958"/>
                      <a:pt x="4846" y="834"/>
                      <a:pt x="4754" y="741"/>
                    </a:cubicBezTo>
                    <a:cubicBezTo>
                      <a:pt x="4692" y="711"/>
                      <a:pt x="4630" y="680"/>
                      <a:pt x="4568" y="649"/>
                    </a:cubicBezTo>
                    <a:cubicBezTo>
                      <a:pt x="4291" y="525"/>
                      <a:pt x="4260" y="217"/>
                      <a:pt x="3951" y="93"/>
                    </a:cubicBezTo>
                    <a:cubicBezTo>
                      <a:pt x="3828" y="32"/>
                      <a:pt x="3689" y="1"/>
                      <a:pt x="3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5059201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4425" y="0"/>
                    </a:moveTo>
                    <a:cubicBezTo>
                      <a:pt x="4250" y="0"/>
                      <a:pt x="4069" y="12"/>
                      <a:pt x="3889" y="30"/>
                    </a:cubicBezTo>
                    <a:cubicBezTo>
                      <a:pt x="3749" y="37"/>
                      <a:pt x="3609" y="40"/>
                      <a:pt x="3470" y="40"/>
                    </a:cubicBezTo>
                    <a:cubicBezTo>
                      <a:pt x="3221" y="40"/>
                      <a:pt x="2973" y="33"/>
                      <a:pt x="2729" y="33"/>
                    </a:cubicBezTo>
                    <a:cubicBezTo>
                      <a:pt x="2505" y="33"/>
                      <a:pt x="2285" y="38"/>
                      <a:pt x="2068" y="61"/>
                    </a:cubicBezTo>
                    <a:cubicBezTo>
                      <a:pt x="1728" y="92"/>
                      <a:pt x="1420" y="277"/>
                      <a:pt x="1235" y="555"/>
                    </a:cubicBezTo>
                    <a:cubicBezTo>
                      <a:pt x="1204" y="648"/>
                      <a:pt x="803" y="1388"/>
                      <a:pt x="895" y="1419"/>
                    </a:cubicBezTo>
                    <a:cubicBezTo>
                      <a:pt x="911" y="1421"/>
                      <a:pt x="927" y="1423"/>
                      <a:pt x="943" y="1423"/>
                    </a:cubicBezTo>
                    <a:cubicBezTo>
                      <a:pt x="1139" y="1423"/>
                      <a:pt x="1308" y="1253"/>
                      <a:pt x="1451" y="1111"/>
                    </a:cubicBezTo>
                    <a:cubicBezTo>
                      <a:pt x="1631" y="985"/>
                      <a:pt x="1842" y="922"/>
                      <a:pt x="2055" y="922"/>
                    </a:cubicBezTo>
                    <a:cubicBezTo>
                      <a:pt x="2206" y="922"/>
                      <a:pt x="2359" y="954"/>
                      <a:pt x="2500" y="1018"/>
                    </a:cubicBezTo>
                    <a:cubicBezTo>
                      <a:pt x="2500" y="1327"/>
                      <a:pt x="2222" y="1543"/>
                      <a:pt x="1945" y="1697"/>
                    </a:cubicBezTo>
                    <a:lnTo>
                      <a:pt x="340" y="2715"/>
                    </a:lnTo>
                    <a:cubicBezTo>
                      <a:pt x="185" y="2808"/>
                      <a:pt x="0" y="2962"/>
                      <a:pt x="31" y="3117"/>
                    </a:cubicBezTo>
                    <a:cubicBezTo>
                      <a:pt x="136" y="3134"/>
                      <a:pt x="243" y="3143"/>
                      <a:pt x="350" y="3143"/>
                    </a:cubicBezTo>
                    <a:cubicBezTo>
                      <a:pt x="805" y="3143"/>
                      <a:pt x="1261" y="2985"/>
                      <a:pt x="1636" y="2685"/>
                    </a:cubicBezTo>
                    <a:cubicBezTo>
                      <a:pt x="1790" y="2499"/>
                      <a:pt x="2006" y="2376"/>
                      <a:pt x="2222" y="2283"/>
                    </a:cubicBezTo>
                    <a:cubicBezTo>
                      <a:pt x="2315" y="2252"/>
                      <a:pt x="2407" y="2252"/>
                      <a:pt x="2469" y="2222"/>
                    </a:cubicBezTo>
                    <a:cubicBezTo>
                      <a:pt x="2747" y="2098"/>
                      <a:pt x="2747" y="1666"/>
                      <a:pt x="3056" y="1635"/>
                    </a:cubicBezTo>
                    <a:cubicBezTo>
                      <a:pt x="3179" y="1913"/>
                      <a:pt x="3426" y="2098"/>
                      <a:pt x="3704" y="2129"/>
                    </a:cubicBezTo>
                    <a:cubicBezTo>
                      <a:pt x="3858" y="2160"/>
                      <a:pt x="4012" y="2175"/>
                      <a:pt x="4167" y="2175"/>
                    </a:cubicBezTo>
                    <a:cubicBezTo>
                      <a:pt x="4321" y="2175"/>
                      <a:pt x="4475" y="2160"/>
                      <a:pt x="4630" y="2129"/>
                    </a:cubicBezTo>
                    <a:cubicBezTo>
                      <a:pt x="4630" y="2006"/>
                      <a:pt x="4475" y="1882"/>
                      <a:pt x="4321" y="1851"/>
                    </a:cubicBezTo>
                    <a:cubicBezTo>
                      <a:pt x="4167" y="1851"/>
                      <a:pt x="4012" y="1820"/>
                      <a:pt x="3858" y="1790"/>
                    </a:cubicBezTo>
                    <a:cubicBezTo>
                      <a:pt x="3735" y="1728"/>
                      <a:pt x="3611" y="1573"/>
                      <a:pt x="3673" y="1450"/>
                    </a:cubicBezTo>
                    <a:cubicBezTo>
                      <a:pt x="3714" y="1368"/>
                      <a:pt x="3837" y="1340"/>
                      <a:pt x="3961" y="1340"/>
                    </a:cubicBezTo>
                    <a:cubicBezTo>
                      <a:pt x="4023" y="1340"/>
                      <a:pt x="4084" y="1347"/>
                      <a:pt x="4136" y="1357"/>
                    </a:cubicBezTo>
                    <a:cubicBezTo>
                      <a:pt x="4074" y="1234"/>
                      <a:pt x="4043" y="1111"/>
                      <a:pt x="4043" y="987"/>
                    </a:cubicBezTo>
                    <a:cubicBezTo>
                      <a:pt x="4070" y="853"/>
                      <a:pt x="4190" y="765"/>
                      <a:pt x="4303" y="765"/>
                    </a:cubicBezTo>
                    <a:cubicBezTo>
                      <a:pt x="4319" y="765"/>
                      <a:pt x="4336" y="767"/>
                      <a:pt x="4352" y="771"/>
                    </a:cubicBezTo>
                    <a:cubicBezTo>
                      <a:pt x="4444" y="802"/>
                      <a:pt x="4475" y="864"/>
                      <a:pt x="4568" y="895"/>
                    </a:cubicBezTo>
                    <a:cubicBezTo>
                      <a:pt x="4596" y="907"/>
                      <a:pt x="4628" y="912"/>
                      <a:pt x="4662" y="912"/>
                    </a:cubicBezTo>
                    <a:cubicBezTo>
                      <a:pt x="4842" y="912"/>
                      <a:pt x="5095" y="769"/>
                      <a:pt x="5255" y="769"/>
                    </a:cubicBezTo>
                    <a:cubicBezTo>
                      <a:pt x="5368" y="769"/>
                      <a:pt x="5435" y="839"/>
                      <a:pt x="5401" y="1080"/>
                    </a:cubicBezTo>
                    <a:cubicBezTo>
                      <a:pt x="5463" y="1095"/>
                      <a:pt x="5524" y="1103"/>
                      <a:pt x="5586" y="1103"/>
                    </a:cubicBezTo>
                    <a:cubicBezTo>
                      <a:pt x="5648" y="1103"/>
                      <a:pt x="5710" y="1095"/>
                      <a:pt x="5771" y="1080"/>
                    </a:cubicBezTo>
                    <a:cubicBezTo>
                      <a:pt x="5771" y="209"/>
                      <a:pt x="5150" y="0"/>
                      <a:pt x="4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5060465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5837" y="0"/>
                    </a:moveTo>
                    <a:cubicBezTo>
                      <a:pt x="5802" y="0"/>
                      <a:pt x="5771" y="8"/>
                      <a:pt x="5740" y="23"/>
                    </a:cubicBezTo>
                    <a:lnTo>
                      <a:pt x="4629" y="332"/>
                    </a:lnTo>
                    <a:lnTo>
                      <a:pt x="3673" y="455"/>
                    </a:lnTo>
                    <a:cubicBezTo>
                      <a:pt x="3426" y="301"/>
                      <a:pt x="3179" y="178"/>
                      <a:pt x="2901" y="85"/>
                    </a:cubicBezTo>
                    <a:cubicBezTo>
                      <a:pt x="2685" y="486"/>
                      <a:pt x="2191" y="702"/>
                      <a:pt x="1759" y="918"/>
                    </a:cubicBezTo>
                    <a:cubicBezTo>
                      <a:pt x="1080" y="1258"/>
                      <a:pt x="494" y="1690"/>
                      <a:pt x="0" y="2245"/>
                    </a:cubicBezTo>
                    <a:cubicBezTo>
                      <a:pt x="494" y="2122"/>
                      <a:pt x="988" y="1968"/>
                      <a:pt x="1451" y="1782"/>
                    </a:cubicBezTo>
                    <a:lnTo>
                      <a:pt x="2592" y="1381"/>
                    </a:lnTo>
                    <a:lnTo>
                      <a:pt x="2592" y="1381"/>
                    </a:lnTo>
                    <a:cubicBezTo>
                      <a:pt x="2685" y="1474"/>
                      <a:pt x="2531" y="1597"/>
                      <a:pt x="2407" y="1659"/>
                    </a:cubicBezTo>
                    <a:cubicBezTo>
                      <a:pt x="1975" y="1875"/>
                      <a:pt x="1481" y="1968"/>
                      <a:pt x="1049" y="2184"/>
                    </a:cubicBezTo>
                    <a:cubicBezTo>
                      <a:pt x="586" y="2338"/>
                      <a:pt x="247" y="2677"/>
                      <a:pt x="31" y="3140"/>
                    </a:cubicBezTo>
                    <a:cubicBezTo>
                      <a:pt x="613" y="3140"/>
                      <a:pt x="1058" y="2454"/>
                      <a:pt x="1599" y="2454"/>
                    </a:cubicBezTo>
                    <a:cubicBezTo>
                      <a:pt x="1632" y="2454"/>
                      <a:pt x="1664" y="2456"/>
                      <a:pt x="1697" y="2461"/>
                    </a:cubicBezTo>
                    <a:lnTo>
                      <a:pt x="556" y="3449"/>
                    </a:lnTo>
                    <a:cubicBezTo>
                      <a:pt x="278" y="3696"/>
                      <a:pt x="0" y="3974"/>
                      <a:pt x="93" y="4313"/>
                    </a:cubicBezTo>
                    <a:cubicBezTo>
                      <a:pt x="617" y="3696"/>
                      <a:pt x="1759" y="3912"/>
                      <a:pt x="2376" y="3387"/>
                    </a:cubicBezTo>
                    <a:cubicBezTo>
                      <a:pt x="2623" y="3140"/>
                      <a:pt x="2809" y="2863"/>
                      <a:pt x="2963" y="2554"/>
                    </a:cubicBezTo>
                    <a:cubicBezTo>
                      <a:pt x="3117" y="2245"/>
                      <a:pt x="3426" y="2029"/>
                      <a:pt x="3765" y="1998"/>
                    </a:cubicBezTo>
                    <a:cubicBezTo>
                      <a:pt x="3819" y="1998"/>
                      <a:pt x="3877" y="2000"/>
                      <a:pt x="3935" y="2000"/>
                    </a:cubicBezTo>
                    <a:cubicBezTo>
                      <a:pt x="4109" y="2000"/>
                      <a:pt x="4282" y="1983"/>
                      <a:pt x="4352" y="1844"/>
                    </a:cubicBezTo>
                    <a:cubicBezTo>
                      <a:pt x="4382" y="1782"/>
                      <a:pt x="4352" y="1690"/>
                      <a:pt x="4382" y="1628"/>
                    </a:cubicBezTo>
                    <a:cubicBezTo>
                      <a:pt x="4434" y="1509"/>
                      <a:pt x="4560" y="1465"/>
                      <a:pt x="4704" y="1465"/>
                    </a:cubicBezTo>
                    <a:cubicBezTo>
                      <a:pt x="4821" y="1465"/>
                      <a:pt x="4951" y="1494"/>
                      <a:pt x="5061" y="1536"/>
                    </a:cubicBezTo>
                    <a:cubicBezTo>
                      <a:pt x="4938" y="1258"/>
                      <a:pt x="5092" y="918"/>
                      <a:pt x="5401" y="826"/>
                    </a:cubicBezTo>
                    <a:lnTo>
                      <a:pt x="5895" y="826"/>
                    </a:lnTo>
                    <a:cubicBezTo>
                      <a:pt x="6049" y="826"/>
                      <a:pt x="6234" y="764"/>
                      <a:pt x="6296" y="610"/>
                    </a:cubicBezTo>
                    <a:cubicBezTo>
                      <a:pt x="6096" y="543"/>
                      <a:pt x="5912" y="492"/>
                      <a:pt x="5720" y="492"/>
                    </a:cubicBezTo>
                    <a:cubicBezTo>
                      <a:pt x="5646" y="492"/>
                      <a:pt x="5571" y="500"/>
                      <a:pt x="5493" y="517"/>
                    </a:cubicBezTo>
                    <a:cubicBezTo>
                      <a:pt x="5555" y="394"/>
                      <a:pt x="5710" y="363"/>
                      <a:pt x="5833" y="332"/>
                    </a:cubicBezTo>
                    <a:cubicBezTo>
                      <a:pt x="5956" y="270"/>
                      <a:pt x="6049" y="85"/>
                      <a:pt x="5956" y="23"/>
                    </a:cubicBezTo>
                    <a:cubicBezTo>
                      <a:pt x="5910" y="8"/>
                      <a:pt x="5872" y="0"/>
                      <a:pt x="5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5044072" y="3512334"/>
                <a:ext cx="217752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8956" extrusionOk="0">
                    <a:moveTo>
                      <a:pt x="2593" y="0"/>
                    </a:moveTo>
                    <a:cubicBezTo>
                      <a:pt x="2501" y="0"/>
                      <a:pt x="2439" y="0"/>
                      <a:pt x="2377" y="31"/>
                    </a:cubicBezTo>
                    <a:cubicBezTo>
                      <a:pt x="2192" y="93"/>
                      <a:pt x="2007" y="216"/>
                      <a:pt x="1853" y="340"/>
                    </a:cubicBezTo>
                    <a:cubicBezTo>
                      <a:pt x="1698" y="463"/>
                      <a:pt x="1637" y="679"/>
                      <a:pt x="1729" y="864"/>
                    </a:cubicBezTo>
                    <a:cubicBezTo>
                      <a:pt x="1816" y="980"/>
                      <a:pt x="1943" y="1035"/>
                      <a:pt x="2070" y="1035"/>
                    </a:cubicBezTo>
                    <a:cubicBezTo>
                      <a:pt x="2111" y="1035"/>
                      <a:pt x="2152" y="1029"/>
                      <a:pt x="2192" y="1018"/>
                    </a:cubicBezTo>
                    <a:lnTo>
                      <a:pt x="2192" y="1018"/>
                    </a:lnTo>
                    <a:cubicBezTo>
                      <a:pt x="2031" y="1310"/>
                      <a:pt x="1994" y="1861"/>
                      <a:pt x="2192" y="2037"/>
                    </a:cubicBezTo>
                    <a:cubicBezTo>
                      <a:pt x="2157" y="2042"/>
                      <a:pt x="2123" y="2045"/>
                      <a:pt x="2089" y="2045"/>
                    </a:cubicBezTo>
                    <a:cubicBezTo>
                      <a:pt x="1525" y="2045"/>
                      <a:pt x="1106" y="1351"/>
                      <a:pt x="495" y="1235"/>
                    </a:cubicBezTo>
                    <a:cubicBezTo>
                      <a:pt x="479" y="1219"/>
                      <a:pt x="456" y="1211"/>
                      <a:pt x="429" y="1211"/>
                    </a:cubicBezTo>
                    <a:cubicBezTo>
                      <a:pt x="402" y="1211"/>
                      <a:pt x="371" y="1219"/>
                      <a:pt x="340" y="1235"/>
                    </a:cubicBezTo>
                    <a:cubicBezTo>
                      <a:pt x="217" y="1296"/>
                      <a:pt x="310" y="1512"/>
                      <a:pt x="402" y="1605"/>
                    </a:cubicBezTo>
                    <a:lnTo>
                      <a:pt x="1359" y="2562"/>
                    </a:lnTo>
                    <a:cubicBezTo>
                      <a:pt x="1513" y="2685"/>
                      <a:pt x="1637" y="2839"/>
                      <a:pt x="1729" y="3024"/>
                    </a:cubicBezTo>
                    <a:cubicBezTo>
                      <a:pt x="1853" y="3457"/>
                      <a:pt x="1698" y="3919"/>
                      <a:pt x="1359" y="4228"/>
                    </a:cubicBezTo>
                    <a:cubicBezTo>
                      <a:pt x="1019" y="4537"/>
                      <a:pt x="680" y="4876"/>
                      <a:pt x="371" y="5247"/>
                    </a:cubicBezTo>
                    <a:cubicBezTo>
                      <a:pt x="1" y="5833"/>
                      <a:pt x="32" y="6604"/>
                      <a:pt x="93" y="7314"/>
                    </a:cubicBezTo>
                    <a:cubicBezTo>
                      <a:pt x="290" y="7292"/>
                      <a:pt x="471" y="7271"/>
                      <a:pt x="647" y="7271"/>
                    </a:cubicBezTo>
                    <a:cubicBezTo>
                      <a:pt x="720" y="7271"/>
                      <a:pt x="793" y="7274"/>
                      <a:pt x="865" y="7283"/>
                    </a:cubicBezTo>
                    <a:lnTo>
                      <a:pt x="340" y="7623"/>
                    </a:lnTo>
                    <a:cubicBezTo>
                      <a:pt x="680" y="7715"/>
                      <a:pt x="865" y="8117"/>
                      <a:pt x="711" y="8456"/>
                    </a:cubicBezTo>
                    <a:cubicBezTo>
                      <a:pt x="649" y="8580"/>
                      <a:pt x="526" y="8734"/>
                      <a:pt x="649" y="8827"/>
                    </a:cubicBezTo>
                    <a:cubicBezTo>
                      <a:pt x="757" y="8863"/>
                      <a:pt x="887" y="8878"/>
                      <a:pt x="1019" y="8878"/>
                    </a:cubicBezTo>
                    <a:cubicBezTo>
                      <a:pt x="1113" y="8878"/>
                      <a:pt x="1208" y="8870"/>
                      <a:pt x="1297" y="8857"/>
                    </a:cubicBezTo>
                    <a:cubicBezTo>
                      <a:pt x="1513" y="8827"/>
                      <a:pt x="1698" y="8672"/>
                      <a:pt x="1760" y="8487"/>
                    </a:cubicBezTo>
                    <a:cubicBezTo>
                      <a:pt x="1791" y="8364"/>
                      <a:pt x="1791" y="8271"/>
                      <a:pt x="1760" y="8178"/>
                    </a:cubicBezTo>
                    <a:cubicBezTo>
                      <a:pt x="1729" y="7808"/>
                      <a:pt x="1791" y="7438"/>
                      <a:pt x="1945" y="7098"/>
                    </a:cubicBezTo>
                    <a:lnTo>
                      <a:pt x="1945" y="7098"/>
                    </a:lnTo>
                    <a:cubicBezTo>
                      <a:pt x="1822" y="7561"/>
                      <a:pt x="1822" y="8024"/>
                      <a:pt x="1976" y="8487"/>
                    </a:cubicBezTo>
                    <a:cubicBezTo>
                      <a:pt x="2121" y="8756"/>
                      <a:pt x="2474" y="8956"/>
                      <a:pt x="2793" y="8956"/>
                    </a:cubicBezTo>
                    <a:cubicBezTo>
                      <a:pt x="2950" y="8956"/>
                      <a:pt x="3099" y="8908"/>
                      <a:pt x="3211" y="8796"/>
                    </a:cubicBezTo>
                    <a:cubicBezTo>
                      <a:pt x="3211" y="8703"/>
                      <a:pt x="3211" y="8610"/>
                      <a:pt x="3149" y="8549"/>
                    </a:cubicBezTo>
                    <a:cubicBezTo>
                      <a:pt x="2933" y="7993"/>
                      <a:pt x="2902" y="7407"/>
                      <a:pt x="3056" y="6851"/>
                    </a:cubicBezTo>
                    <a:lnTo>
                      <a:pt x="3056" y="6851"/>
                    </a:lnTo>
                    <a:lnTo>
                      <a:pt x="4075" y="7808"/>
                    </a:lnTo>
                    <a:cubicBezTo>
                      <a:pt x="4229" y="7962"/>
                      <a:pt x="4383" y="8117"/>
                      <a:pt x="4538" y="8302"/>
                    </a:cubicBezTo>
                    <a:cubicBezTo>
                      <a:pt x="4754" y="8302"/>
                      <a:pt x="4939" y="8209"/>
                      <a:pt x="4846" y="7993"/>
                    </a:cubicBezTo>
                    <a:cubicBezTo>
                      <a:pt x="4970" y="7932"/>
                      <a:pt x="5124" y="7870"/>
                      <a:pt x="5278" y="7870"/>
                    </a:cubicBezTo>
                    <a:cubicBezTo>
                      <a:pt x="5093" y="7715"/>
                      <a:pt x="5340" y="7407"/>
                      <a:pt x="5309" y="7191"/>
                    </a:cubicBezTo>
                    <a:cubicBezTo>
                      <a:pt x="5278" y="6975"/>
                      <a:pt x="5031" y="6851"/>
                      <a:pt x="4846" y="6759"/>
                    </a:cubicBezTo>
                    <a:cubicBezTo>
                      <a:pt x="3920" y="6296"/>
                      <a:pt x="3303" y="5308"/>
                      <a:pt x="3457" y="4352"/>
                    </a:cubicBezTo>
                    <a:lnTo>
                      <a:pt x="3457" y="4352"/>
                    </a:lnTo>
                    <a:cubicBezTo>
                      <a:pt x="3535" y="4413"/>
                      <a:pt x="3627" y="4444"/>
                      <a:pt x="3720" y="4444"/>
                    </a:cubicBezTo>
                    <a:cubicBezTo>
                      <a:pt x="3812" y="4444"/>
                      <a:pt x="3905" y="4413"/>
                      <a:pt x="3982" y="4352"/>
                    </a:cubicBezTo>
                    <a:cubicBezTo>
                      <a:pt x="4075" y="4197"/>
                      <a:pt x="4167" y="4043"/>
                      <a:pt x="4198" y="3858"/>
                    </a:cubicBezTo>
                    <a:cubicBezTo>
                      <a:pt x="4260" y="3673"/>
                      <a:pt x="4260" y="3487"/>
                      <a:pt x="4229" y="3302"/>
                    </a:cubicBezTo>
                    <a:cubicBezTo>
                      <a:pt x="4178" y="3150"/>
                      <a:pt x="4044" y="3039"/>
                      <a:pt x="3877" y="3039"/>
                    </a:cubicBezTo>
                    <a:cubicBezTo>
                      <a:pt x="3842" y="3039"/>
                      <a:pt x="3804" y="3044"/>
                      <a:pt x="3766" y="3055"/>
                    </a:cubicBezTo>
                    <a:cubicBezTo>
                      <a:pt x="3828" y="2253"/>
                      <a:pt x="3828" y="1358"/>
                      <a:pt x="3149" y="895"/>
                    </a:cubicBezTo>
                    <a:cubicBezTo>
                      <a:pt x="3056" y="833"/>
                      <a:pt x="2964" y="772"/>
                      <a:pt x="2902" y="679"/>
                    </a:cubicBezTo>
                    <a:cubicBezTo>
                      <a:pt x="2748" y="463"/>
                      <a:pt x="2871" y="31"/>
                      <a:pt x="2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47"/>
              <p:cNvSpPr/>
              <p:nvPr/>
            </p:nvSpPr>
            <p:spPr>
              <a:xfrm>
                <a:off x="5205184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131" y="3869"/>
                    </a:moveTo>
                    <a:cubicBezTo>
                      <a:pt x="126" y="3881"/>
                      <a:pt x="124" y="3894"/>
                      <a:pt x="124" y="3907"/>
                    </a:cubicBezTo>
                    <a:cubicBezTo>
                      <a:pt x="126" y="3894"/>
                      <a:pt x="129" y="3882"/>
                      <a:pt x="131" y="3869"/>
                    </a:cubicBezTo>
                    <a:close/>
                    <a:moveTo>
                      <a:pt x="1316" y="6573"/>
                    </a:moveTo>
                    <a:cubicBezTo>
                      <a:pt x="1324" y="6735"/>
                      <a:pt x="1338" y="6896"/>
                      <a:pt x="1358" y="7055"/>
                    </a:cubicBezTo>
                    <a:cubicBezTo>
                      <a:pt x="1343" y="6895"/>
                      <a:pt x="1329" y="6734"/>
                      <a:pt x="1316" y="6573"/>
                    </a:cubicBezTo>
                    <a:close/>
                    <a:moveTo>
                      <a:pt x="1881" y="0"/>
                    </a:moveTo>
                    <a:cubicBezTo>
                      <a:pt x="1461" y="0"/>
                      <a:pt x="1367" y="454"/>
                      <a:pt x="1173" y="759"/>
                    </a:cubicBezTo>
                    <a:cubicBezTo>
                      <a:pt x="957" y="1006"/>
                      <a:pt x="710" y="1253"/>
                      <a:pt x="463" y="1500"/>
                    </a:cubicBezTo>
                    <a:cubicBezTo>
                      <a:pt x="0" y="1994"/>
                      <a:pt x="31" y="2395"/>
                      <a:pt x="155" y="2981"/>
                    </a:cubicBezTo>
                    <a:cubicBezTo>
                      <a:pt x="184" y="3277"/>
                      <a:pt x="185" y="3573"/>
                      <a:pt x="131" y="3869"/>
                    </a:cubicBezTo>
                    <a:lnTo>
                      <a:pt x="131" y="3869"/>
                    </a:lnTo>
                    <a:cubicBezTo>
                      <a:pt x="158" y="3801"/>
                      <a:pt x="256" y="3759"/>
                      <a:pt x="350" y="3759"/>
                    </a:cubicBezTo>
                    <a:cubicBezTo>
                      <a:pt x="390" y="3759"/>
                      <a:pt x="430" y="3767"/>
                      <a:pt x="463" y="3784"/>
                    </a:cubicBezTo>
                    <a:cubicBezTo>
                      <a:pt x="556" y="3876"/>
                      <a:pt x="648" y="4030"/>
                      <a:pt x="648" y="4154"/>
                    </a:cubicBezTo>
                    <a:cubicBezTo>
                      <a:pt x="772" y="5111"/>
                      <a:pt x="278" y="6098"/>
                      <a:pt x="710" y="6962"/>
                    </a:cubicBezTo>
                    <a:cubicBezTo>
                      <a:pt x="734" y="7034"/>
                      <a:pt x="813" y="7106"/>
                      <a:pt x="877" y="7106"/>
                    </a:cubicBezTo>
                    <a:cubicBezTo>
                      <a:pt x="895" y="7106"/>
                      <a:pt x="912" y="7100"/>
                      <a:pt x="926" y="7086"/>
                    </a:cubicBezTo>
                    <a:lnTo>
                      <a:pt x="926" y="4030"/>
                    </a:lnTo>
                    <a:cubicBezTo>
                      <a:pt x="864" y="3660"/>
                      <a:pt x="957" y="3321"/>
                      <a:pt x="1173" y="3012"/>
                    </a:cubicBezTo>
                    <a:cubicBezTo>
                      <a:pt x="1173" y="4206"/>
                      <a:pt x="1221" y="5400"/>
                      <a:pt x="1316" y="6573"/>
                    </a:cubicBezTo>
                    <a:lnTo>
                      <a:pt x="1316" y="6573"/>
                    </a:lnTo>
                    <a:cubicBezTo>
                      <a:pt x="1287" y="5984"/>
                      <a:pt x="1343" y="5383"/>
                      <a:pt x="1512" y="4802"/>
                    </a:cubicBezTo>
                    <a:lnTo>
                      <a:pt x="1728" y="7024"/>
                    </a:lnTo>
                    <a:cubicBezTo>
                      <a:pt x="1914" y="7055"/>
                      <a:pt x="2099" y="7178"/>
                      <a:pt x="2191" y="7333"/>
                    </a:cubicBezTo>
                    <a:cubicBezTo>
                      <a:pt x="2161" y="6962"/>
                      <a:pt x="2315" y="6623"/>
                      <a:pt x="2593" y="6345"/>
                    </a:cubicBezTo>
                    <a:lnTo>
                      <a:pt x="2593" y="6345"/>
                    </a:lnTo>
                    <a:cubicBezTo>
                      <a:pt x="2438" y="6901"/>
                      <a:pt x="2500" y="7487"/>
                      <a:pt x="2716" y="8012"/>
                    </a:cubicBezTo>
                    <a:cubicBezTo>
                      <a:pt x="2778" y="8135"/>
                      <a:pt x="2809" y="8259"/>
                      <a:pt x="2809" y="8382"/>
                    </a:cubicBezTo>
                    <a:cubicBezTo>
                      <a:pt x="2839" y="8505"/>
                      <a:pt x="2778" y="8598"/>
                      <a:pt x="2778" y="8721"/>
                    </a:cubicBezTo>
                    <a:cubicBezTo>
                      <a:pt x="2778" y="8968"/>
                      <a:pt x="2932" y="9154"/>
                      <a:pt x="3117" y="9215"/>
                    </a:cubicBezTo>
                    <a:cubicBezTo>
                      <a:pt x="3173" y="9231"/>
                      <a:pt x="3231" y="9239"/>
                      <a:pt x="3289" y="9239"/>
                    </a:cubicBezTo>
                    <a:cubicBezTo>
                      <a:pt x="3455" y="9239"/>
                      <a:pt x="3620" y="9175"/>
                      <a:pt x="3734" y="9061"/>
                    </a:cubicBezTo>
                    <a:cubicBezTo>
                      <a:pt x="3827" y="8968"/>
                      <a:pt x="3827" y="8845"/>
                      <a:pt x="3734" y="8752"/>
                    </a:cubicBezTo>
                    <a:cubicBezTo>
                      <a:pt x="3642" y="8660"/>
                      <a:pt x="3549" y="8598"/>
                      <a:pt x="3457" y="8536"/>
                    </a:cubicBezTo>
                    <a:cubicBezTo>
                      <a:pt x="3179" y="8259"/>
                      <a:pt x="3210" y="7826"/>
                      <a:pt x="3241" y="7425"/>
                    </a:cubicBezTo>
                    <a:cubicBezTo>
                      <a:pt x="3272" y="6623"/>
                      <a:pt x="3210" y="5851"/>
                      <a:pt x="2994" y="5080"/>
                    </a:cubicBezTo>
                    <a:cubicBezTo>
                      <a:pt x="2809" y="4617"/>
                      <a:pt x="2716" y="4154"/>
                      <a:pt x="2778" y="3660"/>
                    </a:cubicBezTo>
                    <a:lnTo>
                      <a:pt x="2778" y="3660"/>
                    </a:lnTo>
                    <a:cubicBezTo>
                      <a:pt x="3025" y="4246"/>
                      <a:pt x="3210" y="4864"/>
                      <a:pt x="3364" y="5481"/>
                    </a:cubicBezTo>
                    <a:cubicBezTo>
                      <a:pt x="3858" y="5203"/>
                      <a:pt x="3642" y="4493"/>
                      <a:pt x="3858" y="4000"/>
                    </a:cubicBezTo>
                    <a:cubicBezTo>
                      <a:pt x="3920" y="3876"/>
                      <a:pt x="3981" y="3753"/>
                      <a:pt x="4012" y="3598"/>
                    </a:cubicBezTo>
                    <a:cubicBezTo>
                      <a:pt x="4012" y="3475"/>
                      <a:pt x="3981" y="3352"/>
                      <a:pt x="3889" y="3259"/>
                    </a:cubicBezTo>
                    <a:lnTo>
                      <a:pt x="3302" y="2117"/>
                    </a:lnTo>
                    <a:cubicBezTo>
                      <a:pt x="3056" y="1716"/>
                      <a:pt x="2747" y="1222"/>
                      <a:pt x="2253" y="1160"/>
                    </a:cubicBezTo>
                    <a:cubicBezTo>
                      <a:pt x="2531" y="821"/>
                      <a:pt x="2593" y="173"/>
                      <a:pt x="2037" y="18"/>
                    </a:cubicBezTo>
                    <a:cubicBezTo>
                      <a:pt x="1980" y="6"/>
                      <a:pt x="1929" y="0"/>
                      <a:pt x="1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47"/>
              <p:cNvSpPr/>
              <p:nvPr/>
            </p:nvSpPr>
            <p:spPr>
              <a:xfrm>
                <a:off x="5260560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106" y="347"/>
                    </a:moveTo>
                    <a:cubicBezTo>
                      <a:pt x="62" y="369"/>
                      <a:pt x="25" y="402"/>
                      <a:pt x="0" y="446"/>
                    </a:cubicBezTo>
                    <a:lnTo>
                      <a:pt x="106" y="347"/>
                    </a:lnTo>
                    <a:close/>
                    <a:moveTo>
                      <a:pt x="625" y="0"/>
                    </a:moveTo>
                    <a:cubicBezTo>
                      <a:pt x="571" y="0"/>
                      <a:pt x="517" y="5"/>
                      <a:pt x="463" y="14"/>
                    </a:cubicBezTo>
                    <a:lnTo>
                      <a:pt x="106" y="347"/>
                    </a:lnTo>
                    <a:lnTo>
                      <a:pt x="106" y="347"/>
                    </a:lnTo>
                    <a:cubicBezTo>
                      <a:pt x="162" y="318"/>
                      <a:pt x="230" y="306"/>
                      <a:pt x="304" y="306"/>
                    </a:cubicBezTo>
                    <a:cubicBezTo>
                      <a:pt x="459" y="306"/>
                      <a:pt x="638" y="362"/>
                      <a:pt x="772" y="446"/>
                    </a:cubicBezTo>
                    <a:cubicBezTo>
                      <a:pt x="1019" y="631"/>
                      <a:pt x="1235" y="878"/>
                      <a:pt x="1389" y="1155"/>
                    </a:cubicBezTo>
                    <a:lnTo>
                      <a:pt x="1821" y="1834"/>
                    </a:lnTo>
                    <a:cubicBezTo>
                      <a:pt x="2315" y="2452"/>
                      <a:pt x="2623" y="3131"/>
                      <a:pt x="2809" y="3902"/>
                    </a:cubicBezTo>
                    <a:cubicBezTo>
                      <a:pt x="2864" y="4429"/>
                      <a:pt x="2820" y="5031"/>
                      <a:pt x="3169" y="5438"/>
                    </a:cubicBezTo>
                    <a:lnTo>
                      <a:pt x="3169" y="5438"/>
                    </a:lnTo>
                    <a:cubicBezTo>
                      <a:pt x="3137" y="5429"/>
                      <a:pt x="3102" y="5424"/>
                      <a:pt x="3067" y="5424"/>
                    </a:cubicBezTo>
                    <a:cubicBezTo>
                      <a:pt x="2999" y="5424"/>
                      <a:pt x="2928" y="5441"/>
                      <a:pt x="2870" y="5476"/>
                    </a:cubicBezTo>
                    <a:cubicBezTo>
                      <a:pt x="2747" y="5569"/>
                      <a:pt x="2654" y="5723"/>
                      <a:pt x="2623" y="5877"/>
                    </a:cubicBezTo>
                    <a:cubicBezTo>
                      <a:pt x="2222" y="7112"/>
                      <a:pt x="2376" y="8500"/>
                      <a:pt x="3086" y="9612"/>
                    </a:cubicBezTo>
                    <a:cubicBezTo>
                      <a:pt x="3117" y="9612"/>
                      <a:pt x="3117" y="9642"/>
                      <a:pt x="3148" y="9642"/>
                    </a:cubicBezTo>
                    <a:cubicBezTo>
                      <a:pt x="3170" y="9657"/>
                      <a:pt x="3191" y="9663"/>
                      <a:pt x="3212" y="9663"/>
                    </a:cubicBezTo>
                    <a:cubicBezTo>
                      <a:pt x="3282" y="9663"/>
                      <a:pt x="3348" y="9597"/>
                      <a:pt x="3395" y="9550"/>
                    </a:cubicBezTo>
                    <a:lnTo>
                      <a:pt x="3950" y="8871"/>
                    </a:lnTo>
                    <a:lnTo>
                      <a:pt x="4166" y="9488"/>
                    </a:lnTo>
                    <a:cubicBezTo>
                      <a:pt x="4259" y="9426"/>
                      <a:pt x="4352" y="9365"/>
                      <a:pt x="4475" y="9334"/>
                    </a:cubicBezTo>
                    <a:lnTo>
                      <a:pt x="4475" y="9334"/>
                    </a:lnTo>
                    <a:cubicBezTo>
                      <a:pt x="4321" y="9519"/>
                      <a:pt x="4259" y="9766"/>
                      <a:pt x="4259" y="10013"/>
                    </a:cubicBezTo>
                    <a:cubicBezTo>
                      <a:pt x="4318" y="9983"/>
                      <a:pt x="4383" y="9973"/>
                      <a:pt x="4450" y="9973"/>
                    </a:cubicBezTo>
                    <a:cubicBezTo>
                      <a:pt x="4595" y="9973"/>
                      <a:pt x="4750" y="10023"/>
                      <a:pt x="4876" y="10044"/>
                    </a:cubicBezTo>
                    <a:cubicBezTo>
                      <a:pt x="4899" y="10047"/>
                      <a:pt x="4922" y="10048"/>
                      <a:pt x="4946" y="10048"/>
                    </a:cubicBezTo>
                    <a:cubicBezTo>
                      <a:pt x="5152" y="10048"/>
                      <a:pt x="5391" y="9932"/>
                      <a:pt x="5308" y="9766"/>
                    </a:cubicBezTo>
                    <a:lnTo>
                      <a:pt x="4815" y="9704"/>
                    </a:lnTo>
                    <a:cubicBezTo>
                      <a:pt x="4907" y="8902"/>
                      <a:pt x="5956" y="8408"/>
                      <a:pt x="5956" y="7606"/>
                    </a:cubicBezTo>
                    <a:cubicBezTo>
                      <a:pt x="5987" y="7420"/>
                      <a:pt x="5864" y="7235"/>
                      <a:pt x="5710" y="7143"/>
                    </a:cubicBezTo>
                    <a:cubicBezTo>
                      <a:pt x="5648" y="7122"/>
                      <a:pt x="5579" y="7112"/>
                      <a:pt x="5510" y="7112"/>
                    </a:cubicBezTo>
                    <a:cubicBezTo>
                      <a:pt x="5370" y="7112"/>
                      <a:pt x="5226" y="7153"/>
                      <a:pt x="5123" y="7235"/>
                    </a:cubicBezTo>
                    <a:cubicBezTo>
                      <a:pt x="4876" y="7359"/>
                      <a:pt x="4629" y="7513"/>
                      <a:pt x="4444" y="7698"/>
                    </a:cubicBezTo>
                    <a:cubicBezTo>
                      <a:pt x="4290" y="6896"/>
                      <a:pt x="5000" y="6093"/>
                      <a:pt x="4784" y="5322"/>
                    </a:cubicBezTo>
                    <a:cubicBezTo>
                      <a:pt x="4660" y="5075"/>
                      <a:pt x="4506" y="4797"/>
                      <a:pt x="4352" y="4550"/>
                    </a:cubicBezTo>
                    <a:cubicBezTo>
                      <a:pt x="4166" y="4303"/>
                      <a:pt x="4166" y="3995"/>
                      <a:pt x="4352" y="3717"/>
                    </a:cubicBezTo>
                    <a:cubicBezTo>
                      <a:pt x="4352" y="4149"/>
                      <a:pt x="4506" y="4581"/>
                      <a:pt x="4784" y="4921"/>
                    </a:cubicBezTo>
                    <a:cubicBezTo>
                      <a:pt x="4969" y="5167"/>
                      <a:pt x="5216" y="5476"/>
                      <a:pt x="5216" y="5754"/>
                    </a:cubicBezTo>
                    <a:cubicBezTo>
                      <a:pt x="5185" y="6001"/>
                      <a:pt x="5000" y="6309"/>
                      <a:pt x="5216" y="6464"/>
                    </a:cubicBezTo>
                    <a:cubicBezTo>
                      <a:pt x="5586" y="6124"/>
                      <a:pt x="5710" y="5569"/>
                      <a:pt x="5463" y="5106"/>
                    </a:cubicBezTo>
                    <a:cubicBezTo>
                      <a:pt x="5308" y="4859"/>
                      <a:pt x="5154" y="4643"/>
                      <a:pt x="5000" y="4396"/>
                    </a:cubicBezTo>
                    <a:cubicBezTo>
                      <a:pt x="4845" y="3995"/>
                      <a:pt x="4969" y="3624"/>
                      <a:pt x="4938" y="3223"/>
                    </a:cubicBezTo>
                    <a:cubicBezTo>
                      <a:pt x="4909" y="2875"/>
                      <a:pt x="4635" y="2446"/>
                      <a:pt x="4270" y="2446"/>
                    </a:cubicBezTo>
                    <a:cubicBezTo>
                      <a:pt x="4246" y="2446"/>
                      <a:pt x="4222" y="2448"/>
                      <a:pt x="4197" y="2452"/>
                    </a:cubicBezTo>
                    <a:cubicBezTo>
                      <a:pt x="4352" y="2143"/>
                      <a:pt x="4413" y="1803"/>
                      <a:pt x="4352" y="1464"/>
                    </a:cubicBezTo>
                    <a:cubicBezTo>
                      <a:pt x="4254" y="1171"/>
                      <a:pt x="3982" y="994"/>
                      <a:pt x="3705" y="994"/>
                    </a:cubicBezTo>
                    <a:cubicBezTo>
                      <a:pt x="3632" y="994"/>
                      <a:pt x="3558" y="1006"/>
                      <a:pt x="3488" y="1032"/>
                    </a:cubicBezTo>
                    <a:cubicBezTo>
                      <a:pt x="3179" y="1186"/>
                      <a:pt x="3179" y="1557"/>
                      <a:pt x="3179" y="1865"/>
                    </a:cubicBezTo>
                    <a:cubicBezTo>
                      <a:pt x="3179" y="1979"/>
                      <a:pt x="3258" y="2146"/>
                      <a:pt x="3368" y="2146"/>
                    </a:cubicBezTo>
                    <a:cubicBezTo>
                      <a:pt x="3377" y="2146"/>
                      <a:pt x="3386" y="2145"/>
                      <a:pt x="3395" y="2143"/>
                    </a:cubicBezTo>
                    <a:lnTo>
                      <a:pt x="3395" y="2143"/>
                    </a:lnTo>
                    <a:cubicBezTo>
                      <a:pt x="3457" y="2174"/>
                      <a:pt x="3426" y="2266"/>
                      <a:pt x="3364" y="2297"/>
                    </a:cubicBezTo>
                    <a:cubicBezTo>
                      <a:pt x="3333" y="2313"/>
                      <a:pt x="3295" y="2320"/>
                      <a:pt x="3256" y="2320"/>
                    </a:cubicBezTo>
                    <a:cubicBezTo>
                      <a:pt x="3217" y="2320"/>
                      <a:pt x="3179" y="2313"/>
                      <a:pt x="3148" y="2297"/>
                    </a:cubicBezTo>
                    <a:cubicBezTo>
                      <a:pt x="2438" y="2081"/>
                      <a:pt x="1852" y="1526"/>
                      <a:pt x="1574" y="847"/>
                    </a:cubicBezTo>
                    <a:cubicBezTo>
                      <a:pt x="1543" y="692"/>
                      <a:pt x="1481" y="538"/>
                      <a:pt x="1420" y="415"/>
                    </a:cubicBezTo>
                    <a:cubicBezTo>
                      <a:pt x="1235" y="151"/>
                      <a:pt x="938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47"/>
              <p:cNvSpPr/>
              <p:nvPr/>
            </p:nvSpPr>
            <p:spPr>
              <a:xfrm>
                <a:off x="5161145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4017" y="1"/>
                    </a:moveTo>
                    <a:cubicBezTo>
                      <a:pt x="3974" y="1"/>
                      <a:pt x="3931" y="6"/>
                      <a:pt x="3889" y="17"/>
                    </a:cubicBezTo>
                    <a:cubicBezTo>
                      <a:pt x="3673" y="140"/>
                      <a:pt x="3549" y="356"/>
                      <a:pt x="3549" y="572"/>
                    </a:cubicBezTo>
                    <a:cubicBezTo>
                      <a:pt x="3549" y="788"/>
                      <a:pt x="3518" y="1004"/>
                      <a:pt x="3457" y="1220"/>
                    </a:cubicBezTo>
                    <a:cubicBezTo>
                      <a:pt x="3364" y="1375"/>
                      <a:pt x="3210" y="1529"/>
                      <a:pt x="3055" y="1622"/>
                    </a:cubicBezTo>
                    <a:lnTo>
                      <a:pt x="1790" y="2609"/>
                    </a:lnTo>
                    <a:lnTo>
                      <a:pt x="1265" y="3967"/>
                    </a:lnTo>
                    <a:cubicBezTo>
                      <a:pt x="802" y="4245"/>
                      <a:pt x="401" y="4615"/>
                      <a:pt x="0" y="5016"/>
                    </a:cubicBezTo>
                    <a:cubicBezTo>
                      <a:pt x="96" y="5032"/>
                      <a:pt x="193" y="5040"/>
                      <a:pt x="292" y="5040"/>
                    </a:cubicBezTo>
                    <a:cubicBezTo>
                      <a:pt x="574" y="5040"/>
                      <a:pt x="859" y="4976"/>
                      <a:pt x="1111" y="4862"/>
                    </a:cubicBezTo>
                    <a:cubicBezTo>
                      <a:pt x="1512" y="4615"/>
                      <a:pt x="1913" y="4368"/>
                      <a:pt x="2284" y="4060"/>
                    </a:cubicBezTo>
                    <a:cubicBezTo>
                      <a:pt x="2500" y="3905"/>
                      <a:pt x="2716" y="3782"/>
                      <a:pt x="2963" y="3658"/>
                    </a:cubicBezTo>
                    <a:lnTo>
                      <a:pt x="4321" y="3010"/>
                    </a:lnTo>
                    <a:lnTo>
                      <a:pt x="4321" y="3010"/>
                    </a:lnTo>
                    <a:cubicBezTo>
                      <a:pt x="4228" y="3226"/>
                      <a:pt x="4444" y="3442"/>
                      <a:pt x="4660" y="3473"/>
                    </a:cubicBezTo>
                    <a:cubicBezTo>
                      <a:pt x="4703" y="3479"/>
                      <a:pt x="4745" y="3481"/>
                      <a:pt x="4787" y="3481"/>
                    </a:cubicBezTo>
                    <a:cubicBezTo>
                      <a:pt x="4990" y="3481"/>
                      <a:pt x="5186" y="3421"/>
                      <a:pt x="5339" y="3319"/>
                    </a:cubicBezTo>
                    <a:cubicBezTo>
                      <a:pt x="5524" y="3165"/>
                      <a:pt x="5771" y="3103"/>
                      <a:pt x="5987" y="3041"/>
                    </a:cubicBezTo>
                    <a:cubicBezTo>
                      <a:pt x="6111" y="3041"/>
                      <a:pt x="6265" y="3041"/>
                      <a:pt x="6296" y="2918"/>
                    </a:cubicBezTo>
                    <a:cubicBezTo>
                      <a:pt x="6296" y="2856"/>
                      <a:pt x="6296" y="2825"/>
                      <a:pt x="6265" y="2763"/>
                    </a:cubicBezTo>
                    <a:lnTo>
                      <a:pt x="5956" y="2239"/>
                    </a:lnTo>
                    <a:cubicBezTo>
                      <a:pt x="5802" y="2424"/>
                      <a:pt x="5586" y="2578"/>
                      <a:pt x="5401" y="2733"/>
                    </a:cubicBezTo>
                    <a:cubicBezTo>
                      <a:pt x="5209" y="2860"/>
                      <a:pt x="5003" y="2929"/>
                      <a:pt x="4792" y="2929"/>
                    </a:cubicBezTo>
                    <a:cubicBezTo>
                      <a:pt x="4697" y="2929"/>
                      <a:pt x="4601" y="2916"/>
                      <a:pt x="4506" y="2887"/>
                    </a:cubicBezTo>
                    <a:cubicBezTo>
                      <a:pt x="4537" y="2640"/>
                      <a:pt x="4691" y="2424"/>
                      <a:pt x="4722" y="2177"/>
                    </a:cubicBezTo>
                    <a:cubicBezTo>
                      <a:pt x="4776" y="1961"/>
                      <a:pt x="4617" y="1697"/>
                      <a:pt x="4390" y="1697"/>
                    </a:cubicBezTo>
                    <a:cubicBezTo>
                      <a:pt x="4358" y="1697"/>
                      <a:pt x="4324" y="1703"/>
                      <a:pt x="4290" y="1714"/>
                    </a:cubicBezTo>
                    <a:cubicBezTo>
                      <a:pt x="4199" y="1737"/>
                      <a:pt x="4091" y="1810"/>
                      <a:pt x="4004" y="1810"/>
                    </a:cubicBezTo>
                    <a:cubicBezTo>
                      <a:pt x="3973" y="1810"/>
                      <a:pt x="3944" y="1800"/>
                      <a:pt x="3919" y="1776"/>
                    </a:cubicBezTo>
                    <a:cubicBezTo>
                      <a:pt x="4105" y="1745"/>
                      <a:pt x="4012" y="1467"/>
                      <a:pt x="4043" y="1313"/>
                    </a:cubicBezTo>
                    <a:cubicBezTo>
                      <a:pt x="4074" y="1189"/>
                      <a:pt x="4197" y="1097"/>
                      <a:pt x="4290" y="1004"/>
                    </a:cubicBezTo>
                    <a:cubicBezTo>
                      <a:pt x="4475" y="850"/>
                      <a:pt x="4568" y="572"/>
                      <a:pt x="4506" y="325"/>
                    </a:cubicBezTo>
                    <a:cubicBezTo>
                      <a:pt x="4429" y="121"/>
                      <a:pt x="4225" y="1"/>
                      <a:pt x="40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47"/>
              <p:cNvSpPr/>
              <p:nvPr/>
            </p:nvSpPr>
            <p:spPr>
              <a:xfrm>
                <a:off x="5285720" y="3194514"/>
                <a:ext cx="190064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3289" extrusionOk="0">
                    <a:moveTo>
                      <a:pt x="1920" y="1"/>
                    </a:moveTo>
                    <a:cubicBezTo>
                      <a:pt x="1248" y="1"/>
                      <a:pt x="617" y="298"/>
                      <a:pt x="155" y="788"/>
                    </a:cubicBezTo>
                    <a:lnTo>
                      <a:pt x="31" y="1529"/>
                    </a:lnTo>
                    <a:cubicBezTo>
                      <a:pt x="0" y="1622"/>
                      <a:pt x="31" y="1714"/>
                      <a:pt x="124" y="1776"/>
                    </a:cubicBezTo>
                    <a:cubicBezTo>
                      <a:pt x="371" y="1529"/>
                      <a:pt x="710" y="1375"/>
                      <a:pt x="1050" y="1282"/>
                    </a:cubicBezTo>
                    <a:lnTo>
                      <a:pt x="1111" y="1467"/>
                    </a:lnTo>
                    <a:cubicBezTo>
                      <a:pt x="1297" y="1467"/>
                      <a:pt x="1513" y="1529"/>
                      <a:pt x="1698" y="1591"/>
                    </a:cubicBezTo>
                    <a:cubicBezTo>
                      <a:pt x="1778" y="1725"/>
                      <a:pt x="1929" y="1813"/>
                      <a:pt x="2110" y="1813"/>
                    </a:cubicBezTo>
                    <a:cubicBezTo>
                      <a:pt x="2136" y="1813"/>
                      <a:pt x="2164" y="1811"/>
                      <a:pt x="2192" y="1807"/>
                    </a:cubicBezTo>
                    <a:lnTo>
                      <a:pt x="2192" y="1807"/>
                    </a:lnTo>
                    <a:cubicBezTo>
                      <a:pt x="2161" y="1869"/>
                      <a:pt x="2068" y="1930"/>
                      <a:pt x="2006" y="1930"/>
                    </a:cubicBezTo>
                    <a:cubicBezTo>
                      <a:pt x="1914" y="2023"/>
                      <a:pt x="2068" y="2146"/>
                      <a:pt x="2192" y="2177"/>
                    </a:cubicBezTo>
                    <a:cubicBezTo>
                      <a:pt x="2281" y="2190"/>
                      <a:pt x="2375" y="2194"/>
                      <a:pt x="2470" y="2194"/>
                    </a:cubicBezTo>
                    <a:cubicBezTo>
                      <a:pt x="2585" y="2194"/>
                      <a:pt x="2703" y="2188"/>
                      <a:pt x="2819" y="2188"/>
                    </a:cubicBezTo>
                    <a:cubicBezTo>
                      <a:pt x="3067" y="2188"/>
                      <a:pt x="3304" y="2212"/>
                      <a:pt x="3488" y="2362"/>
                    </a:cubicBezTo>
                    <a:lnTo>
                      <a:pt x="2685" y="2362"/>
                    </a:lnTo>
                    <a:cubicBezTo>
                      <a:pt x="2562" y="2455"/>
                      <a:pt x="2624" y="2640"/>
                      <a:pt x="2747" y="2702"/>
                    </a:cubicBezTo>
                    <a:cubicBezTo>
                      <a:pt x="2809" y="2717"/>
                      <a:pt x="2878" y="2725"/>
                      <a:pt x="2948" y="2725"/>
                    </a:cubicBezTo>
                    <a:cubicBezTo>
                      <a:pt x="3017" y="2725"/>
                      <a:pt x="3087" y="2717"/>
                      <a:pt x="3148" y="2702"/>
                    </a:cubicBezTo>
                    <a:cubicBezTo>
                      <a:pt x="3231" y="2689"/>
                      <a:pt x="3313" y="2682"/>
                      <a:pt x="3394" y="2682"/>
                    </a:cubicBezTo>
                    <a:cubicBezTo>
                      <a:pt x="3887" y="2682"/>
                      <a:pt x="4342" y="2917"/>
                      <a:pt x="4661" y="3288"/>
                    </a:cubicBezTo>
                    <a:cubicBezTo>
                      <a:pt x="4537" y="2733"/>
                      <a:pt x="4228" y="2208"/>
                      <a:pt x="3766" y="1869"/>
                    </a:cubicBezTo>
                    <a:lnTo>
                      <a:pt x="4105" y="1776"/>
                    </a:lnTo>
                    <a:cubicBezTo>
                      <a:pt x="3704" y="1591"/>
                      <a:pt x="3272" y="1467"/>
                      <a:pt x="2840" y="1467"/>
                    </a:cubicBezTo>
                    <a:cubicBezTo>
                      <a:pt x="3087" y="1385"/>
                      <a:pt x="3347" y="1358"/>
                      <a:pt x="3603" y="1358"/>
                    </a:cubicBezTo>
                    <a:cubicBezTo>
                      <a:pt x="3731" y="1358"/>
                      <a:pt x="3858" y="1365"/>
                      <a:pt x="3982" y="1375"/>
                    </a:cubicBezTo>
                    <a:cubicBezTo>
                      <a:pt x="3827" y="1035"/>
                      <a:pt x="3333" y="1004"/>
                      <a:pt x="2932" y="1004"/>
                    </a:cubicBezTo>
                    <a:lnTo>
                      <a:pt x="1482" y="1035"/>
                    </a:lnTo>
                    <a:cubicBezTo>
                      <a:pt x="1871" y="785"/>
                      <a:pt x="2309" y="660"/>
                      <a:pt x="2753" y="660"/>
                    </a:cubicBezTo>
                    <a:cubicBezTo>
                      <a:pt x="2803" y="660"/>
                      <a:pt x="2852" y="662"/>
                      <a:pt x="2901" y="665"/>
                    </a:cubicBezTo>
                    <a:cubicBezTo>
                      <a:pt x="2672" y="478"/>
                      <a:pt x="2387" y="375"/>
                      <a:pt x="2094" y="375"/>
                    </a:cubicBezTo>
                    <a:cubicBezTo>
                      <a:pt x="1952" y="375"/>
                      <a:pt x="1808" y="399"/>
                      <a:pt x="1667" y="449"/>
                    </a:cubicBezTo>
                    <a:cubicBezTo>
                      <a:pt x="1852" y="295"/>
                      <a:pt x="2037" y="140"/>
                      <a:pt x="2192" y="17"/>
                    </a:cubicBezTo>
                    <a:cubicBezTo>
                      <a:pt x="2100" y="6"/>
                      <a:pt x="2010" y="1"/>
                      <a:pt x="1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47"/>
              <p:cNvSpPr/>
              <p:nvPr/>
            </p:nvSpPr>
            <p:spPr>
              <a:xfrm>
                <a:off x="5168688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628" y="1"/>
                    </a:moveTo>
                    <a:cubicBezTo>
                      <a:pt x="1456" y="1"/>
                      <a:pt x="1106" y="412"/>
                      <a:pt x="926" y="692"/>
                    </a:cubicBezTo>
                    <a:cubicBezTo>
                      <a:pt x="864" y="754"/>
                      <a:pt x="772" y="816"/>
                      <a:pt x="679" y="816"/>
                    </a:cubicBezTo>
                    <a:lnTo>
                      <a:pt x="340" y="816"/>
                    </a:lnTo>
                    <a:cubicBezTo>
                      <a:pt x="247" y="816"/>
                      <a:pt x="124" y="939"/>
                      <a:pt x="185" y="1032"/>
                    </a:cubicBezTo>
                    <a:cubicBezTo>
                      <a:pt x="216" y="1124"/>
                      <a:pt x="309" y="1124"/>
                      <a:pt x="309" y="1186"/>
                    </a:cubicBezTo>
                    <a:cubicBezTo>
                      <a:pt x="309" y="1279"/>
                      <a:pt x="247" y="1309"/>
                      <a:pt x="185" y="1340"/>
                    </a:cubicBezTo>
                    <a:cubicBezTo>
                      <a:pt x="93" y="1371"/>
                      <a:pt x="0" y="1495"/>
                      <a:pt x="0" y="1587"/>
                    </a:cubicBezTo>
                    <a:cubicBezTo>
                      <a:pt x="0" y="1694"/>
                      <a:pt x="93" y="1778"/>
                      <a:pt x="199" y="1778"/>
                    </a:cubicBezTo>
                    <a:cubicBezTo>
                      <a:pt x="215" y="1778"/>
                      <a:pt x="231" y="1776"/>
                      <a:pt x="247" y="1772"/>
                    </a:cubicBezTo>
                    <a:cubicBezTo>
                      <a:pt x="309" y="1742"/>
                      <a:pt x="340" y="1680"/>
                      <a:pt x="371" y="1618"/>
                    </a:cubicBezTo>
                    <a:cubicBezTo>
                      <a:pt x="401" y="1556"/>
                      <a:pt x="432" y="1495"/>
                      <a:pt x="494" y="1433"/>
                    </a:cubicBezTo>
                    <a:cubicBezTo>
                      <a:pt x="511" y="1425"/>
                      <a:pt x="529" y="1421"/>
                      <a:pt x="548" y="1421"/>
                    </a:cubicBezTo>
                    <a:cubicBezTo>
                      <a:pt x="599" y="1421"/>
                      <a:pt x="648" y="1449"/>
                      <a:pt x="648" y="1495"/>
                    </a:cubicBezTo>
                    <a:cubicBezTo>
                      <a:pt x="648" y="1556"/>
                      <a:pt x="587" y="1587"/>
                      <a:pt x="525" y="1649"/>
                    </a:cubicBezTo>
                    <a:cubicBezTo>
                      <a:pt x="340" y="1803"/>
                      <a:pt x="401" y="2081"/>
                      <a:pt x="494" y="2328"/>
                    </a:cubicBezTo>
                    <a:cubicBezTo>
                      <a:pt x="525" y="2390"/>
                      <a:pt x="556" y="2420"/>
                      <a:pt x="587" y="2451"/>
                    </a:cubicBezTo>
                    <a:cubicBezTo>
                      <a:pt x="648" y="2235"/>
                      <a:pt x="710" y="2019"/>
                      <a:pt x="772" y="1834"/>
                    </a:cubicBezTo>
                    <a:cubicBezTo>
                      <a:pt x="895" y="1402"/>
                      <a:pt x="1173" y="1464"/>
                      <a:pt x="1451" y="1217"/>
                    </a:cubicBezTo>
                    <a:cubicBezTo>
                      <a:pt x="1605" y="970"/>
                      <a:pt x="1698" y="723"/>
                      <a:pt x="1698" y="445"/>
                    </a:cubicBezTo>
                    <a:cubicBezTo>
                      <a:pt x="1763" y="121"/>
                      <a:pt x="1721" y="1"/>
                      <a:pt x="1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5298279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4028" y="0"/>
                    </a:moveTo>
                    <a:cubicBezTo>
                      <a:pt x="3907" y="0"/>
                      <a:pt x="3849" y="107"/>
                      <a:pt x="3766" y="190"/>
                    </a:cubicBezTo>
                    <a:lnTo>
                      <a:pt x="2871" y="1178"/>
                    </a:lnTo>
                    <a:cubicBezTo>
                      <a:pt x="2809" y="993"/>
                      <a:pt x="2840" y="807"/>
                      <a:pt x="2902" y="653"/>
                    </a:cubicBezTo>
                    <a:cubicBezTo>
                      <a:pt x="2867" y="649"/>
                      <a:pt x="2833" y="647"/>
                      <a:pt x="2798" y="647"/>
                    </a:cubicBezTo>
                    <a:cubicBezTo>
                      <a:pt x="2557" y="647"/>
                      <a:pt x="2327" y="742"/>
                      <a:pt x="2192" y="931"/>
                    </a:cubicBezTo>
                    <a:cubicBezTo>
                      <a:pt x="1914" y="1301"/>
                      <a:pt x="2223" y="1301"/>
                      <a:pt x="2408" y="1548"/>
                    </a:cubicBezTo>
                    <a:cubicBezTo>
                      <a:pt x="2349" y="1589"/>
                      <a:pt x="2286" y="1607"/>
                      <a:pt x="2220" y="1607"/>
                    </a:cubicBezTo>
                    <a:cubicBezTo>
                      <a:pt x="1746" y="1607"/>
                      <a:pt x="1141" y="653"/>
                      <a:pt x="680" y="653"/>
                    </a:cubicBezTo>
                    <a:cubicBezTo>
                      <a:pt x="371" y="653"/>
                      <a:pt x="1" y="931"/>
                      <a:pt x="124" y="1209"/>
                    </a:cubicBezTo>
                    <a:cubicBezTo>
                      <a:pt x="186" y="1332"/>
                      <a:pt x="464" y="1425"/>
                      <a:pt x="526" y="1579"/>
                    </a:cubicBezTo>
                    <a:cubicBezTo>
                      <a:pt x="587" y="1733"/>
                      <a:pt x="649" y="1888"/>
                      <a:pt x="680" y="2042"/>
                    </a:cubicBezTo>
                    <a:cubicBezTo>
                      <a:pt x="773" y="2320"/>
                      <a:pt x="896" y="2567"/>
                      <a:pt x="1081" y="2813"/>
                    </a:cubicBezTo>
                    <a:cubicBezTo>
                      <a:pt x="1174" y="2999"/>
                      <a:pt x="1359" y="3153"/>
                      <a:pt x="1544" y="3215"/>
                    </a:cubicBezTo>
                    <a:cubicBezTo>
                      <a:pt x="1577" y="3224"/>
                      <a:pt x="1612" y="3228"/>
                      <a:pt x="1648" y="3228"/>
                    </a:cubicBezTo>
                    <a:cubicBezTo>
                      <a:pt x="1846" y="3228"/>
                      <a:pt x="2059" y="3094"/>
                      <a:pt x="2007" y="2937"/>
                    </a:cubicBezTo>
                    <a:cubicBezTo>
                      <a:pt x="1945" y="2721"/>
                      <a:pt x="1760" y="2690"/>
                      <a:pt x="1575" y="2628"/>
                    </a:cubicBezTo>
                    <a:cubicBezTo>
                      <a:pt x="1421" y="2567"/>
                      <a:pt x="1266" y="2350"/>
                      <a:pt x="1390" y="2258"/>
                    </a:cubicBezTo>
                    <a:lnTo>
                      <a:pt x="1544" y="2227"/>
                    </a:lnTo>
                    <a:lnTo>
                      <a:pt x="1575" y="1949"/>
                    </a:lnTo>
                    <a:cubicBezTo>
                      <a:pt x="1729" y="1949"/>
                      <a:pt x="1760" y="2134"/>
                      <a:pt x="1791" y="2258"/>
                    </a:cubicBezTo>
                    <a:cubicBezTo>
                      <a:pt x="1843" y="2362"/>
                      <a:pt x="1939" y="2488"/>
                      <a:pt x="2042" y="2488"/>
                    </a:cubicBezTo>
                    <a:cubicBezTo>
                      <a:pt x="2061" y="2488"/>
                      <a:pt x="2080" y="2484"/>
                      <a:pt x="2100" y="2474"/>
                    </a:cubicBezTo>
                    <a:cubicBezTo>
                      <a:pt x="2223" y="2381"/>
                      <a:pt x="2130" y="2196"/>
                      <a:pt x="2254" y="2104"/>
                    </a:cubicBezTo>
                    <a:cubicBezTo>
                      <a:pt x="2285" y="2073"/>
                      <a:pt x="2346" y="2073"/>
                      <a:pt x="2408" y="2073"/>
                    </a:cubicBezTo>
                    <a:cubicBezTo>
                      <a:pt x="2451" y="2069"/>
                      <a:pt x="2494" y="2067"/>
                      <a:pt x="2537" y="2067"/>
                    </a:cubicBezTo>
                    <a:cubicBezTo>
                      <a:pt x="2833" y="2067"/>
                      <a:pt x="3122" y="2158"/>
                      <a:pt x="3365" y="2320"/>
                    </a:cubicBezTo>
                    <a:cubicBezTo>
                      <a:pt x="3519" y="2443"/>
                      <a:pt x="3612" y="2628"/>
                      <a:pt x="3612" y="2844"/>
                    </a:cubicBezTo>
                    <a:cubicBezTo>
                      <a:pt x="3612" y="3091"/>
                      <a:pt x="3427" y="3369"/>
                      <a:pt x="3612" y="3616"/>
                    </a:cubicBezTo>
                    <a:cubicBezTo>
                      <a:pt x="3674" y="3708"/>
                      <a:pt x="3797" y="3801"/>
                      <a:pt x="3890" y="3894"/>
                    </a:cubicBezTo>
                    <a:cubicBezTo>
                      <a:pt x="3920" y="3986"/>
                      <a:pt x="3982" y="4079"/>
                      <a:pt x="3982" y="4202"/>
                    </a:cubicBezTo>
                    <a:cubicBezTo>
                      <a:pt x="4136" y="4542"/>
                      <a:pt x="4445" y="4758"/>
                      <a:pt x="4815" y="4758"/>
                    </a:cubicBezTo>
                    <a:cubicBezTo>
                      <a:pt x="4877" y="4758"/>
                      <a:pt x="4939" y="4727"/>
                      <a:pt x="4970" y="4727"/>
                    </a:cubicBezTo>
                    <a:cubicBezTo>
                      <a:pt x="5001" y="4696"/>
                      <a:pt x="5031" y="4634"/>
                      <a:pt x="5031" y="4603"/>
                    </a:cubicBezTo>
                    <a:cubicBezTo>
                      <a:pt x="5186" y="4171"/>
                      <a:pt x="5247" y="3708"/>
                      <a:pt x="5247" y="3245"/>
                    </a:cubicBezTo>
                    <a:cubicBezTo>
                      <a:pt x="5213" y="3222"/>
                      <a:pt x="5177" y="3212"/>
                      <a:pt x="5141" y="3212"/>
                    </a:cubicBezTo>
                    <a:cubicBezTo>
                      <a:pt x="4986" y="3212"/>
                      <a:pt x="4829" y="3404"/>
                      <a:pt x="4754" y="3554"/>
                    </a:cubicBezTo>
                    <a:cubicBezTo>
                      <a:pt x="4666" y="3685"/>
                      <a:pt x="4502" y="3816"/>
                      <a:pt x="4359" y="3816"/>
                    </a:cubicBezTo>
                    <a:cubicBezTo>
                      <a:pt x="4299" y="3816"/>
                      <a:pt x="4243" y="3794"/>
                      <a:pt x="4198" y="3739"/>
                    </a:cubicBezTo>
                    <a:cubicBezTo>
                      <a:pt x="4044" y="3585"/>
                      <a:pt x="4229" y="3431"/>
                      <a:pt x="4383" y="3307"/>
                    </a:cubicBezTo>
                    <a:lnTo>
                      <a:pt x="4908" y="2875"/>
                    </a:lnTo>
                    <a:cubicBezTo>
                      <a:pt x="4886" y="2808"/>
                      <a:pt x="4811" y="2794"/>
                      <a:pt x="4723" y="2794"/>
                    </a:cubicBezTo>
                    <a:cubicBezTo>
                      <a:pt x="4656" y="2794"/>
                      <a:pt x="4581" y="2802"/>
                      <a:pt x="4516" y="2802"/>
                    </a:cubicBezTo>
                    <a:cubicBezTo>
                      <a:pt x="4431" y="2802"/>
                      <a:pt x="4364" y="2788"/>
                      <a:pt x="4353" y="2721"/>
                    </a:cubicBezTo>
                    <a:cubicBezTo>
                      <a:pt x="4353" y="2659"/>
                      <a:pt x="4383" y="2597"/>
                      <a:pt x="4445" y="2536"/>
                    </a:cubicBezTo>
                    <a:cubicBezTo>
                      <a:pt x="4846" y="2196"/>
                      <a:pt x="5062" y="1641"/>
                      <a:pt x="4970" y="1085"/>
                    </a:cubicBezTo>
                    <a:cubicBezTo>
                      <a:pt x="4476" y="1085"/>
                      <a:pt x="4322" y="1857"/>
                      <a:pt x="3828" y="1918"/>
                    </a:cubicBezTo>
                    <a:cubicBezTo>
                      <a:pt x="4106" y="1641"/>
                      <a:pt x="4291" y="1301"/>
                      <a:pt x="4414" y="962"/>
                    </a:cubicBezTo>
                    <a:lnTo>
                      <a:pt x="4414" y="962"/>
                    </a:lnTo>
                    <a:cubicBezTo>
                      <a:pt x="4075" y="1209"/>
                      <a:pt x="3704" y="1456"/>
                      <a:pt x="3334" y="1702"/>
                    </a:cubicBezTo>
                    <a:cubicBezTo>
                      <a:pt x="3241" y="1579"/>
                      <a:pt x="3396" y="1456"/>
                      <a:pt x="3550" y="1363"/>
                    </a:cubicBezTo>
                    <a:cubicBezTo>
                      <a:pt x="3890" y="1147"/>
                      <a:pt x="4136" y="807"/>
                      <a:pt x="4229" y="406"/>
                    </a:cubicBezTo>
                    <a:cubicBezTo>
                      <a:pt x="4291" y="252"/>
                      <a:pt x="4229" y="36"/>
                      <a:pt x="4075" y="5"/>
                    </a:cubicBezTo>
                    <a:cubicBezTo>
                      <a:pt x="4058" y="2"/>
                      <a:pt x="404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5343624" y="3292747"/>
                <a:ext cx="152304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2052" extrusionOk="0">
                    <a:moveTo>
                      <a:pt x="506" y="1"/>
                    </a:moveTo>
                    <a:cubicBezTo>
                      <a:pt x="340" y="1"/>
                      <a:pt x="203" y="89"/>
                      <a:pt x="123" y="355"/>
                    </a:cubicBezTo>
                    <a:cubicBezTo>
                      <a:pt x="0" y="725"/>
                      <a:pt x="123" y="663"/>
                      <a:pt x="309" y="1003"/>
                    </a:cubicBezTo>
                    <a:cubicBezTo>
                      <a:pt x="432" y="1157"/>
                      <a:pt x="401" y="1743"/>
                      <a:pt x="494" y="1805"/>
                    </a:cubicBezTo>
                    <a:cubicBezTo>
                      <a:pt x="545" y="1831"/>
                      <a:pt x="601" y="1846"/>
                      <a:pt x="657" y="1846"/>
                    </a:cubicBezTo>
                    <a:cubicBezTo>
                      <a:pt x="734" y="1846"/>
                      <a:pt x="810" y="1816"/>
                      <a:pt x="864" y="1743"/>
                    </a:cubicBezTo>
                    <a:cubicBezTo>
                      <a:pt x="957" y="1651"/>
                      <a:pt x="1049" y="1527"/>
                      <a:pt x="1111" y="1404"/>
                    </a:cubicBezTo>
                    <a:cubicBezTo>
                      <a:pt x="1111" y="1373"/>
                      <a:pt x="1142" y="1342"/>
                      <a:pt x="1173" y="1342"/>
                    </a:cubicBezTo>
                    <a:cubicBezTo>
                      <a:pt x="1173" y="1342"/>
                      <a:pt x="1204" y="1342"/>
                      <a:pt x="1234" y="1373"/>
                    </a:cubicBezTo>
                    <a:cubicBezTo>
                      <a:pt x="1451" y="1466"/>
                      <a:pt x="1605" y="1589"/>
                      <a:pt x="1728" y="1805"/>
                    </a:cubicBezTo>
                    <a:cubicBezTo>
                      <a:pt x="1728" y="1836"/>
                      <a:pt x="1759" y="1898"/>
                      <a:pt x="1790" y="1959"/>
                    </a:cubicBezTo>
                    <a:cubicBezTo>
                      <a:pt x="1858" y="2005"/>
                      <a:pt x="1926" y="2033"/>
                      <a:pt x="1993" y="2033"/>
                    </a:cubicBezTo>
                    <a:cubicBezTo>
                      <a:pt x="2018" y="2033"/>
                      <a:pt x="2043" y="2029"/>
                      <a:pt x="2068" y="2021"/>
                    </a:cubicBezTo>
                    <a:cubicBezTo>
                      <a:pt x="2222" y="2042"/>
                      <a:pt x="2376" y="2052"/>
                      <a:pt x="2531" y="2052"/>
                    </a:cubicBezTo>
                    <a:cubicBezTo>
                      <a:pt x="2839" y="2052"/>
                      <a:pt x="3148" y="2011"/>
                      <a:pt x="3457" y="1929"/>
                    </a:cubicBezTo>
                    <a:cubicBezTo>
                      <a:pt x="3549" y="1898"/>
                      <a:pt x="3642" y="1836"/>
                      <a:pt x="3611" y="1774"/>
                    </a:cubicBezTo>
                    <a:cubicBezTo>
                      <a:pt x="3580" y="1712"/>
                      <a:pt x="3549" y="1682"/>
                      <a:pt x="3518" y="1682"/>
                    </a:cubicBezTo>
                    <a:cubicBezTo>
                      <a:pt x="3395" y="1620"/>
                      <a:pt x="3241" y="1558"/>
                      <a:pt x="3086" y="1558"/>
                    </a:cubicBezTo>
                    <a:cubicBezTo>
                      <a:pt x="3159" y="1522"/>
                      <a:pt x="3231" y="1507"/>
                      <a:pt x="3303" y="1507"/>
                    </a:cubicBezTo>
                    <a:cubicBezTo>
                      <a:pt x="3354" y="1507"/>
                      <a:pt x="3405" y="1515"/>
                      <a:pt x="3457" y="1527"/>
                    </a:cubicBezTo>
                    <a:cubicBezTo>
                      <a:pt x="3580" y="1527"/>
                      <a:pt x="3734" y="1466"/>
                      <a:pt x="3734" y="1342"/>
                    </a:cubicBezTo>
                    <a:cubicBezTo>
                      <a:pt x="3734" y="1250"/>
                      <a:pt x="3611" y="1250"/>
                      <a:pt x="3518" y="1250"/>
                    </a:cubicBezTo>
                    <a:cubicBezTo>
                      <a:pt x="3024" y="1250"/>
                      <a:pt x="2531" y="1250"/>
                      <a:pt x="2037" y="1219"/>
                    </a:cubicBezTo>
                    <a:cubicBezTo>
                      <a:pt x="2129" y="941"/>
                      <a:pt x="2623" y="1188"/>
                      <a:pt x="2438" y="817"/>
                    </a:cubicBezTo>
                    <a:cubicBezTo>
                      <a:pt x="2315" y="571"/>
                      <a:pt x="1512" y="355"/>
                      <a:pt x="1265" y="262"/>
                    </a:cubicBezTo>
                    <a:cubicBezTo>
                      <a:pt x="1001" y="156"/>
                      <a:pt x="727" y="1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5167424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2541" y="1"/>
                    </a:moveTo>
                    <a:cubicBezTo>
                      <a:pt x="2445" y="1"/>
                      <a:pt x="2348" y="17"/>
                      <a:pt x="2253" y="51"/>
                    </a:cubicBezTo>
                    <a:cubicBezTo>
                      <a:pt x="1327" y="390"/>
                      <a:pt x="3241" y="1223"/>
                      <a:pt x="2624" y="1748"/>
                    </a:cubicBezTo>
                    <a:lnTo>
                      <a:pt x="2840" y="1748"/>
                    </a:lnTo>
                    <a:lnTo>
                      <a:pt x="2932" y="1470"/>
                    </a:lnTo>
                    <a:lnTo>
                      <a:pt x="2932" y="1470"/>
                    </a:lnTo>
                    <a:cubicBezTo>
                      <a:pt x="2963" y="1655"/>
                      <a:pt x="2932" y="1871"/>
                      <a:pt x="2840" y="2057"/>
                    </a:cubicBezTo>
                    <a:cubicBezTo>
                      <a:pt x="2809" y="2118"/>
                      <a:pt x="2747" y="2211"/>
                      <a:pt x="2716" y="2303"/>
                    </a:cubicBezTo>
                    <a:lnTo>
                      <a:pt x="2562" y="2581"/>
                    </a:lnTo>
                    <a:cubicBezTo>
                      <a:pt x="2408" y="2797"/>
                      <a:pt x="2222" y="3044"/>
                      <a:pt x="1945" y="3075"/>
                    </a:cubicBezTo>
                    <a:cubicBezTo>
                      <a:pt x="1565" y="3075"/>
                      <a:pt x="1295" y="2576"/>
                      <a:pt x="901" y="2576"/>
                    </a:cubicBezTo>
                    <a:cubicBezTo>
                      <a:pt x="879" y="2576"/>
                      <a:pt x="856" y="2578"/>
                      <a:pt x="834" y="2581"/>
                    </a:cubicBezTo>
                    <a:cubicBezTo>
                      <a:pt x="679" y="2766"/>
                      <a:pt x="988" y="3106"/>
                      <a:pt x="803" y="3229"/>
                    </a:cubicBezTo>
                    <a:cubicBezTo>
                      <a:pt x="741" y="3260"/>
                      <a:pt x="679" y="3260"/>
                      <a:pt x="618" y="3260"/>
                    </a:cubicBezTo>
                    <a:cubicBezTo>
                      <a:pt x="371" y="3260"/>
                      <a:pt x="155" y="3384"/>
                      <a:pt x="0" y="3538"/>
                    </a:cubicBezTo>
                    <a:cubicBezTo>
                      <a:pt x="249" y="3527"/>
                      <a:pt x="493" y="3519"/>
                      <a:pt x="737" y="3519"/>
                    </a:cubicBezTo>
                    <a:cubicBezTo>
                      <a:pt x="1158" y="3519"/>
                      <a:pt x="1576" y="3541"/>
                      <a:pt x="2006" y="3600"/>
                    </a:cubicBezTo>
                    <a:cubicBezTo>
                      <a:pt x="2284" y="3661"/>
                      <a:pt x="2562" y="3692"/>
                      <a:pt x="2870" y="3692"/>
                    </a:cubicBezTo>
                    <a:cubicBezTo>
                      <a:pt x="3148" y="3692"/>
                      <a:pt x="3426" y="3507"/>
                      <a:pt x="3519" y="3229"/>
                    </a:cubicBezTo>
                    <a:cubicBezTo>
                      <a:pt x="3549" y="3198"/>
                      <a:pt x="3549" y="3168"/>
                      <a:pt x="3519" y="3137"/>
                    </a:cubicBezTo>
                    <a:cubicBezTo>
                      <a:pt x="3488" y="3106"/>
                      <a:pt x="3457" y="3106"/>
                      <a:pt x="3395" y="3106"/>
                    </a:cubicBezTo>
                    <a:lnTo>
                      <a:pt x="2932" y="3106"/>
                    </a:lnTo>
                    <a:cubicBezTo>
                      <a:pt x="3303" y="2828"/>
                      <a:pt x="3457" y="2365"/>
                      <a:pt x="3303" y="1933"/>
                    </a:cubicBezTo>
                    <a:lnTo>
                      <a:pt x="3303" y="1933"/>
                    </a:lnTo>
                    <a:cubicBezTo>
                      <a:pt x="3457" y="1995"/>
                      <a:pt x="3580" y="2149"/>
                      <a:pt x="3549" y="2334"/>
                    </a:cubicBezTo>
                    <a:cubicBezTo>
                      <a:pt x="3519" y="2489"/>
                      <a:pt x="3549" y="2643"/>
                      <a:pt x="3611" y="2797"/>
                    </a:cubicBezTo>
                    <a:cubicBezTo>
                      <a:pt x="3673" y="2890"/>
                      <a:pt x="3735" y="2952"/>
                      <a:pt x="3827" y="3013"/>
                    </a:cubicBezTo>
                    <a:cubicBezTo>
                      <a:pt x="3951" y="3168"/>
                      <a:pt x="4012" y="3353"/>
                      <a:pt x="4012" y="3569"/>
                    </a:cubicBezTo>
                    <a:cubicBezTo>
                      <a:pt x="4079" y="3597"/>
                      <a:pt x="4152" y="3611"/>
                      <a:pt x="4225" y="3611"/>
                    </a:cubicBezTo>
                    <a:cubicBezTo>
                      <a:pt x="4389" y="3611"/>
                      <a:pt x="4554" y="3542"/>
                      <a:pt x="4660" y="3414"/>
                    </a:cubicBezTo>
                    <a:cubicBezTo>
                      <a:pt x="5225" y="3645"/>
                      <a:pt x="5831" y="3769"/>
                      <a:pt x="6463" y="3769"/>
                    </a:cubicBezTo>
                    <a:cubicBezTo>
                      <a:pt x="6592" y="3769"/>
                      <a:pt x="6721" y="3764"/>
                      <a:pt x="6852" y="3754"/>
                    </a:cubicBezTo>
                    <a:cubicBezTo>
                      <a:pt x="7191" y="3754"/>
                      <a:pt x="7592" y="3661"/>
                      <a:pt x="7685" y="3384"/>
                    </a:cubicBezTo>
                    <a:lnTo>
                      <a:pt x="7685" y="3384"/>
                    </a:lnTo>
                    <a:cubicBezTo>
                      <a:pt x="7666" y="3386"/>
                      <a:pt x="7648" y="3388"/>
                      <a:pt x="7630" y="3388"/>
                    </a:cubicBezTo>
                    <a:cubicBezTo>
                      <a:pt x="7438" y="3388"/>
                      <a:pt x="7281" y="3242"/>
                      <a:pt x="7253" y="3044"/>
                    </a:cubicBezTo>
                    <a:cubicBezTo>
                      <a:pt x="7531" y="3044"/>
                      <a:pt x="7778" y="2890"/>
                      <a:pt x="7901" y="2612"/>
                    </a:cubicBezTo>
                    <a:lnTo>
                      <a:pt x="7901" y="2612"/>
                    </a:lnTo>
                    <a:cubicBezTo>
                      <a:pt x="7623" y="2643"/>
                      <a:pt x="7345" y="2735"/>
                      <a:pt x="7068" y="2828"/>
                    </a:cubicBezTo>
                    <a:cubicBezTo>
                      <a:pt x="6969" y="2877"/>
                      <a:pt x="6860" y="2902"/>
                      <a:pt x="6750" y="2902"/>
                    </a:cubicBezTo>
                    <a:cubicBezTo>
                      <a:pt x="6584" y="2902"/>
                      <a:pt x="6413" y="2847"/>
                      <a:pt x="6265" y="2735"/>
                    </a:cubicBezTo>
                    <a:cubicBezTo>
                      <a:pt x="6234" y="2612"/>
                      <a:pt x="6234" y="2489"/>
                      <a:pt x="6265" y="2365"/>
                    </a:cubicBezTo>
                    <a:cubicBezTo>
                      <a:pt x="6265" y="2242"/>
                      <a:pt x="6204" y="2057"/>
                      <a:pt x="6080" y="2026"/>
                    </a:cubicBezTo>
                    <a:cubicBezTo>
                      <a:pt x="6072" y="2025"/>
                      <a:pt x="6064" y="2024"/>
                      <a:pt x="6056" y="2024"/>
                    </a:cubicBezTo>
                    <a:cubicBezTo>
                      <a:pt x="5771" y="2024"/>
                      <a:pt x="5764" y="2551"/>
                      <a:pt x="5494" y="2581"/>
                    </a:cubicBezTo>
                    <a:cubicBezTo>
                      <a:pt x="5278" y="2581"/>
                      <a:pt x="5185" y="2365"/>
                      <a:pt x="5185" y="2211"/>
                    </a:cubicBezTo>
                    <a:cubicBezTo>
                      <a:pt x="5093" y="2211"/>
                      <a:pt x="5000" y="2242"/>
                      <a:pt x="4938" y="2242"/>
                    </a:cubicBezTo>
                    <a:cubicBezTo>
                      <a:pt x="4965" y="2532"/>
                      <a:pt x="4742" y="2755"/>
                      <a:pt x="4484" y="2755"/>
                    </a:cubicBezTo>
                    <a:cubicBezTo>
                      <a:pt x="4441" y="2755"/>
                      <a:pt x="4396" y="2749"/>
                      <a:pt x="4352" y="2735"/>
                    </a:cubicBezTo>
                    <a:cubicBezTo>
                      <a:pt x="4043" y="2643"/>
                      <a:pt x="3889" y="2273"/>
                      <a:pt x="3765" y="2026"/>
                    </a:cubicBezTo>
                    <a:cubicBezTo>
                      <a:pt x="3580" y="1563"/>
                      <a:pt x="3580" y="1007"/>
                      <a:pt x="3364" y="544"/>
                    </a:cubicBezTo>
                    <a:cubicBezTo>
                      <a:pt x="3220" y="207"/>
                      <a:pt x="2886" y="1"/>
                      <a:pt x="2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5020177" y="4020748"/>
                <a:ext cx="512247" cy="47832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73" extrusionOk="0">
                    <a:moveTo>
                      <a:pt x="1" y="0"/>
                    </a:moveTo>
                    <a:lnTo>
                      <a:pt x="1" y="1173"/>
                    </a:lnTo>
                    <a:lnTo>
                      <a:pt x="12561" y="1173"/>
                    </a:lnTo>
                    <a:lnTo>
                      <a:pt x="12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4988697" y="3946492"/>
                <a:ext cx="558815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04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04" y="2192"/>
                    </a:ln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7714550" y="3177551"/>
                <a:ext cx="196384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2192" extrusionOk="0">
                    <a:moveTo>
                      <a:pt x="1293" y="1"/>
                    </a:moveTo>
                    <a:cubicBezTo>
                      <a:pt x="1150" y="1"/>
                      <a:pt x="1004" y="32"/>
                      <a:pt x="865" y="93"/>
                    </a:cubicBezTo>
                    <a:cubicBezTo>
                      <a:pt x="556" y="217"/>
                      <a:pt x="525" y="525"/>
                      <a:pt x="279" y="680"/>
                    </a:cubicBezTo>
                    <a:cubicBezTo>
                      <a:pt x="217" y="680"/>
                      <a:pt x="155" y="711"/>
                      <a:pt x="93" y="741"/>
                    </a:cubicBezTo>
                    <a:cubicBezTo>
                      <a:pt x="1" y="834"/>
                      <a:pt x="1" y="988"/>
                      <a:pt x="93" y="1081"/>
                    </a:cubicBezTo>
                    <a:cubicBezTo>
                      <a:pt x="217" y="1235"/>
                      <a:pt x="402" y="1297"/>
                      <a:pt x="464" y="1451"/>
                    </a:cubicBezTo>
                    <a:cubicBezTo>
                      <a:pt x="495" y="1575"/>
                      <a:pt x="464" y="1698"/>
                      <a:pt x="433" y="1822"/>
                    </a:cubicBezTo>
                    <a:cubicBezTo>
                      <a:pt x="433" y="1945"/>
                      <a:pt x="495" y="2099"/>
                      <a:pt x="618" y="2099"/>
                    </a:cubicBezTo>
                    <a:cubicBezTo>
                      <a:pt x="627" y="2101"/>
                      <a:pt x="637" y="2101"/>
                      <a:pt x="646" y="2101"/>
                    </a:cubicBezTo>
                    <a:cubicBezTo>
                      <a:pt x="825" y="2101"/>
                      <a:pt x="918" y="1845"/>
                      <a:pt x="1067" y="1845"/>
                    </a:cubicBezTo>
                    <a:cubicBezTo>
                      <a:pt x="1081" y="1845"/>
                      <a:pt x="1096" y="1847"/>
                      <a:pt x="1112" y="1853"/>
                    </a:cubicBezTo>
                    <a:cubicBezTo>
                      <a:pt x="1050" y="1883"/>
                      <a:pt x="1019" y="1976"/>
                      <a:pt x="1050" y="2069"/>
                    </a:cubicBezTo>
                    <a:cubicBezTo>
                      <a:pt x="1075" y="2077"/>
                      <a:pt x="1102" y="2081"/>
                      <a:pt x="1130" y="2081"/>
                    </a:cubicBezTo>
                    <a:cubicBezTo>
                      <a:pt x="1207" y="2081"/>
                      <a:pt x="1291" y="2052"/>
                      <a:pt x="1359" y="2007"/>
                    </a:cubicBezTo>
                    <a:cubicBezTo>
                      <a:pt x="1451" y="1914"/>
                      <a:pt x="1544" y="1853"/>
                      <a:pt x="1606" y="1760"/>
                    </a:cubicBezTo>
                    <a:cubicBezTo>
                      <a:pt x="1729" y="1575"/>
                      <a:pt x="1914" y="1451"/>
                      <a:pt x="2130" y="1359"/>
                    </a:cubicBezTo>
                    <a:cubicBezTo>
                      <a:pt x="2315" y="1297"/>
                      <a:pt x="2501" y="1235"/>
                      <a:pt x="2686" y="1235"/>
                    </a:cubicBezTo>
                    <a:cubicBezTo>
                      <a:pt x="2562" y="1482"/>
                      <a:pt x="2377" y="1667"/>
                      <a:pt x="2130" y="1760"/>
                    </a:cubicBezTo>
                    <a:cubicBezTo>
                      <a:pt x="2038" y="1760"/>
                      <a:pt x="1945" y="1760"/>
                      <a:pt x="1852" y="1791"/>
                    </a:cubicBezTo>
                    <a:cubicBezTo>
                      <a:pt x="1760" y="1853"/>
                      <a:pt x="1729" y="1945"/>
                      <a:pt x="1791" y="2007"/>
                    </a:cubicBezTo>
                    <a:cubicBezTo>
                      <a:pt x="2027" y="1913"/>
                      <a:pt x="2262" y="1872"/>
                      <a:pt x="2512" y="1872"/>
                    </a:cubicBezTo>
                    <a:cubicBezTo>
                      <a:pt x="2589" y="1872"/>
                      <a:pt x="2667" y="1876"/>
                      <a:pt x="2747" y="1883"/>
                    </a:cubicBezTo>
                    <a:cubicBezTo>
                      <a:pt x="2933" y="1914"/>
                      <a:pt x="3118" y="1945"/>
                      <a:pt x="3334" y="1945"/>
                    </a:cubicBezTo>
                    <a:cubicBezTo>
                      <a:pt x="3519" y="1914"/>
                      <a:pt x="3704" y="1822"/>
                      <a:pt x="3920" y="1822"/>
                    </a:cubicBezTo>
                    <a:cubicBezTo>
                      <a:pt x="4260" y="1822"/>
                      <a:pt x="4568" y="1976"/>
                      <a:pt x="4815" y="2192"/>
                    </a:cubicBezTo>
                    <a:cubicBezTo>
                      <a:pt x="4815" y="1976"/>
                      <a:pt x="4692" y="1791"/>
                      <a:pt x="4476" y="1698"/>
                    </a:cubicBezTo>
                    <a:cubicBezTo>
                      <a:pt x="4292" y="1646"/>
                      <a:pt x="4109" y="1616"/>
                      <a:pt x="3906" y="1608"/>
                    </a:cubicBezTo>
                    <a:lnTo>
                      <a:pt x="3906" y="1608"/>
                    </a:lnTo>
                    <a:cubicBezTo>
                      <a:pt x="3939" y="1596"/>
                      <a:pt x="3967" y="1573"/>
                      <a:pt x="3982" y="1544"/>
                    </a:cubicBezTo>
                    <a:cubicBezTo>
                      <a:pt x="3735" y="1482"/>
                      <a:pt x="3488" y="1482"/>
                      <a:pt x="3241" y="1482"/>
                    </a:cubicBezTo>
                    <a:cubicBezTo>
                      <a:pt x="3334" y="1328"/>
                      <a:pt x="3519" y="1235"/>
                      <a:pt x="3735" y="1235"/>
                    </a:cubicBezTo>
                    <a:cubicBezTo>
                      <a:pt x="3828" y="1204"/>
                      <a:pt x="3951" y="1204"/>
                      <a:pt x="3951" y="1112"/>
                    </a:cubicBezTo>
                    <a:cubicBezTo>
                      <a:pt x="3920" y="1081"/>
                      <a:pt x="3920" y="1050"/>
                      <a:pt x="3889" y="1019"/>
                    </a:cubicBezTo>
                    <a:cubicBezTo>
                      <a:pt x="3766" y="927"/>
                      <a:pt x="3612" y="834"/>
                      <a:pt x="3457" y="803"/>
                    </a:cubicBezTo>
                    <a:cubicBezTo>
                      <a:pt x="3519" y="772"/>
                      <a:pt x="3550" y="711"/>
                      <a:pt x="3581" y="680"/>
                    </a:cubicBezTo>
                    <a:cubicBezTo>
                      <a:pt x="3365" y="618"/>
                      <a:pt x="3180" y="618"/>
                      <a:pt x="2964" y="618"/>
                    </a:cubicBezTo>
                    <a:cubicBezTo>
                      <a:pt x="2994" y="587"/>
                      <a:pt x="3056" y="556"/>
                      <a:pt x="3087" y="525"/>
                    </a:cubicBezTo>
                    <a:cubicBezTo>
                      <a:pt x="3046" y="517"/>
                      <a:pt x="3003" y="514"/>
                      <a:pt x="2958" y="514"/>
                    </a:cubicBezTo>
                    <a:cubicBezTo>
                      <a:pt x="2754" y="514"/>
                      <a:pt x="2511" y="582"/>
                      <a:pt x="2301" y="582"/>
                    </a:cubicBezTo>
                    <a:cubicBezTo>
                      <a:pt x="2204" y="582"/>
                      <a:pt x="2114" y="568"/>
                      <a:pt x="2038" y="525"/>
                    </a:cubicBezTo>
                    <a:cubicBezTo>
                      <a:pt x="1883" y="464"/>
                      <a:pt x="1883" y="217"/>
                      <a:pt x="1698" y="93"/>
                    </a:cubicBezTo>
                    <a:cubicBezTo>
                      <a:pt x="1575" y="32"/>
                      <a:pt x="1436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7724622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1362" y="0"/>
                    </a:moveTo>
                    <a:cubicBezTo>
                      <a:pt x="651" y="0"/>
                      <a:pt x="26" y="209"/>
                      <a:pt x="1" y="1080"/>
                    </a:cubicBezTo>
                    <a:cubicBezTo>
                      <a:pt x="62" y="1095"/>
                      <a:pt x="124" y="1103"/>
                      <a:pt x="186" y="1103"/>
                    </a:cubicBezTo>
                    <a:cubicBezTo>
                      <a:pt x="248" y="1103"/>
                      <a:pt x="309" y="1095"/>
                      <a:pt x="371" y="1080"/>
                    </a:cubicBezTo>
                    <a:cubicBezTo>
                      <a:pt x="337" y="839"/>
                      <a:pt x="404" y="769"/>
                      <a:pt x="517" y="769"/>
                    </a:cubicBezTo>
                    <a:cubicBezTo>
                      <a:pt x="677" y="769"/>
                      <a:pt x="930" y="912"/>
                      <a:pt x="1110" y="912"/>
                    </a:cubicBezTo>
                    <a:cubicBezTo>
                      <a:pt x="1144" y="912"/>
                      <a:pt x="1176" y="907"/>
                      <a:pt x="1204" y="895"/>
                    </a:cubicBezTo>
                    <a:cubicBezTo>
                      <a:pt x="1297" y="864"/>
                      <a:pt x="1328" y="802"/>
                      <a:pt x="1420" y="771"/>
                    </a:cubicBezTo>
                    <a:cubicBezTo>
                      <a:pt x="1436" y="767"/>
                      <a:pt x="1453" y="765"/>
                      <a:pt x="1469" y="765"/>
                    </a:cubicBezTo>
                    <a:cubicBezTo>
                      <a:pt x="1582" y="765"/>
                      <a:pt x="1702" y="853"/>
                      <a:pt x="1729" y="987"/>
                    </a:cubicBezTo>
                    <a:cubicBezTo>
                      <a:pt x="1729" y="1111"/>
                      <a:pt x="1698" y="1234"/>
                      <a:pt x="1636" y="1357"/>
                    </a:cubicBezTo>
                    <a:cubicBezTo>
                      <a:pt x="1698" y="1347"/>
                      <a:pt x="1763" y="1340"/>
                      <a:pt x="1825" y="1340"/>
                    </a:cubicBezTo>
                    <a:cubicBezTo>
                      <a:pt x="1948" y="1340"/>
                      <a:pt x="2058" y="1368"/>
                      <a:pt x="2099" y="1450"/>
                    </a:cubicBezTo>
                    <a:cubicBezTo>
                      <a:pt x="2161" y="1573"/>
                      <a:pt x="2038" y="1728"/>
                      <a:pt x="1914" y="1790"/>
                    </a:cubicBezTo>
                    <a:cubicBezTo>
                      <a:pt x="1760" y="1820"/>
                      <a:pt x="1605" y="1851"/>
                      <a:pt x="1451" y="1851"/>
                    </a:cubicBezTo>
                    <a:cubicBezTo>
                      <a:pt x="1297" y="1882"/>
                      <a:pt x="1143" y="2006"/>
                      <a:pt x="1143" y="2129"/>
                    </a:cubicBezTo>
                    <a:cubicBezTo>
                      <a:pt x="1297" y="2160"/>
                      <a:pt x="1451" y="2175"/>
                      <a:pt x="1605" y="2175"/>
                    </a:cubicBezTo>
                    <a:cubicBezTo>
                      <a:pt x="1760" y="2175"/>
                      <a:pt x="1914" y="2160"/>
                      <a:pt x="2068" y="2129"/>
                    </a:cubicBezTo>
                    <a:cubicBezTo>
                      <a:pt x="2346" y="2098"/>
                      <a:pt x="2593" y="1882"/>
                      <a:pt x="2717" y="1635"/>
                    </a:cubicBezTo>
                    <a:cubicBezTo>
                      <a:pt x="3025" y="1666"/>
                      <a:pt x="3025" y="2098"/>
                      <a:pt x="3303" y="2222"/>
                    </a:cubicBezTo>
                    <a:cubicBezTo>
                      <a:pt x="3365" y="2252"/>
                      <a:pt x="3457" y="2252"/>
                      <a:pt x="3550" y="2283"/>
                    </a:cubicBezTo>
                    <a:cubicBezTo>
                      <a:pt x="3766" y="2376"/>
                      <a:pt x="3982" y="2499"/>
                      <a:pt x="4136" y="2685"/>
                    </a:cubicBezTo>
                    <a:cubicBezTo>
                      <a:pt x="4511" y="2985"/>
                      <a:pt x="4967" y="3143"/>
                      <a:pt x="5422" y="3143"/>
                    </a:cubicBezTo>
                    <a:cubicBezTo>
                      <a:pt x="5529" y="3143"/>
                      <a:pt x="5636" y="3134"/>
                      <a:pt x="5741" y="3117"/>
                    </a:cubicBezTo>
                    <a:cubicBezTo>
                      <a:pt x="5772" y="2962"/>
                      <a:pt x="5587" y="2808"/>
                      <a:pt x="5432" y="2715"/>
                    </a:cubicBezTo>
                    <a:lnTo>
                      <a:pt x="3828" y="1697"/>
                    </a:lnTo>
                    <a:cubicBezTo>
                      <a:pt x="3550" y="1543"/>
                      <a:pt x="3272" y="1327"/>
                      <a:pt x="3272" y="1018"/>
                    </a:cubicBezTo>
                    <a:cubicBezTo>
                      <a:pt x="3413" y="954"/>
                      <a:pt x="3566" y="922"/>
                      <a:pt x="3717" y="922"/>
                    </a:cubicBezTo>
                    <a:cubicBezTo>
                      <a:pt x="3930" y="922"/>
                      <a:pt x="4141" y="985"/>
                      <a:pt x="4321" y="1111"/>
                    </a:cubicBezTo>
                    <a:cubicBezTo>
                      <a:pt x="4493" y="1253"/>
                      <a:pt x="4638" y="1423"/>
                      <a:pt x="4829" y="1423"/>
                    </a:cubicBezTo>
                    <a:cubicBezTo>
                      <a:pt x="4845" y="1423"/>
                      <a:pt x="4861" y="1421"/>
                      <a:pt x="4877" y="1419"/>
                    </a:cubicBezTo>
                    <a:cubicBezTo>
                      <a:pt x="4969" y="1388"/>
                      <a:pt x="4599" y="648"/>
                      <a:pt x="4537" y="555"/>
                    </a:cubicBezTo>
                    <a:cubicBezTo>
                      <a:pt x="4352" y="277"/>
                      <a:pt x="4044" y="92"/>
                      <a:pt x="3704" y="61"/>
                    </a:cubicBezTo>
                    <a:cubicBezTo>
                      <a:pt x="3487" y="38"/>
                      <a:pt x="3267" y="33"/>
                      <a:pt x="3043" y="33"/>
                    </a:cubicBezTo>
                    <a:cubicBezTo>
                      <a:pt x="2799" y="33"/>
                      <a:pt x="2551" y="40"/>
                      <a:pt x="2302" y="40"/>
                    </a:cubicBezTo>
                    <a:cubicBezTo>
                      <a:pt x="2163" y="40"/>
                      <a:pt x="2023" y="37"/>
                      <a:pt x="1883" y="30"/>
                    </a:cubicBezTo>
                    <a:cubicBezTo>
                      <a:pt x="1709" y="12"/>
                      <a:pt x="1533" y="0"/>
                      <a:pt x="1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7701991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448" y="0"/>
                    </a:moveTo>
                    <a:cubicBezTo>
                      <a:pt x="409" y="0"/>
                      <a:pt x="370" y="8"/>
                      <a:pt x="340" y="23"/>
                    </a:cubicBezTo>
                    <a:cubicBezTo>
                      <a:pt x="247" y="85"/>
                      <a:pt x="340" y="270"/>
                      <a:pt x="463" y="332"/>
                    </a:cubicBezTo>
                    <a:cubicBezTo>
                      <a:pt x="587" y="363"/>
                      <a:pt x="741" y="394"/>
                      <a:pt x="803" y="517"/>
                    </a:cubicBezTo>
                    <a:cubicBezTo>
                      <a:pt x="710" y="497"/>
                      <a:pt x="617" y="486"/>
                      <a:pt x="526" y="486"/>
                    </a:cubicBezTo>
                    <a:cubicBezTo>
                      <a:pt x="343" y="486"/>
                      <a:pt x="165" y="527"/>
                      <a:pt x="0" y="610"/>
                    </a:cubicBezTo>
                    <a:cubicBezTo>
                      <a:pt x="31" y="764"/>
                      <a:pt x="216" y="826"/>
                      <a:pt x="370" y="826"/>
                    </a:cubicBezTo>
                    <a:lnTo>
                      <a:pt x="864" y="826"/>
                    </a:lnTo>
                    <a:cubicBezTo>
                      <a:pt x="1173" y="918"/>
                      <a:pt x="1358" y="1258"/>
                      <a:pt x="1235" y="1536"/>
                    </a:cubicBezTo>
                    <a:cubicBezTo>
                      <a:pt x="1331" y="1494"/>
                      <a:pt x="1459" y="1465"/>
                      <a:pt x="1577" y="1465"/>
                    </a:cubicBezTo>
                    <a:cubicBezTo>
                      <a:pt x="1721" y="1465"/>
                      <a:pt x="1849" y="1509"/>
                      <a:pt x="1883" y="1628"/>
                    </a:cubicBezTo>
                    <a:cubicBezTo>
                      <a:pt x="1914" y="1690"/>
                      <a:pt x="1883" y="1782"/>
                      <a:pt x="1914" y="1844"/>
                    </a:cubicBezTo>
                    <a:cubicBezTo>
                      <a:pt x="1983" y="1983"/>
                      <a:pt x="2157" y="2000"/>
                      <a:pt x="2330" y="2000"/>
                    </a:cubicBezTo>
                    <a:cubicBezTo>
                      <a:pt x="2388" y="2000"/>
                      <a:pt x="2446" y="1998"/>
                      <a:pt x="2500" y="1998"/>
                    </a:cubicBezTo>
                    <a:cubicBezTo>
                      <a:pt x="2839" y="2029"/>
                      <a:pt x="3148" y="2245"/>
                      <a:pt x="3302" y="2554"/>
                    </a:cubicBezTo>
                    <a:cubicBezTo>
                      <a:pt x="3457" y="2863"/>
                      <a:pt x="3642" y="3140"/>
                      <a:pt x="3889" y="3387"/>
                    </a:cubicBezTo>
                    <a:cubicBezTo>
                      <a:pt x="4506" y="3912"/>
                      <a:pt x="5648" y="3696"/>
                      <a:pt x="6173" y="4313"/>
                    </a:cubicBezTo>
                    <a:cubicBezTo>
                      <a:pt x="6265" y="3974"/>
                      <a:pt x="5987" y="3696"/>
                      <a:pt x="5710" y="3449"/>
                    </a:cubicBezTo>
                    <a:lnTo>
                      <a:pt x="4568" y="2461"/>
                    </a:lnTo>
                    <a:cubicBezTo>
                      <a:pt x="4601" y="2456"/>
                      <a:pt x="4634" y="2454"/>
                      <a:pt x="4666" y="2454"/>
                    </a:cubicBezTo>
                    <a:cubicBezTo>
                      <a:pt x="5207" y="2454"/>
                      <a:pt x="5652" y="3140"/>
                      <a:pt x="6234" y="3140"/>
                    </a:cubicBezTo>
                    <a:cubicBezTo>
                      <a:pt x="6018" y="2677"/>
                      <a:pt x="5679" y="2338"/>
                      <a:pt x="5216" y="2184"/>
                    </a:cubicBezTo>
                    <a:cubicBezTo>
                      <a:pt x="4784" y="1968"/>
                      <a:pt x="4290" y="1875"/>
                      <a:pt x="3858" y="1659"/>
                    </a:cubicBezTo>
                    <a:cubicBezTo>
                      <a:pt x="3734" y="1597"/>
                      <a:pt x="3580" y="1474"/>
                      <a:pt x="3673" y="1381"/>
                    </a:cubicBezTo>
                    <a:lnTo>
                      <a:pt x="3673" y="1381"/>
                    </a:lnTo>
                    <a:lnTo>
                      <a:pt x="4845" y="1782"/>
                    </a:lnTo>
                    <a:cubicBezTo>
                      <a:pt x="5308" y="1968"/>
                      <a:pt x="5802" y="2122"/>
                      <a:pt x="6296" y="2245"/>
                    </a:cubicBezTo>
                    <a:cubicBezTo>
                      <a:pt x="5802" y="1690"/>
                      <a:pt x="5185" y="1258"/>
                      <a:pt x="4537" y="918"/>
                    </a:cubicBezTo>
                    <a:cubicBezTo>
                      <a:pt x="4105" y="702"/>
                      <a:pt x="3580" y="486"/>
                      <a:pt x="3364" y="85"/>
                    </a:cubicBezTo>
                    <a:cubicBezTo>
                      <a:pt x="3117" y="178"/>
                      <a:pt x="2839" y="301"/>
                      <a:pt x="2593" y="455"/>
                    </a:cubicBezTo>
                    <a:lnTo>
                      <a:pt x="1636" y="332"/>
                    </a:lnTo>
                    <a:lnTo>
                      <a:pt x="556" y="23"/>
                    </a:lnTo>
                    <a:cubicBezTo>
                      <a:pt x="525" y="8"/>
                      <a:pt x="486" y="0"/>
                      <a:pt x="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7758590" y="3512334"/>
                <a:ext cx="217793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8956" extrusionOk="0">
                    <a:moveTo>
                      <a:pt x="2717" y="0"/>
                    </a:moveTo>
                    <a:cubicBezTo>
                      <a:pt x="2439" y="31"/>
                      <a:pt x="2562" y="463"/>
                      <a:pt x="2408" y="679"/>
                    </a:cubicBezTo>
                    <a:cubicBezTo>
                      <a:pt x="2316" y="772"/>
                      <a:pt x="2223" y="833"/>
                      <a:pt x="2130" y="895"/>
                    </a:cubicBezTo>
                    <a:cubicBezTo>
                      <a:pt x="1451" y="1358"/>
                      <a:pt x="1451" y="2253"/>
                      <a:pt x="1513" y="3055"/>
                    </a:cubicBezTo>
                    <a:cubicBezTo>
                      <a:pt x="1480" y="3044"/>
                      <a:pt x="1448" y="3039"/>
                      <a:pt x="1415" y="3039"/>
                    </a:cubicBezTo>
                    <a:cubicBezTo>
                      <a:pt x="1266" y="3039"/>
                      <a:pt x="1132" y="3150"/>
                      <a:pt x="1081" y="3302"/>
                    </a:cubicBezTo>
                    <a:cubicBezTo>
                      <a:pt x="1050" y="3487"/>
                      <a:pt x="1050" y="3673"/>
                      <a:pt x="1112" y="3858"/>
                    </a:cubicBezTo>
                    <a:cubicBezTo>
                      <a:pt x="1143" y="4043"/>
                      <a:pt x="1235" y="4197"/>
                      <a:pt x="1359" y="4321"/>
                    </a:cubicBezTo>
                    <a:cubicBezTo>
                      <a:pt x="1421" y="4398"/>
                      <a:pt x="1513" y="4436"/>
                      <a:pt x="1606" y="4436"/>
                    </a:cubicBezTo>
                    <a:cubicBezTo>
                      <a:pt x="1698" y="4436"/>
                      <a:pt x="1791" y="4398"/>
                      <a:pt x="1853" y="4321"/>
                    </a:cubicBezTo>
                    <a:lnTo>
                      <a:pt x="1853" y="4321"/>
                    </a:lnTo>
                    <a:cubicBezTo>
                      <a:pt x="2038" y="5277"/>
                      <a:pt x="1390" y="6296"/>
                      <a:pt x="495" y="6759"/>
                    </a:cubicBezTo>
                    <a:cubicBezTo>
                      <a:pt x="279" y="6851"/>
                      <a:pt x="32" y="6975"/>
                      <a:pt x="32" y="7191"/>
                    </a:cubicBezTo>
                    <a:cubicBezTo>
                      <a:pt x="1" y="7407"/>
                      <a:pt x="248" y="7715"/>
                      <a:pt x="32" y="7839"/>
                    </a:cubicBezTo>
                    <a:cubicBezTo>
                      <a:pt x="186" y="7870"/>
                      <a:pt x="340" y="7932"/>
                      <a:pt x="495" y="7993"/>
                    </a:cubicBezTo>
                    <a:cubicBezTo>
                      <a:pt x="402" y="8178"/>
                      <a:pt x="556" y="8271"/>
                      <a:pt x="803" y="8302"/>
                    </a:cubicBezTo>
                    <a:cubicBezTo>
                      <a:pt x="927" y="8117"/>
                      <a:pt x="1081" y="7962"/>
                      <a:pt x="1266" y="7808"/>
                    </a:cubicBezTo>
                    <a:lnTo>
                      <a:pt x="2254" y="6820"/>
                    </a:lnTo>
                    <a:lnTo>
                      <a:pt x="2254" y="6820"/>
                    </a:lnTo>
                    <a:cubicBezTo>
                      <a:pt x="2377" y="7407"/>
                      <a:pt x="2470" y="8024"/>
                      <a:pt x="2161" y="8549"/>
                    </a:cubicBezTo>
                    <a:cubicBezTo>
                      <a:pt x="2130" y="8610"/>
                      <a:pt x="2100" y="8703"/>
                      <a:pt x="2100" y="8796"/>
                    </a:cubicBezTo>
                    <a:cubicBezTo>
                      <a:pt x="2211" y="8908"/>
                      <a:pt x="2360" y="8956"/>
                      <a:pt x="2517" y="8956"/>
                    </a:cubicBezTo>
                    <a:cubicBezTo>
                      <a:pt x="2836" y="8956"/>
                      <a:pt x="3189" y="8756"/>
                      <a:pt x="3334" y="8487"/>
                    </a:cubicBezTo>
                    <a:cubicBezTo>
                      <a:pt x="3488" y="8024"/>
                      <a:pt x="3519" y="7561"/>
                      <a:pt x="3365" y="7098"/>
                    </a:cubicBezTo>
                    <a:lnTo>
                      <a:pt x="3365" y="7098"/>
                    </a:lnTo>
                    <a:cubicBezTo>
                      <a:pt x="3519" y="7438"/>
                      <a:pt x="3581" y="7808"/>
                      <a:pt x="3550" y="8148"/>
                    </a:cubicBezTo>
                    <a:cubicBezTo>
                      <a:pt x="3550" y="8271"/>
                      <a:pt x="3550" y="8364"/>
                      <a:pt x="3550" y="8456"/>
                    </a:cubicBezTo>
                    <a:cubicBezTo>
                      <a:pt x="3643" y="8672"/>
                      <a:pt x="3828" y="8827"/>
                      <a:pt x="4044" y="8857"/>
                    </a:cubicBezTo>
                    <a:cubicBezTo>
                      <a:pt x="4133" y="8870"/>
                      <a:pt x="4223" y="8878"/>
                      <a:pt x="4312" y="8878"/>
                    </a:cubicBezTo>
                    <a:cubicBezTo>
                      <a:pt x="4439" y="8878"/>
                      <a:pt x="4565" y="8863"/>
                      <a:pt x="4692" y="8827"/>
                    </a:cubicBezTo>
                    <a:cubicBezTo>
                      <a:pt x="4785" y="8734"/>
                      <a:pt x="4692" y="8580"/>
                      <a:pt x="4630" y="8456"/>
                    </a:cubicBezTo>
                    <a:cubicBezTo>
                      <a:pt x="4476" y="8117"/>
                      <a:pt x="4630" y="7715"/>
                      <a:pt x="5001" y="7592"/>
                    </a:cubicBezTo>
                    <a:lnTo>
                      <a:pt x="4445" y="7283"/>
                    </a:lnTo>
                    <a:cubicBezTo>
                      <a:pt x="4517" y="7274"/>
                      <a:pt x="4592" y="7271"/>
                      <a:pt x="4668" y="7271"/>
                    </a:cubicBezTo>
                    <a:cubicBezTo>
                      <a:pt x="4852" y="7271"/>
                      <a:pt x="5042" y="7292"/>
                      <a:pt x="5217" y="7314"/>
                    </a:cubicBezTo>
                    <a:cubicBezTo>
                      <a:pt x="5278" y="6604"/>
                      <a:pt x="5340" y="5833"/>
                      <a:pt x="4939" y="5216"/>
                    </a:cubicBezTo>
                    <a:cubicBezTo>
                      <a:pt x="4630" y="4876"/>
                      <a:pt x="4322" y="4537"/>
                      <a:pt x="3982" y="4228"/>
                    </a:cubicBezTo>
                    <a:cubicBezTo>
                      <a:pt x="3612" y="3919"/>
                      <a:pt x="3488" y="3457"/>
                      <a:pt x="3612" y="2994"/>
                    </a:cubicBezTo>
                    <a:cubicBezTo>
                      <a:pt x="3704" y="2839"/>
                      <a:pt x="3828" y="2685"/>
                      <a:pt x="3951" y="2562"/>
                    </a:cubicBezTo>
                    <a:lnTo>
                      <a:pt x="4908" y="1605"/>
                    </a:lnTo>
                    <a:cubicBezTo>
                      <a:pt x="5031" y="1512"/>
                      <a:pt x="5124" y="1296"/>
                      <a:pt x="4970" y="1235"/>
                    </a:cubicBezTo>
                    <a:cubicBezTo>
                      <a:pt x="4939" y="1219"/>
                      <a:pt x="4916" y="1211"/>
                      <a:pt x="4893" y="1211"/>
                    </a:cubicBezTo>
                    <a:cubicBezTo>
                      <a:pt x="4869" y="1211"/>
                      <a:pt x="4846" y="1219"/>
                      <a:pt x="4815" y="1235"/>
                    </a:cubicBezTo>
                    <a:cubicBezTo>
                      <a:pt x="4244" y="1349"/>
                      <a:pt x="3831" y="2019"/>
                      <a:pt x="3258" y="2019"/>
                    </a:cubicBezTo>
                    <a:cubicBezTo>
                      <a:pt x="3212" y="2019"/>
                      <a:pt x="3166" y="2015"/>
                      <a:pt x="3118" y="2006"/>
                    </a:cubicBezTo>
                    <a:cubicBezTo>
                      <a:pt x="3316" y="1852"/>
                      <a:pt x="3279" y="1308"/>
                      <a:pt x="3119" y="1018"/>
                    </a:cubicBezTo>
                    <a:lnTo>
                      <a:pt x="3119" y="1018"/>
                    </a:lnTo>
                    <a:cubicBezTo>
                      <a:pt x="3158" y="1029"/>
                      <a:pt x="3199" y="1035"/>
                      <a:pt x="3240" y="1035"/>
                    </a:cubicBezTo>
                    <a:cubicBezTo>
                      <a:pt x="3367" y="1035"/>
                      <a:pt x="3494" y="980"/>
                      <a:pt x="3581" y="864"/>
                    </a:cubicBezTo>
                    <a:cubicBezTo>
                      <a:pt x="3673" y="679"/>
                      <a:pt x="3612" y="463"/>
                      <a:pt x="3457" y="340"/>
                    </a:cubicBezTo>
                    <a:cubicBezTo>
                      <a:pt x="3303" y="216"/>
                      <a:pt x="3118" y="93"/>
                      <a:pt x="2933" y="31"/>
                    </a:cubicBezTo>
                    <a:cubicBezTo>
                      <a:pt x="2871" y="0"/>
                      <a:pt x="2778" y="0"/>
                      <a:pt x="2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47"/>
              <p:cNvSpPr/>
              <p:nvPr/>
            </p:nvSpPr>
            <p:spPr>
              <a:xfrm>
                <a:off x="7650366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3879" y="3851"/>
                    </a:moveTo>
                    <a:cubicBezTo>
                      <a:pt x="3882" y="3870"/>
                      <a:pt x="3886" y="3888"/>
                      <a:pt x="3889" y="3907"/>
                    </a:cubicBezTo>
                    <a:cubicBezTo>
                      <a:pt x="3889" y="3887"/>
                      <a:pt x="3886" y="3868"/>
                      <a:pt x="3879" y="3851"/>
                    </a:cubicBezTo>
                    <a:close/>
                    <a:moveTo>
                      <a:pt x="2696" y="6576"/>
                    </a:moveTo>
                    <a:cubicBezTo>
                      <a:pt x="2683" y="6735"/>
                      <a:pt x="2669" y="6895"/>
                      <a:pt x="2655" y="7055"/>
                    </a:cubicBezTo>
                    <a:cubicBezTo>
                      <a:pt x="2674" y="6895"/>
                      <a:pt x="2688" y="6735"/>
                      <a:pt x="2696" y="6576"/>
                    </a:cubicBezTo>
                    <a:close/>
                    <a:moveTo>
                      <a:pt x="2140" y="0"/>
                    </a:moveTo>
                    <a:cubicBezTo>
                      <a:pt x="2090" y="0"/>
                      <a:pt x="2036" y="6"/>
                      <a:pt x="1976" y="18"/>
                    </a:cubicBezTo>
                    <a:cubicBezTo>
                      <a:pt x="1420" y="173"/>
                      <a:pt x="1482" y="821"/>
                      <a:pt x="1791" y="1160"/>
                    </a:cubicBezTo>
                    <a:cubicBezTo>
                      <a:pt x="1266" y="1222"/>
                      <a:pt x="958" y="1716"/>
                      <a:pt x="711" y="2117"/>
                    </a:cubicBezTo>
                    <a:lnTo>
                      <a:pt x="124" y="3259"/>
                    </a:lnTo>
                    <a:cubicBezTo>
                      <a:pt x="63" y="3352"/>
                      <a:pt x="1" y="3475"/>
                      <a:pt x="1" y="3598"/>
                    </a:cubicBezTo>
                    <a:cubicBezTo>
                      <a:pt x="32" y="3753"/>
                      <a:pt x="93" y="3876"/>
                      <a:pt x="155" y="4000"/>
                    </a:cubicBezTo>
                    <a:cubicBezTo>
                      <a:pt x="371" y="4493"/>
                      <a:pt x="155" y="5203"/>
                      <a:pt x="649" y="5481"/>
                    </a:cubicBezTo>
                    <a:cubicBezTo>
                      <a:pt x="803" y="4864"/>
                      <a:pt x="988" y="4246"/>
                      <a:pt x="1266" y="3660"/>
                    </a:cubicBezTo>
                    <a:lnTo>
                      <a:pt x="1266" y="3660"/>
                    </a:lnTo>
                    <a:cubicBezTo>
                      <a:pt x="1297" y="4123"/>
                      <a:pt x="1204" y="4617"/>
                      <a:pt x="1019" y="5080"/>
                    </a:cubicBezTo>
                    <a:cubicBezTo>
                      <a:pt x="803" y="5820"/>
                      <a:pt x="741" y="6623"/>
                      <a:pt x="772" y="7425"/>
                    </a:cubicBezTo>
                    <a:cubicBezTo>
                      <a:pt x="803" y="7796"/>
                      <a:pt x="834" y="8259"/>
                      <a:pt x="556" y="8505"/>
                    </a:cubicBezTo>
                    <a:cubicBezTo>
                      <a:pt x="464" y="8598"/>
                      <a:pt x="371" y="8660"/>
                      <a:pt x="279" y="8752"/>
                    </a:cubicBezTo>
                    <a:cubicBezTo>
                      <a:pt x="186" y="8845"/>
                      <a:pt x="186" y="8968"/>
                      <a:pt x="279" y="9061"/>
                    </a:cubicBezTo>
                    <a:cubicBezTo>
                      <a:pt x="393" y="9175"/>
                      <a:pt x="558" y="9239"/>
                      <a:pt x="724" y="9239"/>
                    </a:cubicBezTo>
                    <a:cubicBezTo>
                      <a:pt x="782" y="9239"/>
                      <a:pt x="840" y="9231"/>
                      <a:pt x="896" y="9215"/>
                    </a:cubicBezTo>
                    <a:cubicBezTo>
                      <a:pt x="1081" y="9154"/>
                      <a:pt x="1235" y="8937"/>
                      <a:pt x="1235" y="8721"/>
                    </a:cubicBezTo>
                    <a:cubicBezTo>
                      <a:pt x="1235" y="8598"/>
                      <a:pt x="1174" y="8475"/>
                      <a:pt x="1204" y="8351"/>
                    </a:cubicBezTo>
                    <a:cubicBezTo>
                      <a:pt x="1204" y="8228"/>
                      <a:pt x="1235" y="8104"/>
                      <a:pt x="1297" y="8012"/>
                    </a:cubicBezTo>
                    <a:cubicBezTo>
                      <a:pt x="1513" y="7487"/>
                      <a:pt x="1575" y="6901"/>
                      <a:pt x="1420" y="6345"/>
                    </a:cubicBezTo>
                    <a:lnTo>
                      <a:pt x="1420" y="6345"/>
                    </a:lnTo>
                    <a:cubicBezTo>
                      <a:pt x="1698" y="6592"/>
                      <a:pt x="1853" y="6962"/>
                      <a:pt x="1822" y="7302"/>
                    </a:cubicBezTo>
                    <a:cubicBezTo>
                      <a:pt x="1914" y="7148"/>
                      <a:pt x="2099" y="7055"/>
                      <a:pt x="2285" y="6993"/>
                    </a:cubicBezTo>
                    <a:lnTo>
                      <a:pt x="2501" y="4771"/>
                    </a:lnTo>
                    <a:cubicBezTo>
                      <a:pt x="2672" y="5358"/>
                      <a:pt x="2727" y="5965"/>
                      <a:pt x="2696" y="6576"/>
                    </a:cubicBezTo>
                    <a:lnTo>
                      <a:pt x="2696" y="6576"/>
                    </a:lnTo>
                    <a:cubicBezTo>
                      <a:pt x="2792" y="5384"/>
                      <a:pt x="2840" y="4210"/>
                      <a:pt x="2840" y="3012"/>
                    </a:cubicBezTo>
                    <a:cubicBezTo>
                      <a:pt x="3056" y="3290"/>
                      <a:pt x="3149" y="3660"/>
                      <a:pt x="3087" y="4000"/>
                    </a:cubicBezTo>
                    <a:lnTo>
                      <a:pt x="3087" y="7055"/>
                    </a:lnTo>
                    <a:cubicBezTo>
                      <a:pt x="3109" y="7069"/>
                      <a:pt x="3130" y="7075"/>
                      <a:pt x="3151" y="7075"/>
                    </a:cubicBezTo>
                    <a:cubicBezTo>
                      <a:pt x="3219" y="7075"/>
                      <a:pt x="3279" y="7010"/>
                      <a:pt x="3303" y="6962"/>
                    </a:cubicBezTo>
                    <a:cubicBezTo>
                      <a:pt x="3735" y="6098"/>
                      <a:pt x="3241" y="5080"/>
                      <a:pt x="3365" y="4154"/>
                    </a:cubicBezTo>
                    <a:cubicBezTo>
                      <a:pt x="3365" y="4000"/>
                      <a:pt x="3457" y="3876"/>
                      <a:pt x="3550" y="3784"/>
                    </a:cubicBezTo>
                    <a:cubicBezTo>
                      <a:pt x="3589" y="3754"/>
                      <a:pt x="3639" y="3740"/>
                      <a:pt x="3687" y="3740"/>
                    </a:cubicBezTo>
                    <a:cubicBezTo>
                      <a:pt x="3770" y="3740"/>
                      <a:pt x="3851" y="3780"/>
                      <a:pt x="3879" y="3851"/>
                    </a:cubicBezTo>
                    <a:lnTo>
                      <a:pt x="3879" y="3851"/>
                    </a:lnTo>
                    <a:cubicBezTo>
                      <a:pt x="3828" y="3561"/>
                      <a:pt x="3830" y="3271"/>
                      <a:pt x="3859" y="2981"/>
                    </a:cubicBezTo>
                    <a:cubicBezTo>
                      <a:pt x="3982" y="2364"/>
                      <a:pt x="4013" y="1994"/>
                      <a:pt x="3550" y="1500"/>
                    </a:cubicBezTo>
                    <a:cubicBezTo>
                      <a:pt x="3303" y="1253"/>
                      <a:pt x="3056" y="1006"/>
                      <a:pt x="2840" y="759"/>
                    </a:cubicBezTo>
                    <a:cubicBezTo>
                      <a:pt x="2646" y="454"/>
                      <a:pt x="2577" y="0"/>
                      <a:pt x="2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7514455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5899" y="363"/>
                    </a:moveTo>
                    <a:lnTo>
                      <a:pt x="5988" y="446"/>
                    </a:lnTo>
                    <a:cubicBezTo>
                      <a:pt x="5963" y="411"/>
                      <a:pt x="5933" y="384"/>
                      <a:pt x="5899" y="363"/>
                    </a:cubicBezTo>
                    <a:close/>
                    <a:moveTo>
                      <a:pt x="5363" y="0"/>
                    </a:moveTo>
                    <a:cubicBezTo>
                      <a:pt x="5050" y="0"/>
                      <a:pt x="4753" y="151"/>
                      <a:pt x="4568" y="415"/>
                    </a:cubicBezTo>
                    <a:cubicBezTo>
                      <a:pt x="4507" y="538"/>
                      <a:pt x="4445" y="692"/>
                      <a:pt x="4414" y="847"/>
                    </a:cubicBezTo>
                    <a:cubicBezTo>
                      <a:pt x="4136" y="1526"/>
                      <a:pt x="3550" y="2081"/>
                      <a:pt x="2840" y="2297"/>
                    </a:cubicBezTo>
                    <a:cubicBezTo>
                      <a:pt x="2809" y="2313"/>
                      <a:pt x="2771" y="2320"/>
                      <a:pt x="2732" y="2320"/>
                    </a:cubicBezTo>
                    <a:cubicBezTo>
                      <a:pt x="2693" y="2320"/>
                      <a:pt x="2655" y="2313"/>
                      <a:pt x="2624" y="2297"/>
                    </a:cubicBezTo>
                    <a:cubicBezTo>
                      <a:pt x="2562" y="2266"/>
                      <a:pt x="2531" y="2174"/>
                      <a:pt x="2593" y="2143"/>
                    </a:cubicBezTo>
                    <a:lnTo>
                      <a:pt x="2593" y="2143"/>
                    </a:lnTo>
                    <a:cubicBezTo>
                      <a:pt x="2602" y="2145"/>
                      <a:pt x="2611" y="2146"/>
                      <a:pt x="2620" y="2146"/>
                    </a:cubicBezTo>
                    <a:cubicBezTo>
                      <a:pt x="2730" y="2146"/>
                      <a:pt x="2809" y="1979"/>
                      <a:pt x="2809" y="1865"/>
                    </a:cubicBezTo>
                    <a:cubicBezTo>
                      <a:pt x="2809" y="1557"/>
                      <a:pt x="2809" y="1186"/>
                      <a:pt x="2501" y="1032"/>
                    </a:cubicBezTo>
                    <a:cubicBezTo>
                      <a:pt x="2430" y="1006"/>
                      <a:pt x="2356" y="994"/>
                      <a:pt x="2283" y="994"/>
                    </a:cubicBezTo>
                    <a:cubicBezTo>
                      <a:pt x="2006" y="994"/>
                      <a:pt x="1734" y="1171"/>
                      <a:pt x="1636" y="1464"/>
                    </a:cubicBezTo>
                    <a:cubicBezTo>
                      <a:pt x="1575" y="1803"/>
                      <a:pt x="1636" y="2143"/>
                      <a:pt x="1791" y="2452"/>
                    </a:cubicBezTo>
                    <a:cubicBezTo>
                      <a:pt x="1766" y="2448"/>
                      <a:pt x="1742" y="2446"/>
                      <a:pt x="1718" y="2446"/>
                    </a:cubicBezTo>
                    <a:cubicBezTo>
                      <a:pt x="1353" y="2446"/>
                      <a:pt x="1079" y="2875"/>
                      <a:pt x="1050" y="3223"/>
                    </a:cubicBezTo>
                    <a:cubicBezTo>
                      <a:pt x="1019" y="3624"/>
                      <a:pt x="1143" y="3995"/>
                      <a:pt x="988" y="4396"/>
                    </a:cubicBezTo>
                    <a:cubicBezTo>
                      <a:pt x="834" y="4643"/>
                      <a:pt x="680" y="4859"/>
                      <a:pt x="525" y="5106"/>
                    </a:cubicBezTo>
                    <a:cubicBezTo>
                      <a:pt x="278" y="5569"/>
                      <a:pt x="402" y="6124"/>
                      <a:pt x="772" y="6464"/>
                    </a:cubicBezTo>
                    <a:cubicBezTo>
                      <a:pt x="988" y="6309"/>
                      <a:pt x="803" y="6001"/>
                      <a:pt x="772" y="5754"/>
                    </a:cubicBezTo>
                    <a:cubicBezTo>
                      <a:pt x="772" y="5476"/>
                      <a:pt x="1019" y="5167"/>
                      <a:pt x="1204" y="4921"/>
                    </a:cubicBezTo>
                    <a:cubicBezTo>
                      <a:pt x="1482" y="4581"/>
                      <a:pt x="1636" y="4149"/>
                      <a:pt x="1636" y="3717"/>
                    </a:cubicBezTo>
                    <a:cubicBezTo>
                      <a:pt x="1822" y="3995"/>
                      <a:pt x="1822" y="4303"/>
                      <a:pt x="1636" y="4550"/>
                    </a:cubicBezTo>
                    <a:cubicBezTo>
                      <a:pt x="1482" y="4797"/>
                      <a:pt x="1328" y="5075"/>
                      <a:pt x="1235" y="5322"/>
                    </a:cubicBezTo>
                    <a:cubicBezTo>
                      <a:pt x="988" y="6093"/>
                      <a:pt x="1698" y="6896"/>
                      <a:pt x="1544" y="7698"/>
                    </a:cubicBezTo>
                    <a:cubicBezTo>
                      <a:pt x="1328" y="7513"/>
                      <a:pt x="1112" y="7359"/>
                      <a:pt x="865" y="7235"/>
                    </a:cubicBezTo>
                    <a:cubicBezTo>
                      <a:pt x="762" y="7153"/>
                      <a:pt x="618" y="7112"/>
                      <a:pt x="479" y="7112"/>
                    </a:cubicBezTo>
                    <a:cubicBezTo>
                      <a:pt x="409" y="7112"/>
                      <a:pt x="340" y="7122"/>
                      <a:pt x="278" y="7143"/>
                    </a:cubicBezTo>
                    <a:cubicBezTo>
                      <a:pt x="124" y="7235"/>
                      <a:pt x="1" y="7420"/>
                      <a:pt x="32" y="7606"/>
                    </a:cubicBezTo>
                    <a:cubicBezTo>
                      <a:pt x="32" y="8408"/>
                      <a:pt x="1081" y="8902"/>
                      <a:pt x="1173" y="9704"/>
                    </a:cubicBezTo>
                    <a:lnTo>
                      <a:pt x="680" y="9766"/>
                    </a:lnTo>
                    <a:cubicBezTo>
                      <a:pt x="597" y="9932"/>
                      <a:pt x="836" y="10048"/>
                      <a:pt x="1020" y="10048"/>
                    </a:cubicBezTo>
                    <a:cubicBezTo>
                      <a:pt x="1041" y="10048"/>
                      <a:pt x="1062" y="10047"/>
                      <a:pt x="1081" y="10044"/>
                    </a:cubicBezTo>
                    <a:cubicBezTo>
                      <a:pt x="1228" y="10023"/>
                      <a:pt x="1390" y="9973"/>
                      <a:pt x="1537" y="9973"/>
                    </a:cubicBezTo>
                    <a:cubicBezTo>
                      <a:pt x="1605" y="9973"/>
                      <a:pt x="1670" y="9983"/>
                      <a:pt x="1729" y="10013"/>
                    </a:cubicBezTo>
                    <a:cubicBezTo>
                      <a:pt x="1729" y="9766"/>
                      <a:pt x="1667" y="9519"/>
                      <a:pt x="1513" y="9334"/>
                    </a:cubicBezTo>
                    <a:lnTo>
                      <a:pt x="1513" y="9334"/>
                    </a:lnTo>
                    <a:cubicBezTo>
                      <a:pt x="1606" y="9365"/>
                      <a:pt x="1729" y="9426"/>
                      <a:pt x="1822" y="9488"/>
                    </a:cubicBezTo>
                    <a:lnTo>
                      <a:pt x="2038" y="8871"/>
                    </a:lnTo>
                    <a:lnTo>
                      <a:pt x="2593" y="9550"/>
                    </a:lnTo>
                    <a:cubicBezTo>
                      <a:pt x="2617" y="9597"/>
                      <a:pt x="2695" y="9663"/>
                      <a:pt x="2772" y="9663"/>
                    </a:cubicBezTo>
                    <a:cubicBezTo>
                      <a:pt x="2795" y="9663"/>
                      <a:pt x="2819" y="9657"/>
                      <a:pt x="2840" y="9642"/>
                    </a:cubicBezTo>
                    <a:cubicBezTo>
                      <a:pt x="2871" y="9642"/>
                      <a:pt x="2871" y="9612"/>
                      <a:pt x="2902" y="9612"/>
                    </a:cubicBezTo>
                    <a:cubicBezTo>
                      <a:pt x="3612" y="8500"/>
                      <a:pt x="3766" y="7112"/>
                      <a:pt x="3365" y="5877"/>
                    </a:cubicBezTo>
                    <a:cubicBezTo>
                      <a:pt x="3303" y="5723"/>
                      <a:pt x="3241" y="5569"/>
                      <a:pt x="3118" y="5476"/>
                    </a:cubicBezTo>
                    <a:cubicBezTo>
                      <a:pt x="3060" y="5441"/>
                      <a:pt x="2989" y="5424"/>
                      <a:pt x="2921" y="5424"/>
                    </a:cubicBezTo>
                    <a:cubicBezTo>
                      <a:pt x="2885" y="5424"/>
                      <a:pt x="2850" y="5429"/>
                      <a:pt x="2818" y="5439"/>
                    </a:cubicBezTo>
                    <a:lnTo>
                      <a:pt x="2818" y="5439"/>
                    </a:lnTo>
                    <a:cubicBezTo>
                      <a:pt x="3163" y="5031"/>
                      <a:pt x="3096" y="4429"/>
                      <a:pt x="3180" y="3902"/>
                    </a:cubicBezTo>
                    <a:cubicBezTo>
                      <a:pt x="3365" y="3131"/>
                      <a:pt x="3673" y="2452"/>
                      <a:pt x="4136" y="1834"/>
                    </a:cubicBezTo>
                    <a:lnTo>
                      <a:pt x="4599" y="1155"/>
                    </a:lnTo>
                    <a:cubicBezTo>
                      <a:pt x="4753" y="878"/>
                      <a:pt x="4969" y="631"/>
                      <a:pt x="5216" y="446"/>
                    </a:cubicBezTo>
                    <a:cubicBezTo>
                      <a:pt x="5350" y="362"/>
                      <a:pt x="5520" y="306"/>
                      <a:pt x="5672" y="306"/>
                    </a:cubicBezTo>
                    <a:cubicBezTo>
                      <a:pt x="5756" y="306"/>
                      <a:pt x="5835" y="323"/>
                      <a:pt x="5899" y="363"/>
                    </a:cubicBezTo>
                    <a:lnTo>
                      <a:pt x="5899" y="363"/>
                    </a:lnTo>
                    <a:lnTo>
                      <a:pt x="5525" y="14"/>
                    </a:lnTo>
                    <a:cubicBezTo>
                      <a:pt x="5471" y="5"/>
                      <a:pt x="5417" y="0"/>
                      <a:pt x="5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7601311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2279" y="1"/>
                    </a:moveTo>
                    <a:cubicBezTo>
                      <a:pt x="2071" y="1"/>
                      <a:pt x="1867" y="121"/>
                      <a:pt x="1790" y="325"/>
                    </a:cubicBezTo>
                    <a:cubicBezTo>
                      <a:pt x="1728" y="572"/>
                      <a:pt x="1821" y="850"/>
                      <a:pt x="2006" y="1004"/>
                    </a:cubicBezTo>
                    <a:cubicBezTo>
                      <a:pt x="2130" y="1097"/>
                      <a:pt x="2191" y="1189"/>
                      <a:pt x="2253" y="1313"/>
                    </a:cubicBezTo>
                    <a:cubicBezTo>
                      <a:pt x="2284" y="1467"/>
                      <a:pt x="2191" y="1745"/>
                      <a:pt x="2377" y="1776"/>
                    </a:cubicBezTo>
                    <a:cubicBezTo>
                      <a:pt x="2352" y="1800"/>
                      <a:pt x="2323" y="1810"/>
                      <a:pt x="2292" y="1810"/>
                    </a:cubicBezTo>
                    <a:cubicBezTo>
                      <a:pt x="2205" y="1810"/>
                      <a:pt x="2097" y="1737"/>
                      <a:pt x="2006" y="1714"/>
                    </a:cubicBezTo>
                    <a:cubicBezTo>
                      <a:pt x="1972" y="1703"/>
                      <a:pt x="1938" y="1697"/>
                      <a:pt x="1906" y="1697"/>
                    </a:cubicBezTo>
                    <a:cubicBezTo>
                      <a:pt x="1679" y="1697"/>
                      <a:pt x="1520" y="1961"/>
                      <a:pt x="1574" y="2177"/>
                    </a:cubicBezTo>
                    <a:cubicBezTo>
                      <a:pt x="1605" y="2424"/>
                      <a:pt x="1759" y="2640"/>
                      <a:pt x="1790" y="2887"/>
                    </a:cubicBezTo>
                    <a:cubicBezTo>
                      <a:pt x="1695" y="2916"/>
                      <a:pt x="1599" y="2929"/>
                      <a:pt x="1505" y="2929"/>
                    </a:cubicBezTo>
                    <a:cubicBezTo>
                      <a:pt x="1296" y="2929"/>
                      <a:pt x="1097" y="2860"/>
                      <a:pt x="926" y="2733"/>
                    </a:cubicBezTo>
                    <a:cubicBezTo>
                      <a:pt x="710" y="2578"/>
                      <a:pt x="494" y="2424"/>
                      <a:pt x="340" y="2239"/>
                    </a:cubicBezTo>
                    <a:lnTo>
                      <a:pt x="62" y="2763"/>
                    </a:lnTo>
                    <a:cubicBezTo>
                      <a:pt x="31" y="2825"/>
                      <a:pt x="0" y="2856"/>
                      <a:pt x="0" y="2918"/>
                    </a:cubicBezTo>
                    <a:cubicBezTo>
                      <a:pt x="31" y="3041"/>
                      <a:pt x="216" y="3041"/>
                      <a:pt x="340" y="3041"/>
                    </a:cubicBezTo>
                    <a:cubicBezTo>
                      <a:pt x="556" y="3103"/>
                      <a:pt x="772" y="3165"/>
                      <a:pt x="988" y="3319"/>
                    </a:cubicBezTo>
                    <a:cubicBezTo>
                      <a:pt x="1141" y="3421"/>
                      <a:pt x="1337" y="3481"/>
                      <a:pt x="1522" y="3481"/>
                    </a:cubicBezTo>
                    <a:cubicBezTo>
                      <a:pt x="1561" y="3481"/>
                      <a:pt x="1599" y="3479"/>
                      <a:pt x="1636" y="3473"/>
                    </a:cubicBezTo>
                    <a:cubicBezTo>
                      <a:pt x="1883" y="3442"/>
                      <a:pt x="2099" y="3226"/>
                      <a:pt x="2006" y="3010"/>
                    </a:cubicBezTo>
                    <a:lnTo>
                      <a:pt x="2006" y="3010"/>
                    </a:lnTo>
                    <a:lnTo>
                      <a:pt x="3333" y="3658"/>
                    </a:lnTo>
                    <a:cubicBezTo>
                      <a:pt x="3580" y="3782"/>
                      <a:pt x="3827" y="3905"/>
                      <a:pt x="4043" y="4060"/>
                    </a:cubicBezTo>
                    <a:cubicBezTo>
                      <a:pt x="4413" y="4368"/>
                      <a:pt x="4784" y="4615"/>
                      <a:pt x="5185" y="4862"/>
                    </a:cubicBezTo>
                    <a:cubicBezTo>
                      <a:pt x="5460" y="4976"/>
                      <a:pt x="5734" y="5040"/>
                      <a:pt x="6009" y="5040"/>
                    </a:cubicBezTo>
                    <a:cubicBezTo>
                      <a:pt x="6105" y="5040"/>
                      <a:pt x="6200" y="5032"/>
                      <a:pt x="6296" y="5016"/>
                    </a:cubicBezTo>
                    <a:cubicBezTo>
                      <a:pt x="5926" y="4615"/>
                      <a:pt x="5494" y="4245"/>
                      <a:pt x="5031" y="3967"/>
                    </a:cubicBezTo>
                    <a:lnTo>
                      <a:pt x="4537" y="2609"/>
                    </a:lnTo>
                    <a:lnTo>
                      <a:pt x="3241" y="1622"/>
                    </a:lnTo>
                    <a:cubicBezTo>
                      <a:pt x="3086" y="1529"/>
                      <a:pt x="2932" y="1375"/>
                      <a:pt x="2839" y="1220"/>
                    </a:cubicBezTo>
                    <a:cubicBezTo>
                      <a:pt x="2778" y="1004"/>
                      <a:pt x="2747" y="788"/>
                      <a:pt x="2747" y="572"/>
                    </a:cubicBezTo>
                    <a:cubicBezTo>
                      <a:pt x="2747" y="356"/>
                      <a:pt x="2623" y="140"/>
                      <a:pt x="2407" y="17"/>
                    </a:cubicBezTo>
                    <a:cubicBezTo>
                      <a:pt x="2365" y="6"/>
                      <a:pt x="2322" y="1"/>
                      <a:pt x="2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7544671" y="3194514"/>
                <a:ext cx="188800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289" extrusionOk="0">
                    <a:moveTo>
                      <a:pt x="2710" y="1"/>
                    </a:moveTo>
                    <a:cubicBezTo>
                      <a:pt x="2620" y="1"/>
                      <a:pt x="2530" y="6"/>
                      <a:pt x="2439" y="17"/>
                    </a:cubicBezTo>
                    <a:cubicBezTo>
                      <a:pt x="2593" y="140"/>
                      <a:pt x="2778" y="295"/>
                      <a:pt x="2963" y="449"/>
                    </a:cubicBezTo>
                    <a:cubicBezTo>
                      <a:pt x="2822" y="399"/>
                      <a:pt x="2678" y="375"/>
                      <a:pt x="2536" y="375"/>
                    </a:cubicBezTo>
                    <a:cubicBezTo>
                      <a:pt x="2243" y="375"/>
                      <a:pt x="1958" y="478"/>
                      <a:pt x="1729" y="665"/>
                    </a:cubicBezTo>
                    <a:cubicBezTo>
                      <a:pt x="1778" y="662"/>
                      <a:pt x="1827" y="660"/>
                      <a:pt x="1877" y="660"/>
                    </a:cubicBezTo>
                    <a:cubicBezTo>
                      <a:pt x="2321" y="660"/>
                      <a:pt x="2759" y="785"/>
                      <a:pt x="3148" y="1035"/>
                    </a:cubicBezTo>
                    <a:lnTo>
                      <a:pt x="1698" y="1004"/>
                    </a:lnTo>
                    <a:cubicBezTo>
                      <a:pt x="1297" y="1004"/>
                      <a:pt x="803" y="1035"/>
                      <a:pt x="649" y="1375"/>
                    </a:cubicBezTo>
                    <a:cubicBezTo>
                      <a:pt x="772" y="1365"/>
                      <a:pt x="899" y="1358"/>
                      <a:pt x="1027" y="1358"/>
                    </a:cubicBezTo>
                    <a:cubicBezTo>
                      <a:pt x="1283" y="1358"/>
                      <a:pt x="1544" y="1385"/>
                      <a:pt x="1790" y="1467"/>
                    </a:cubicBezTo>
                    <a:cubicBezTo>
                      <a:pt x="1358" y="1467"/>
                      <a:pt x="926" y="1591"/>
                      <a:pt x="525" y="1776"/>
                    </a:cubicBezTo>
                    <a:lnTo>
                      <a:pt x="865" y="1869"/>
                    </a:lnTo>
                    <a:cubicBezTo>
                      <a:pt x="402" y="2208"/>
                      <a:pt x="93" y="2733"/>
                      <a:pt x="0" y="3288"/>
                    </a:cubicBezTo>
                    <a:cubicBezTo>
                      <a:pt x="292" y="2917"/>
                      <a:pt x="743" y="2682"/>
                      <a:pt x="1236" y="2682"/>
                    </a:cubicBezTo>
                    <a:cubicBezTo>
                      <a:pt x="1317" y="2682"/>
                      <a:pt x="1399" y="2689"/>
                      <a:pt x="1482" y="2702"/>
                    </a:cubicBezTo>
                    <a:cubicBezTo>
                      <a:pt x="1544" y="2717"/>
                      <a:pt x="1613" y="2725"/>
                      <a:pt x="1682" y="2725"/>
                    </a:cubicBezTo>
                    <a:cubicBezTo>
                      <a:pt x="1752" y="2725"/>
                      <a:pt x="1821" y="2717"/>
                      <a:pt x="1883" y="2702"/>
                    </a:cubicBezTo>
                    <a:cubicBezTo>
                      <a:pt x="2006" y="2640"/>
                      <a:pt x="2068" y="2455"/>
                      <a:pt x="1945" y="2362"/>
                    </a:cubicBezTo>
                    <a:lnTo>
                      <a:pt x="1173" y="2362"/>
                    </a:lnTo>
                    <a:cubicBezTo>
                      <a:pt x="1340" y="2212"/>
                      <a:pt x="1570" y="2188"/>
                      <a:pt x="1814" y="2188"/>
                    </a:cubicBezTo>
                    <a:cubicBezTo>
                      <a:pt x="1928" y="2188"/>
                      <a:pt x="2045" y="2194"/>
                      <a:pt x="2161" y="2194"/>
                    </a:cubicBezTo>
                    <a:cubicBezTo>
                      <a:pt x="2255" y="2194"/>
                      <a:pt x="2349" y="2190"/>
                      <a:pt x="2439" y="2177"/>
                    </a:cubicBezTo>
                    <a:cubicBezTo>
                      <a:pt x="2562" y="2146"/>
                      <a:pt x="2716" y="2023"/>
                      <a:pt x="2655" y="1930"/>
                    </a:cubicBezTo>
                    <a:cubicBezTo>
                      <a:pt x="2562" y="1930"/>
                      <a:pt x="2469" y="1869"/>
                      <a:pt x="2439" y="1807"/>
                    </a:cubicBezTo>
                    <a:lnTo>
                      <a:pt x="2439" y="1807"/>
                    </a:lnTo>
                    <a:cubicBezTo>
                      <a:pt x="2466" y="1811"/>
                      <a:pt x="2494" y="1813"/>
                      <a:pt x="2521" y="1813"/>
                    </a:cubicBezTo>
                    <a:cubicBezTo>
                      <a:pt x="2701" y="1813"/>
                      <a:pt x="2852" y="1725"/>
                      <a:pt x="2932" y="1591"/>
                    </a:cubicBezTo>
                    <a:cubicBezTo>
                      <a:pt x="3117" y="1529"/>
                      <a:pt x="3333" y="1467"/>
                      <a:pt x="3519" y="1467"/>
                    </a:cubicBezTo>
                    <a:lnTo>
                      <a:pt x="3580" y="1282"/>
                    </a:lnTo>
                    <a:cubicBezTo>
                      <a:pt x="3920" y="1375"/>
                      <a:pt x="4259" y="1529"/>
                      <a:pt x="4506" y="1776"/>
                    </a:cubicBezTo>
                    <a:cubicBezTo>
                      <a:pt x="4599" y="1714"/>
                      <a:pt x="4630" y="1622"/>
                      <a:pt x="4599" y="1529"/>
                    </a:cubicBezTo>
                    <a:lnTo>
                      <a:pt x="4475" y="788"/>
                    </a:lnTo>
                    <a:cubicBezTo>
                      <a:pt x="4013" y="298"/>
                      <a:pt x="3382" y="1"/>
                      <a:pt x="2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47"/>
              <p:cNvSpPr/>
              <p:nvPr/>
            </p:nvSpPr>
            <p:spPr>
              <a:xfrm>
                <a:off x="7778612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35" y="1"/>
                    </a:moveTo>
                    <a:cubicBezTo>
                      <a:pt x="42" y="1"/>
                      <a:pt x="1" y="121"/>
                      <a:pt x="65" y="445"/>
                    </a:cubicBezTo>
                    <a:cubicBezTo>
                      <a:pt x="65" y="723"/>
                      <a:pt x="158" y="970"/>
                      <a:pt x="312" y="1217"/>
                    </a:cubicBezTo>
                    <a:cubicBezTo>
                      <a:pt x="559" y="1464"/>
                      <a:pt x="868" y="1402"/>
                      <a:pt x="991" y="1834"/>
                    </a:cubicBezTo>
                    <a:cubicBezTo>
                      <a:pt x="1053" y="2019"/>
                      <a:pt x="1115" y="2235"/>
                      <a:pt x="1176" y="2451"/>
                    </a:cubicBezTo>
                    <a:cubicBezTo>
                      <a:pt x="1207" y="2420"/>
                      <a:pt x="1238" y="2390"/>
                      <a:pt x="1238" y="2328"/>
                    </a:cubicBezTo>
                    <a:cubicBezTo>
                      <a:pt x="1331" y="2081"/>
                      <a:pt x="1423" y="1803"/>
                      <a:pt x="1207" y="1649"/>
                    </a:cubicBezTo>
                    <a:cubicBezTo>
                      <a:pt x="1176" y="1587"/>
                      <a:pt x="1084" y="1556"/>
                      <a:pt x="1115" y="1495"/>
                    </a:cubicBezTo>
                    <a:cubicBezTo>
                      <a:pt x="1115" y="1449"/>
                      <a:pt x="1164" y="1421"/>
                      <a:pt x="1215" y="1421"/>
                    </a:cubicBezTo>
                    <a:cubicBezTo>
                      <a:pt x="1234" y="1421"/>
                      <a:pt x="1253" y="1425"/>
                      <a:pt x="1269" y="1433"/>
                    </a:cubicBezTo>
                    <a:cubicBezTo>
                      <a:pt x="1331" y="1495"/>
                      <a:pt x="1362" y="1556"/>
                      <a:pt x="1393" y="1618"/>
                    </a:cubicBezTo>
                    <a:cubicBezTo>
                      <a:pt x="1393" y="1680"/>
                      <a:pt x="1454" y="1742"/>
                      <a:pt x="1516" y="1772"/>
                    </a:cubicBezTo>
                    <a:cubicBezTo>
                      <a:pt x="1532" y="1776"/>
                      <a:pt x="1548" y="1778"/>
                      <a:pt x="1563" y="1778"/>
                    </a:cubicBezTo>
                    <a:cubicBezTo>
                      <a:pt x="1663" y="1778"/>
                      <a:pt x="1736" y="1694"/>
                      <a:pt x="1763" y="1587"/>
                    </a:cubicBezTo>
                    <a:cubicBezTo>
                      <a:pt x="1732" y="1495"/>
                      <a:pt x="1670" y="1371"/>
                      <a:pt x="1578" y="1340"/>
                    </a:cubicBezTo>
                    <a:cubicBezTo>
                      <a:pt x="1516" y="1309"/>
                      <a:pt x="1454" y="1279"/>
                      <a:pt x="1454" y="1186"/>
                    </a:cubicBezTo>
                    <a:cubicBezTo>
                      <a:pt x="1454" y="1124"/>
                      <a:pt x="1547" y="1124"/>
                      <a:pt x="1578" y="1032"/>
                    </a:cubicBezTo>
                    <a:cubicBezTo>
                      <a:pt x="1609" y="939"/>
                      <a:pt x="1516" y="816"/>
                      <a:pt x="1393" y="816"/>
                    </a:cubicBezTo>
                    <a:lnTo>
                      <a:pt x="1084" y="816"/>
                    </a:lnTo>
                    <a:cubicBezTo>
                      <a:pt x="991" y="816"/>
                      <a:pt x="899" y="754"/>
                      <a:pt x="837" y="692"/>
                    </a:cubicBezTo>
                    <a:cubicBezTo>
                      <a:pt x="657" y="412"/>
                      <a:pt x="307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47"/>
              <p:cNvSpPr/>
              <p:nvPr/>
            </p:nvSpPr>
            <p:spPr>
              <a:xfrm>
                <a:off x="7506911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1221" y="0"/>
                    </a:moveTo>
                    <a:cubicBezTo>
                      <a:pt x="1206" y="0"/>
                      <a:pt x="1190" y="2"/>
                      <a:pt x="1173" y="5"/>
                    </a:cubicBezTo>
                    <a:cubicBezTo>
                      <a:pt x="1019" y="36"/>
                      <a:pt x="988" y="252"/>
                      <a:pt x="1019" y="406"/>
                    </a:cubicBezTo>
                    <a:cubicBezTo>
                      <a:pt x="1112" y="807"/>
                      <a:pt x="1358" y="1147"/>
                      <a:pt x="1729" y="1363"/>
                    </a:cubicBezTo>
                    <a:cubicBezTo>
                      <a:pt x="1852" y="1456"/>
                      <a:pt x="2007" y="1579"/>
                      <a:pt x="1914" y="1702"/>
                    </a:cubicBezTo>
                    <a:cubicBezTo>
                      <a:pt x="1544" y="1456"/>
                      <a:pt x="1173" y="1209"/>
                      <a:pt x="834" y="962"/>
                    </a:cubicBezTo>
                    <a:lnTo>
                      <a:pt x="834" y="962"/>
                    </a:lnTo>
                    <a:cubicBezTo>
                      <a:pt x="957" y="1301"/>
                      <a:pt x="1142" y="1641"/>
                      <a:pt x="1420" y="1918"/>
                    </a:cubicBezTo>
                    <a:cubicBezTo>
                      <a:pt x="926" y="1857"/>
                      <a:pt x="772" y="1085"/>
                      <a:pt x="278" y="1085"/>
                    </a:cubicBezTo>
                    <a:cubicBezTo>
                      <a:pt x="186" y="1641"/>
                      <a:pt x="402" y="2196"/>
                      <a:pt x="803" y="2536"/>
                    </a:cubicBezTo>
                    <a:cubicBezTo>
                      <a:pt x="865" y="2597"/>
                      <a:pt x="896" y="2659"/>
                      <a:pt x="896" y="2721"/>
                    </a:cubicBezTo>
                    <a:cubicBezTo>
                      <a:pt x="884" y="2788"/>
                      <a:pt x="817" y="2802"/>
                      <a:pt x="732" y="2802"/>
                    </a:cubicBezTo>
                    <a:cubicBezTo>
                      <a:pt x="667" y="2802"/>
                      <a:pt x="592" y="2794"/>
                      <a:pt x="525" y="2794"/>
                    </a:cubicBezTo>
                    <a:cubicBezTo>
                      <a:pt x="437" y="2794"/>
                      <a:pt x="362" y="2808"/>
                      <a:pt x="340" y="2875"/>
                    </a:cubicBezTo>
                    <a:lnTo>
                      <a:pt x="865" y="3307"/>
                    </a:lnTo>
                    <a:cubicBezTo>
                      <a:pt x="1019" y="3431"/>
                      <a:pt x="1204" y="3585"/>
                      <a:pt x="1050" y="3739"/>
                    </a:cubicBezTo>
                    <a:cubicBezTo>
                      <a:pt x="1005" y="3794"/>
                      <a:pt x="949" y="3816"/>
                      <a:pt x="889" y="3816"/>
                    </a:cubicBezTo>
                    <a:cubicBezTo>
                      <a:pt x="746" y="3816"/>
                      <a:pt x="582" y="3685"/>
                      <a:pt x="494" y="3554"/>
                    </a:cubicBezTo>
                    <a:cubicBezTo>
                      <a:pt x="419" y="3404"/>
                      <a:pt x="262" y="3212"/>
                      <a:pt x="107" y="3212"/>
                    </a:cubicBezTo>
                    <a:cubicBezTo>
                      <a:pt x="71" y="3212"/>
                      <a:pt x="35" y="3222"/>
                      <a:pt x="1" y="3245"/>
                    </a:cubicBezTo>
                    <a:cubicBezTo>
                      <a:pt x="1" y="3708"/>
                      <a:pt x="62" y="4171"/>
                      <a:pt x="217" y="4603"/>
                    </a:cubicBezTo>
                    <a:cubicBezTo>
                      <a:pt x="217" y="4634"/>
                      <a:pt x="247" y="4665"/>
                      <a:pt x="278" y="4727"/>
                    </a:cubicBezTo>
                    <a:cubicBezTo>
                      <a:pt x="309" y="4727"/>
                      <a:pt x="371" y="4758"/>
                      <a:pt x="433" y="4758"/>
                    </a:cubicBezTo>
                    <a:cubicBezTo>
                      <a:pt x="803" y="4758"/>
                      <a:pt x="1112" y="4542"/>
                      <a:pt x="1266" y="4202"/>
                    </a:cubicBezTo>
                    <a:cubicBezTo>
                      <a:pt x="1297" y="4079"/>
                      <a:pt x="1328" y="3986"/>
                      <a:pt x="1358" y="3894"/>
                    </a:cubicBezTo>
                    <a:cubicBezTo>
                      <a:pt x="1451" y="3801"/>
                      <a:pt x="1575" y="3708"/>
                      <a:pt x="1667" y="3616"/>
                    </a:cubicBezTo>
                    <a:cubicBezTo>
                      <a:pt x="1821" y="3369"/>
                      <a:pt x="1667" y="3091"/>
                      <a:pt x="1667" y="2844"/>
                    </a:cubicBezTo>
                    <a:cubicBezTo>
                      <a:pt x="1636" y="2628"/>
                      <a:pt x="1729" y="2443"/>
                      <a:pt x="1883" y="2320"/>
                    </a:cubicBezTo>
                    <a:cubicBezTo>
                      <a:pt x="2126" y="2158"/>
                      <a:pt x="2415" y="2067"/>
                      <a:pt x="2711" y="2067"/>
                    </a:cubicBezTo>
                    <a:cubicBezTo>
                      <a:pt x="2754" y="2067"/>
                      <a:pt x="2797" y="2069"/>
                      <a:pt x="2840" y="2073"/>
                    </a:cubicBezTo>
                    <a:cubicBezTo>
                      <a:pt x="2902" y="2073"/>
                      <a:pt x="2963" y="2073"/>
                      <a:pt x="2994" y="2104"/>
                    </a:cubicBezTo>
                    <a:cubicBezTo>
                      <a:pt x="3118" y="2196"/>
                      <a:pt x="3025" y="2381"/>
                      <a:pt x="3148" y="2474"/>
                    </a:cubicBezTo>
                    <a:cubicBezTo>
                      <a:pt x="3168" y="2484"/>
                      <a:pt x="3187" y="2488"/>
                      <a:pt x="3206" y="2488"/>
                    </a:cubicBezTo>
                    <a:cubicBezTo>
                      <a:pt x="3309" y="2488"/>
                      <a:pt x="3405" y="2362"/>
                      <a:pt x="3457" y="2258"/>
                    </a:cubicBezTo>
                    <a:cubicBezTo>
                      <a:pt x="3488" y="2134"/>
                      <a:pt x="3519" y="1949"/>
                      <a:pt x="3673" y="1949"/>
                    </a:cubicBezTo>
                    <a:lnTo>
                      <a:pt x="3704" y="2227"/>
                    </a:lnTo>
                    <a:lnTo>
                      <a:pt x="3858" y="2258"/>
                    </a:lnTo>
                    <a:cubicBezTo>
                      <a:pt x="3982" y="2350"/>
                      <a:pt x="3827" y="2567"/>
                      <a:pt x="3673" y="2628"/>
                    </a:cubicBezTo>
                    <a:cubicBezTo>
                      <a:pt x="3488" y="2690"/>
                      <a:pt x="3303" y="2721"/>
                      <a:pt x="3241" y="2937"/>
                    </a:cubicBezTo>
                    <a:cubicBezTo>
                      <a:pt x="3215" y="3094"/>
                      <a:pt x="3410" y="3228"/>
                      <a:pt x="3602" y="3228"/>
                    </a:cubicBezTo>
                    <a:cubicBezTo>
                      <a:pt x="3636" y="3228"/>
                      <a:pt x="3671" y="3224"/>
                      <a:pt x="3704" y="3215"/>
                    </a:cubicBezTo>
                    <a:cubicBezTo>
                      <a:pt x="3889" y="3153"/>
                      <a:pt x="4074" y="2999"/>
                      <a:pt x="4167" y="2813"/>
                    </a:cubicBezTo>
                    <a:cubicBezTo>
                      <a:pt x="4352" y="2567"/>
                      <a:pt x="4476" y="2320"/>
                      <a:pt x="4568" y="2042"/>
                    </a:cubicBezTo>
                    <a:cubicBezTo>
                      <a:pt x="4599" y="1888"/>
                      <a:pt x="4661" y="1733"/>
                      <a:pt x="4722" y="1579"/>
                    </a:cubicBezTo>
                    <a:cubicBezTo>
                      <a:pt x="4784" y="1425"/>
                      <a:pt x="5062" y="1332"/>
                      <a:pt x="5124" y="1209"/>
                    </a:cubicBezTo>
                    <a:cubicBezTo>
                      <a:pt x="5247" y="931"/>
                      <a:pt x="4877" y="653"/>
                      <a:pt x="4568" y="653"/>
                    </a:cubicBezTo>
                    <a:cubicBezTo>
                      <a:pt x="4107" y="653"/>
                      <a:pt x="3503" y="1607"/>
                      <a:pt x="3028" y="1607"/>
                    </a:cubicBezTo>
                    <a:cubicBezTo>
                      <a:pt x="2962" y="1607"/>
                      <a:pt x="2900" y="1589"/>
                      <a:pt x="2840" y="1548"/>
                    </a:cubicBezTo>
                    <a:cubicBezTo>
                      <a:pt x="3025" y="1301"/>
                      <a:pt x="3334" y="1301"/>
                      <a:pt x="3056" y="931"/>
                    </a:cubicBezTo>
                    <a:cubicBezTo>
                      <a:pt x="2921" y="742"/>
                      <a:pt x="2691" y="647"/>
                      <a:pt x="2450" y="647"/>
                    </a:cubicBezTo>
                    <a:cubicBezTo>
                      <a:pt x="2415" y="647"/>
                      <a:pt x="2381" y="649"/>
                      <a:pt x="2346" y="653"/>
                    </a:cubicBezTo>
                    <a:cubicBezTo>
                      <a:pt x="2408" y="807"/>
                      <a:pt x="2439" y="993"/>
                      <a:pt x="2377" y="1178"/>
                    </a:cubicBezTo>
                    <a:lnTo>
                      <a:pt x="1482" y="190"/>
                    </a:lnTo>
                    <a:cubicBezTo>
                      <a:pt x="1427" y="107"/>
                      <a:pt x="1347" y="0"/>
                      <a:pt x="1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47"/>
              <p:cNvSpPr/>
              <p:nvPr/>
            </p:nvSpPr>
            <p:spPr>
              <a:xfrm>
                <a:off x="7523263" y="3292747"/>
                <a:ext cx="151081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05" h="2052" extrusionOk="0">
                    <a:moveTo>
                      <a:pt x="3226" y="1"/>
                    </a:moveTo>
                    <a:cubicBezTo>
                      <a:pt x="3002" y="1"/>
                      <a:pt x="2720" y="156"/>
                      <a:pt x="2439" y="262"/>
                    </a:cubicBezTo>
                    <a:cubicBezTo>
                      <a:pt x="2192" y="355"/>
                      <a:pt x="1420" y="571"/>
                      <a:pt x="1297" y="817"/>
                    </a:cubicBezTo>
                    <a:cubicBezTo>
                      <a:pt x="1112" y="1188"/>
                      <a:pt x="1575" y="941"/>
                      <a:pt x="1667" y="1219"/>
                    </a:cubicBezTo>
                    <a:cubicBezTo>
                      <a:pt x="1204" y="1250"/>
                      <a:pt x="680" y="1250"/>
                      <a:pt x="186" y="1250"/>
                    </a:cubicBezTo>
                    <a:cubicBezTo>
                      <a:pt x="124" y="1250"/>
                      <a:pt x="1" y="1250"/>
                      <a:pt x="1" y="1342"/>
                    </a:cubicBezTo>
                    <a:cubicBezTo>
                      <a:pt x="1" y="1466"/>
                      <a:pt x="155" y="1527"/>
                      <a:pt x="279" y="1527"/>
                    </a:cubicBezTo>
                    <a:cubicBezTo>
                      <a:pt x="330" y="1515"/>
                      <a:pt x="381" y="1507"/>
                      <a:pt x="432" y="1507"/>
                    </a:cubicBezTo>
                    <a:cubicBezTo>
                      <a:pt x="504" y="1507"/>
                      <a:pt x="577" y="1522"/>
                      <a:pt x="649" y="1558"/>
                    </a:cubicBezTo>
                    <a:cubicBezTo>
                      <a:pt x="495" y="1558"/>
                      <a:pt x="340" y="1620"/>
                      <a:pt x="217" y="1682"/>
                    </a:cubicBezTo>
                    <a:cubicBezTo>
                      <a:pt x="155" y="1682"/>
                      <a:pt x="124" y="1712"/>
                      <a:pt x="124" y="1774"/>
                    </a:cubicBezTo>
                    <a:cubicBezTo>
                      <a:pt x="93" y="1836"/>
                      <a:pt x="186" y="1898"/>
                      <a:pt x="279" y="1929"/>
                    </a:cubicBezTo>
                    <a:cubicBezTo>
                      <a:pt x="587" y="2011"/>
                      <a:pt x="896" y="2052"/>
                      <a:pt x="1195" y="2052"/>
                    </a:cubicBezTo>
                    <a:cubicBezTo>
                      <a:pt x="1345" y="2052"/>
                      <a:pt x="1492" y="2042"/>
                      <a:pt x="1636" y="2021"/>
                    </a:cubicBezTo>
                    <a:cubicBezTo>
                      <a:pt x="1670" y="2029"/>
                      <a:pt x="1700" y="2033"/>
                      <a:pt x="1730" y="2033"/>
                    </a:cubicBezTo>
                    <a:cubicBezTo>
                      <a:pt x="1810" y="2033"/>
                      <a:pt x="1877" y="2005"/>
                      <a:pt x="1945" y="1959"/>
                    </a:cubicBezTo>
                    <a:cubicBezTo>
                      <a:pt x="1976" y="1898"/>
                      <a:pt x="1976" y="1836"/>
                      <a:pt x="2007" y="1805"/>
                    </a:cubicBezTo>
                    <a:cubicBezTo>
                      <a:pt x="2099" y="1589"/>
                      <a:pt x="2285" y="1466"/>
                      <a:pt x="2501" y="1373"/>
                    </a:cubicBezTo>
                    <a:cubicBezTo>
                      <a:pt x="2501" y="1342"/>
                      <a:pt x="2531" y="1342"/>
                      <a:pt x="2562" y="1342"/>
                    </a:cubicBezTo>
                    <a:cubicBezTo>
                      <a:pt x="2593" y="1342"/>
                      <a:pt x="2624" y="1373"/>
                      <a:pt x="2624" y="1404"/>
                    </a:cubicBezTo>
                    <a:cubicBezTo>
                      <a:pt x="2686" y="1527"/>
                      <a:pt x="2778" y="1651"/>
                      <a:pt x="2871" y="1743"/>
                    </a:cubicBezTo>
                    <a:cubicBezTo>
                      <a:pt x="2925" y="1816"/>
                      <a:pt x="3001" y="1846"/>
                      <a:pt x="3079" y="1846"/>
                    </a:cubicBezTo>
                    <a:cubicBezTo>
                      <a:pt x="3134" y="1846"/>
                      <a:pt x="3190" y="1831"/>
                      <a:pt x="3241" y="1805"/>
                    </a:cubicBezTo>
                    <a:cubicBezTo>
                      <a:pt x="3365" y="1743"/>
                      <a:pt x="3334" y="1157"/>
                      <a:pt x="3426" y="1003"/>
                    </a:cubicBezTo>
                    <a:cubicBezTo>
                      <a:pt x="3612" y="663"/>
                      <a:pt x="3704" y="725"/>
                      <a:pt x="3612" y="355"/>
                    </a:cubicBezTo>
                    <a:cubicBezTo>
                      <a:pt x="3532" y="89"/>
                      <a:pt x="3395" y="1"/>
                      <a:pt x="3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47"/>
              <p:cNvSpPr/>
              <p:nvPr/>
            </p:nvSpPr>
            <p:spPr>
              <a:xfrm>
                <a:off x="7529583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5375" y="1"/>
                    </a:moveTo>
                    <a:cubicBezTo>
                      <a:pt x="5015" y="1"/>
                      <a:pt x="4682" y="207"/>
                      <a:pt x="4537" y="544"/>
                    </a:cubicBezTo>
                    <a:cubicBezTo>
                      <a:pt x="4352" y="1007"/>
                      <a:pt x="4352" y="1532"/>
                      <a:pt x="4136" y="1995"/>
                    </a:cubicBezTo>
                    <a:cubicBezTo>
                      <a:pt x="4043" y="2242"/>
                      <a:pt x="3889" y="2612"/>
                      <a:pt x="3580" y="2705"/>
                    </a:cubicBezTo>
                    <a:cubicBezTo>
                      <a:pt x="3525" y="2727"/>
                      <a:pt x="3469" y="2737"/>
                      <a:pt x="3414" y="2737"/>
                    </a:cubicBezTo>
                    <a:cubicBezTo>
                      <a:pt x="3162" y="2737"/>
                      <a:pt x="2937" y="2521"/>
                      <a:pt x="2963" y="2242"/>
                    </a:cubicBezTo>
                    <a:cubicBezTo>
                      <a:pt x="2901" y="2242"/>
                      <a:pt x="2809" y="2211"/>
                      <a:pt x="2747" y="2211"/>
                    </a:cubicBezTo>
                    <a:cubicBezTo>
                      <a:pt x="2716" y="2365"/>
                      <a:pt x="2623" y="2581"/>
                      <a:pt x="2407" y="2581"/>
                    </a:cubicBezTo>
                    <a:cubicBezTo>
                      <a:pt x="2137" y="2551"/>
                      <a:pt x="2130" y="2024"/>
                      <a:pt x="1874" y="2024"/>
                    </a:cubicBezTo>
                    <a:cubicBezTo>
                      <a:pt x="1867" y="2024"/>
                      <a:pt x="1859" y="2025"/>
                      <a:pt x="1852" y="2026"/>
                    </a:cubicBezTo>
                    <a:cubicBezTo>
                      <a:pt x="1697" y="2057"/>
                      <a:pt x="1636" y="2242"/>
                      <a:pt x="1636" y="2365"/>
                    </a:cubicBezTo>
                    <a:cubicBezTo>
                      <a:pt x="1667" y="2489"/>
                      <a:pt x="1667" y="2612"/>
                      <a:pt x="1636" y="2735"/>
                    </a:cubicBezTo>
                    <a:cubicBezTo>
                      <a:pt x="1488" y="2847"/>
                      <a:pt x="1317" y="2902"/>
                      <a:pt x="1151" y="2902"/>
                    </a:cubicBezTo>
                    <a:cubicBezTo>
                      <a:pt x="1041" y="2902"/>
                      <a:pt x="932" y="2877"/>
                      <a:pt x="833" y="2828"/>
                    </a:cubicBezTo>
                    <a:cubicBezTo>
                      <a:pt x="556" y="2735"/>
                      <a:pt x="278" y="2643"/>
                      <a:pt x="0" y="2612"/>
                    </a:cubicBezTo>
                    <a:lnTo>
                      <a:pt x="0" y="2612"/>
                    </a:lnTo>
                    <a:cubicBezTo>
                      <a:pt x="124" y="2890"/>
                      <a:pt x="370" y="3044"/>
                      <a:pt x="648" y="3044"/>
                    </a:cubicBezTo>
                    <a:cubicBezTo>
                      <a:pt x="620" y="3242"/>
                      <a:pt x="463" y="3388"/>
                      <a:pt x="271" y="3388"/>
                    </a:cubicBezTo>
                    <a:cubicBezTo>
                      <a:pt x="253" y="3388"/>
                      <a:pt x="235" y="3386"/>
                      <a:pt x="216" y="3384"/>
                    </a:cubicBezTo>
                    <a:lnTo>
                      <a:pt x="216" y="3384"/>
                    </a:lnTo>
                    <a:cubicBezTo>
                      <a:pt x="309" y="3661"/>
                      <a:pt x="710" y="3754"/>
                      <a:pt x="1049" y="3754"/>
                    </a:cubicBezTo>
                    <a:cubicBezTo>
                      <a:pt x="1180" y="3764"/>
                      <a:pt x="1309" y="3769"/>
                      <a:pt x="1438" y="3769"/>
                    </a:cubicBezTo>
                    <a:cubicBezTo>
                      <a:pt x="2070" y="3769"/>
                      <a:pt x="2676" y="3645"/>
                      <a:pt x="3241" y="3414"/>
                    </a:cubicBezTo>
                    <a:cubicBezTo>
                      <a:pt x="3347" y="3542"/>
                      <a:pt x="3512" y="3611"/>
                      <a:pt x="3676" y="3611"/>
                    </a:cubicBezTo>
                    <a:cubicBezTo>
                      <a:pt x="3749" y="3611"/>
                      <a:pt x="3822" y="3597"/>
                      <a:pt x="3889" y="3569"/>
                    </a:cubicBezTo>
                    <a:cubicBezTo>
                      <a:pt x="3889" y="3353"/>
                      <a:pt x="3950" y="3168"/>
                      <a:pt x="4074" y="3013"/>
                    </a:cubicBezTo>
                    <a:cubicBezTo>
                      <a:pt x="4166" y="2952"/>
                      <a:pt x="4228" y="2890"/>
                      <a:pt x="4290" y="2797"/>
                    </a:cubicBezTo>
                    <a:cubicBezTo>
                      <a:pt x="4352" y="2643"/>
                      <a:pt x="4382" y="2489"/>
                      <a:pt x="4352" y="2334"/>
                    </a:cubicBezTo>
                    <a:cubicBezTo>
                      <a:pt x="4321" y="2149"/>
                      <a:pt x="4444" y="1995"/>
                      <a:pt x="4598" y="1933"/>
                    </a:cubicBezTo>
                    <a:lnTo>
                      <a:pt x="4598" y="1933"/>
                    </a:lnTo>
                    <a:cubicBezTo>
                      <a:pt x="4444" y="2365"/>
                      <a:pt x="4598" y="2828"/>
                      <a:pt x="4969" y="3106"/>
                    </a:cubicBezTo>
                    <a:lnTo>
                      <a:pt x="4506" y="3106"/>
                    </a:lnTo>
                    <a:cubicBezTo>
                      <a:pt x="4475" y="3106"/>
                      <a:pt x="4413" y="3106"/>
                      <a:pt x="4382" y="3137"/>
                    </a:cubicBezTo>
                    <a:cubicBezTo>
                      <a:pt x="4352" y="3168"/>
                      <a:pt x="4352" y="3198"/>
                      <a:pt x="4382" y="3229"/>
                    </a:cubicBezTo>
                    <a:cubicBezTo>
                      <a:pt x="4475" y="3507"/>
                      <a:pt x="4753" y="3692"/>
                      <a:pt x="5031" y="3692"/>
                    </a:cubicBezTo>
                    <a:cubicBezTo>
                      <a:pt x="5339" y="3692"/>
                      <a:pt x="5617" y="3661"/>
                      <a:pt x="5895" y="3600"/>
                    </a:cubicBezTo>
                    <a:cubicBezTo>
                      <a:pt x="6325" y="3541"/>
                      <a:pt x="6743" y="3519"/>
                      <a:pt x="7165" y="3519"/>
                    </a:cubicBezTo>
                    <a:cubicBezTo>
                      <a:pt x="7408" y="3519"/>
                      <a:pt x="7652" y="3527"/>
                      <a:pt x="7901" y="3538"/>
                    </a:cubicBezTo>
                    <a:cubicBezTo>
                      <a:pt x="7746" y="3384"/>
                      <a:pt x="7530" y="3260"/>
                      <a:pt x="7283" y="3260"/>
                    </a:cubicBezTo>
                    <a:cubicBezTo>
                      <a:pt x="7222" y="3260"/>
                      <a:pt x="7160" y="3260"/>
                      <a:pt x="7098" y="3229"/>
                    </a:cubicBezTo>
                    <a:cubicBezTo>
                      <a:pt x="6913" y="3106"/>
                      <a:pt x="7222" y="2766"/>
                      <a:pt x="7067" y="2581"/>
                    </a:cubicBezTo>
                    <a:cubicBezTo>
                      <a:pt x="7045" y="2578"/>
                      <a:pt x="7022" y="2576"/>
                      <a:pt x="7000" y="2576"/>
                    </a:cubicBezTo>
                    <a:cubicBezTo>
                      <a:pt x="6606" y="2576"/>
                      <a:pt x="6336" y="3075"/>
                      <a:pt x="5956" y="3075"/>
                    </a:cubicBezTo>
                    <a:cubicBezTo>
                      <a:pt x="5679" y="3044"/>
                      <a:pt x="5493" y="2797"/>
                      <a:pt x="5339" y="2581"/>
                    </a:cubicBezTo>
                    <a:lnTo>
                      <a:pt x="5216" y="2303"/>
                    </a:lnTo>
                    <a:cubicBezTo>
                      <a:pt x="5154" y="2211"/>
                      <a:pt x="5092" y="2118"/>
                      <a:pt x="5061" y="2057"/>
                    </a:cubicBezTo>
                    <a:cubicBezTo>
                      <a:pt x="4969" y="1871"/>
                      <a:pt x="4938" y="1655"/>
                      <a:pt x="4969" y="1470"/>
                    </a:cubicBezTo>
                    <a:lnTo>
                      <a:pt x="4969" y="1470"/>
                    </a:lnTo>
                    <a:lnTo>
                      <a:pt x="5061" y="1748"/>
                    </a:lnTo>
                    <a:lnTo>
                      <a:pt x="5277" y="1748"/>
                    </a:lnTo>
                    <a:cubicBezTo>
                      <a:pt x="4691" y="1223"/>
                      <a:pt x="6574" y="390"/>
                      <a:pt x="5679" y="51"/>
                    </a:cubicBezTo>
                    <a:cubicBezTo>
                      <a:pt x="5578" y="17"/>
                      <a:pt x="5475" y="1"/>
                      <a:pt x="5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7486767" y="4020748"/>
                <a:ext cx="512247" cy="46609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43" extrusionOk="0">
                    <a:moveTo>
                      <a:pt x="1" y="0"/>
                    </a:moveTo>
                    <a:lnTo>
                      <a:pt x="1" y="1142"/>
                    </a:lnTo>
                    <a:lnTo>
                      <a:pt x="12562" y="1142"/>
                    </a:lnTo>
                    <a:lnTo>
                      <a:pt x="12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7470415" y="3946492"/>
                <a:ext cx="56007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34" y="2192"/>
                    </a:lnTo>
                    <a:lnTo>
                      <a:pt x="137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4806217" y="1849876"/>
                <a:ext cx="171225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139" extrusionOk="0">
                    <a:moveTo>
                      <a:pt x="742" y="1"/>
                    </a:moveTo>
                    <a:cubicBezTo>
                      <a:pt x="526" y="1"/>
                      <a:pt x="279" y="93"/>
                      <a:pt x="279" y="248"/>
                    </a:cubicBezTo>
                    <a:cubicBezTo>
                      <a:pt x="279" y="340"/>
                      <a:pt x="310" y="402"/>
                      <a:pt x="371" y="464"/>
                    </a:cubicBezTo>
                    <a:cubicBezTo>
                      <a:pt x="433" y="587"/>
                      <a:pt x="526" y="649"/>
                      <a:pt x="649" y="710"/>
                    </a:cubicBezTo>
                    <a:cubicBezTo>
                      <a:pt x="726" y="726"/>
                      <a:pt x="811" y="734"/>
                      <a:pt x="900" y="734"/>
                    </a:cubicBezTo>
                    <a:cubicBezTo>
                      <a:pt x="989" y="734"/>
                      <a:pt x="1081" y="726"/>
                      <a:pt x="1174" y="710"/>
                    </a:cubicBezTo>
                    <a:cubicBezTo>
                      <a:pt x="1359" y="710"/>
                      <a:pt x="1575" y="803"/>
                      <a:pt x="1606" y="865"/>
                    </a:cubicBezTo>
                    <a:cubicBezTo>
                      <a:pt x="1606" y="957"/>
                      <a:pt x="1544" y="1019"/>
                      <a:pt x="1513" y="1081"/>
                    </a:cubicBezTo>
                    <a:cubicBezTo>
                      <a:pt x="1482" y="1235"/>
                      <a:pt x="1637" y="1420"/>
                      <a:pt x="1482" y="1544"/>
                    </a:cubicBezTo>
                    <a:cubicBezTo>
                      <a:pt x="1433" y="1573"/>
                      <a:pt x="1375" y="1584"/>
                      <a:pt x="1312" y="1584"/>
                    </a:cubicBezTo>
                    <a:cubicBezTo>
                      <a:pt x="1175" y="1584"/>
                      <a:pt x="1013" y="1534"/>
                      <a:pt x="865" y="1513"/>
                    </a:cubicBezTo>
                    <a:cubicBezTo>
                      <a:pt x="773" y="1513"/>
                      <a:pt x="711" y="1482"/>
                      <a:pt x="618" y="1451"/>
                    </a:cubicBezTo>
                    <a:cubicBezTo>
                      <a:pt x="557" y="1420"/>
                      <a:pt x="557" y="1328"/>
                      <a:pt x="557" y="1266"/>
                    </a:cubicBezTo>
                    <a:cubicBezTo>
                      <a:pt x="557" y="1235"/>
                      <a:pt x="587" y="1173"/>
                      <a:pt x="618" y="1142"/>
                    </a:cubicBezTo>
                    <a:cubicBezTo>
                      <a:pt x="649" y="1127"/>
                      <a:pt x="680" y="1119"/>
                      <a:pt x="711" y="1119"/>
                    </a:cubicBezTo>
                    <a:cubicBezTo>
                      <a:pt x="742" y="1119"/>
                      <a:pt x="773" y="1127"/>
                      <a:pt x="803" y="1142"/>
                    </a:cubicBezTo>
                    <a:cubicBezTo>
                      <a:pt x="803" y="1173"/>
                      <a:pt x="773" y="1173"/>
                      <a:pt x="803" y="1235"/>
                    </a:cubicBezTo>
                    <a:cubicBezTo>
                      <a:pt x="817" y="1277"/>
                      <a:pt x="856" y="1294"/>
                      <a:pt x="904" y="1294"/>
                    </a:cubicBezTo>
                    <a:cubicBezTo>
                      <a:pt x="961" y="1294"/>
                      <a:pt x="1030" y="1269"/>
                      <a:pt x="1081" y="1235"/>
                    </a:cubicBezTo>
                    <a:cubicBezTo>
                      <a:pt x="1235" y="1112"/>
                      <a:pt x="1112" y="896"/>
                      <a:pt x="865" y="834"/>
                    </a:cubicBezTo>
                    <a:cubicBezTo>
                      <a:pt x="829" y="829"/>
                      <a:pt x="792" y="826"/>
                      <a:pt x="755" y="826"/>
                    </a:cubicBezTo>
                    <a:cubicBezTo>
                      <a:pt x="569" y="826"/>
                      <a:pt x="371" y="890"/>
                      <a:pt x="217" y="1019"/>
                    </a:cubicBezTo>
                    <a:cubicBezTo>
                      <a:pt x="63" y="1142"/>
                      <a:pt x="1" y="1359"/>
                      <a:pt x="63" y="1575"/>
                    </a:cubicBezTo>
                    <a:cubicBezTo>
                      <a:pt x="310" y="1976"/>
                      <a:pt x="557" y="2037"/>
                      <a:pt x="1050" y="2130"/>
                    </a:cubicBezTo>
                    <a:cubicBezTo>
                      <a:pt x="1116" y="2136"/>
                      <a:pt x="1181" y="2138"/>
                      <a:pt x="1244" y="2138"/>
                    </a:cubicBezTo>
                    <a:cubicBezTo>
                      <a:pt x="1541" y="2138"/>
                      <a:pt x="1820" y="2083"/>
                      <a:pt x="2100" y="2007"/>
                    </a:cubicBezTo>
                    <a:cubicBezTo>
                      <a:pt x="2284" y="1961"/>
                      <a:pt x="2434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75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1" y="1791"/>
                    </a:cubicBezTo>
                    <a:cubicBezTo>
                      <a:pt x="3272" y="1667"/>
                      <a:pt x="3303" y="1544"/>
                      <a:pt x="3303" y="1420"/>
                    </a:cubicBezTo>
                    <a:cubicBezTo>
                      <a:pt x="3328" y="1319"/>
                      <a:pt x="3436" y="1219"/>
                      <a:pt x="3542" y="1219"/>
                    </a:cubicBezTo>
                    <a:cubicBezTo>
                      <a:pt x="3565" y="1219"/>
                      <a:pt x="3589" y="1224"/>
                      <a:pt x="3612" y="1235"/>
                    </a:cubicBezTo>
                    <a:cubicBezTo>
                      <a:pt x="3581" y="1328"/>
                      <a:pt x="3550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075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6" y="1081"/>
                      <a:pt x="4013" y="957"/>
                      <a:pt x="3859" y="834"/>
                    </a:cubicBezTo>
                    <a:cubicBezTo>
                      <a:pt x="3747" y="759"/>
                      <a:pt x="3623" y="718"/>
                      <a:pt x="3495" y="718"/>
                    </a:cubicBezTo>
                    <a:cubicBezTo>
                      <a:pt x="3412" y="718"/>
                      <a:pt x="3327" y="736"/>
                      <a:pt x="3241" y="772"/>
                    </a:cubicBezTo>
                    <a:cubicBezTo>
                      <a:pt x="2933" y="896"/>
                      <a:pt x="2964" y="1235"/>
                      <a:pt x="2717" y="1389"/>
                    </a:cubicBezTo>
                    <a:cubicBezTo>
                      <a:pt x="2586" y="1448"/>
                      <a:pt x="2448" y="1478"/>
                      <a:pt x="2309" y="1478"/>
                    </a:cubicBezTo>
                    <a:cubicBezTo>
                      <a:pt x="2155" y="1478"/>
                      <a:pt x="1999" y="1440"/>
                      <a:pt x="1853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3" y="618"/>
                    </a:cubicBezTo>
                    <a:cubicBezTo>
                      <a:pt x="1760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5" y="506"/>
                    </a:cubicBezTo>
                    <a:cubicBezTo>
                      <a:pt x="944" y="506"/>
                      <a:pt x="788" y="471"/>
                      <a:pt x="649" y="402"/>
                    </a:cubicBezTo>
                    <a:lnTo>
                      <a:pt x="1266" y="371"/>
                    </a:lnTo>
                    <a:cubicBezTo>
                      <a:pt x="1359" y="278"/>
                      <a:pt x="1297" y="155"/>
                      <a:pt x="1174" y="93"/>
                    </a:cubicBezTo>
                    <a:cubicBezTo>
                      <a:pt x="1050" y="1"/>
                      <a:pt x="896" y="1"/>
                      <a:pt x="7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5047865" y="1800821"/>
                <a:ext cx="192592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587" y="2037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21" y="3055"/>
                    </a:cubicBezTo>
                    <a:cubicBezTo>
                      <a:pt x="1903" y="3070"/>
                      <a:pt x="1987" y="3077"/>
                      <a:pt x="2072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12" y="2762"/>
                      <a:pt x="3677" y="2762"/>
                    </a:cubicBezTo>
                    <a:cubicBezTo>
                      <a:pt x="3542" y="2762"/>
                      <a:pt x="3395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27" y="3333"/>
                    </a:lnTo>
                    <a:cubicBezTo>
                      <a:pt x="3889" y="3349"/>
                      <a:pt x="3943" y="3356"/>
                      <a:pt x="3997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22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4810010" y="1802778"/>
                <a:ext cx="18378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2267" extrusionOk="0">
                    <a:moveTo>
                      <a:pt x="2813" y="0"/>
                    </a:moveTo>
                    <a:cubicBezTo>
                      <a:pt x="2400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46" y="738"/>
                      <a:pt x="1211" y="767"/>
                      <a:pt x="1087" y="767"/>
                    </a:cubicBezTo>
                    <a:cubicBezTo>
                      <a:pt x="1042" y="767"/>
                      <a:pt x="999" y="763"/>
                      <a:pt x="957" y="754"/>
                    </a:cubicBezTo>
                    <a:cubicBezTo>
                      <a:pt x="741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8" y="258"/>
                    </a:cubicBezTo>
                    <a:cubicBezTo>
                      <a:pt x="831" y="258"/>
                      <a:pt x="900" y="284"/>
                      <a:pt x="957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66" y="600"/>
                      <a:pt x="1482" y="477"/>
                      <a:pt x="1482" y="322"/>
                    </a:cubicBezTo>
                    <a:cubicBezTo>
                      <a:pt x="1482" y="199"/>
                      <a:pt x="1297" y="14"/>
                      <a:pt x="1112" y="14"/>
                    </a:cubicBezTo>
                    <a:cubicBezTo>
                      <a:pt x="988" y="14"/>
                      <a:pt x="834" y="45"/>
                      <a:pt x="710" y="45"/>
                    </a:cubicBezTo>
                    <a:cubicBezTo>
                      <a:pt x="653" y="45"/>
                      <a:pt x="600" y="44"/>
                      <a:pt x="550" y="44"/>
                    </a:cubicBezTo>
                    <a:cubicBezTo>
                      <a:pt x="251" y="44"/>
                      <a:pt x="89" y="67"/>
                      <a:pt x="62" y="384"/>
                    </a:cubicBezTo>
                    <a:cubicBezTo>
                      <a:pt x="1" y="569"/>
                      <a:pt x="93" y="754"/>
                      <a:pt x="247" y="847"/>
                    </a:cubicBezTo>
                    <a:cubicBezTo>
                      <a:pt x="494" y="940"/>
                      <a:pt x="710" y="1001"/>
                      <a:pt x="957" y="1063"/>
                    </a:cubicBezTo>
                    <a:cubicBezTo>
                      <a:pt x="1048" y="1108"/>
                      <a:pt x="1171" y="1137"/>
                      <a:pt x="1279" y="1137"/>
                    </a:cubicBezTo>
                    <a:cubicBezTo>
                      <a:pt x="1319" y="1137"/>
                      <a:pt x="1356" y="1133"/>
                      <a:pt x="1389" y="1125"/>
                    </a:cubicBezTo>
                    <a:cubicBezTo>
                      <a:pt x="1509" y="1101"/>
                      <a:pt x="1591" y="1003"/>
                      <a:pt x="1694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60" y="1094"/>
                      <a:pt x="1760" y="1125"/>
                      <a:pt x="1698" y="1186"/>
                    </a:cubicBezTo>
                    <a:cubicBezTo>
                      <a:pt x="1636" y="1279"/>
                      <a:pt x="1605" y="1372"/>
                      <a:pt x="1636" y="1433"/>
                    </a:cubicBezTo>
                    <a:cubicBezTo>
                      <a:pt x="1657" y="1516"/>
                      <a:pt x="1719" y="1557"/>
                      <a:pt x="1794" y="1557"/>
                    </a:cubicBezTo>
                    <a:cubicBezTo>
                      <a:pt x="1832" y="1557"/>
                      <a:pt x="1873" y="1547"/>
                      <a:pt x="1914" y="1526"/>
                    </a:cubicBezTo>
                    <a:cubicBezTo>
                      <a:pt x="1976" y="1464"/>
                      <a:pt x="1945" y="1372"/>
                      <a:pt x="2037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46" y="1557"/>
                      <a:pt x="2223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15" y="2112"/>
                      <a:pt x="2500" y="1927"/>
                      <a:pt x="2624" y="1711"/>
                    </a:cubicBezTo>
                    <a:cubicBezTo>
                      <a:pt x="2747" y="1526"/>
                      <a:pt x="2716" y="1279"/>
                      <a:pt x="2562" y="1094"/>
                    </a:cubicBezTo>
                    <a:cubicBezTo>
                      <a:pt x="2500" y="1032"/>
                      <a:pt x="2439" y="970"/>
                      <a:pt x="2346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4" y="369"/>
                      <a:pt x="2840" y="361"/>
                      <a:pt x="2859" y="361"/>
                    </a:cubicBezTo>
                    <a:cubicBezTo>
                      <a:pt x="2878" y="361"/>
                      <a:pt x="2902" y="369"/>
                      <a:pt x="2932" y="384"/>
                    </a:cubicBezTo>
                    <a:cubicBezTo>
                      <a:pt x="3118" y="446"/>
                      <a:pt x="2963" y="569"/>
                      <a:pt x="2994" y="785"/>
                    </a:cubicBezTo>
                    <a:cubicBezTo>
                      <a:pt x="2994" y="938"/>
                      <a:pt x="3224" y="1048"/>
                      <a:pt x="3443" y="1048"/>
                    </a:cubicBezTo>
                    <a:cubicBezTo>
                      <a:pt x="3490" y="1048"/>
                      <a:pt x="3537" y="1043"/>
                      <a:pt x="3581" y="1032"/>
                    </a:cubicBezTo>
                    <a:cubicBezTo>
                      <a:pt x="3827" y="1001"/>
                      <a:pt x="4074" y="878"/>
                      <a:pt x="426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06" y="477"/>
                      <a:pt x="4506" y="384"/>
                      <a:pt x="4414" y="322"/>
                    </a:cubicBezTo>
                    <a:cubicBezTo>
                      <a:pt x="4375" y="315"/>
                      <a:pt x="4337" y="311"/>
                      <a:pt x="4299" y="311"/>
                    </a:cubicBezTo>
                    <a:cubicBezTo>
                      <a:pt x="4184" y="311"/>
                      <a:pt x="4074" y="345"/>
                      <a:pt x="3982" y="415"/>
                    </a:cubicBezTo>
                    <a:cubicBezTo>
                      <a:pt x="3889" y="508"/>
                      <a:pt x="3797" y="600"/>
                      <a:pt x="3673" y="693"/>
                    </a:cubicBezTo>
                    <a:cubicBezTo>
                      <a:pt x="3639" y="710"/>
                      <a:pt x="3595" y="718"/>
                      <a:pt x="3549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272" y="508"/>
                      <a:pt x="3395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4" y="5"/>
                      <a:pt x="2883" y="0"/>
                      <a:pt x="2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47"/>
              <p:cNvSpPr/>
              <p:nvPr/>
            </p:nvSpPr>
            <p:spPr>
              <a:xfrm>
                <a:off x="494090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4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6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6" y="521"/>
                    </a:cubicBezTo>
                    <a:cubicBezTo>
                      <a:pt x="1315" y="521"/>
                      <a:pt x="1422" y="492"/>
                      <a:pt x="1512" y="447"/>
                    </a:cubicBezTo>
                    <a:cubicBezTo>
                      <a:pt x="1512" y="416"/>
                      <a:pt x="1543" y="385"/>
                      <a:pt x="1574" y="385"/>
                    </a:cubicBezTo>
                    <a:cubicBezTo>
                      <a:pt x="1583" y="381"/>
                      <a:pt x="1592" y="379"/>
                      <a:pt x="1602" y="379"/>
                    </a:cubicBezTo>
                    <a:cubicBezTo>
                      <a:pt x="1667" y="379"/>
                      <a:pt x="1755" y="455"/>
                      <a:pt x="1728" y="509"/>
                    </a:cubicBezTo>
                    <a:cubicBezTo>
                      <a:pt x="1698" y="570"/>
                      <a:pt x="1605" y="601"/>
                      <a:pt x="1543" y="663"/>
                    </a:cubicBezTo>
                    <a:cubicBezTo>
                      <a:pt x="1420" y="725"/>
                      <a:pt x="1389" y="879"/>
                      <a:pt x="1451" y="1002"/>
                    </a:cubicBezTo>
                    <a:cubicBezTo>
                      <a:pt x="1482" y="1095"/>
                      <a:pt x="1543" y="1188"/>
                      <a:pt x="1451" y="1218"/>
                    </a:cubicBezTo>
                    <a:cubicBezTo>
                      <a:pt x="1440" y="1222"/>
                      <a:pt x="1430" y="1223"/>
                      <a:pt x="1419" y="1223"/>
                    </a:cubicBezTo>
                    <a:cubicBezTo>
                      <a:pt x="1331" y="1223"/>
                      <a:pt x="1224" y="1126"/>
                      <a:pt x="1142" y="1126"/>
                    </a:cubicBezTo>
                    <a:cubicBezTo>
                      <a:pt x="1129" y="1123"/>
                      <a:pt x="1116" y="1121"/>
                      <a:pt x="1104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78" y="1624"/>
                      <a:pt x="1476" y="1624"/>
                    </a:cubicBezTo>
                    <a:cubicBezTo>
                      <a:pt x="1499" y="1624"/>
                      <a:pt x="1521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5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67" y="2113"/>
                      <a:pt x="1698" y="2206"/>
                      <a:pt x="1667" y="2237"/>
                    </a:cubicBezTo>
                    <a:cubicBezTo>
                      <a:pt x="1636" y="2268"/>
                      <a:pt x="1574" y="2283"/>
                      <a:pt x="1509" y="2283"/>
                    </a:cubicBezTo>
                    <a:cubicBezTo>
                      <a:pt x="1443" y="2283"/>
                      <a:pt x="1374" y="2268"/>
                      <a:pt x="1327" y="2237"/>
                    </a:cubicBezTo>
                    <a:cubicBezTo>
                      <a:pt x="1235" y="2175"/>
                      <a:pt x="1142" y="2144"/>
                      <a:pt x="1019" y="2113"/>
                    </a:cubicBezTo>
                    <a:cubicBezTo>
                      <a:pt x="864" y="2113"/>
                      <a:pt x="772" y="2299"/>
                      <a:pt x="617" y="2299"/>
                    </a:cubicBezTo>
                    <a:cubicBezTo>
                      <a:pt x="556" y="2299"/>
                      <a:pt x="463" y="2268"/>
                      <a:pt x="401" y="2237"/>
                    </a:cubicBezTo>
                    <a:cubicBezTo>
                      <a:pt x="340" y="2237"/>
                      <a:pt x="216" y="2237"/>
                      <a:pt x="185" y="2299"/>
                    </a:cubicBezTo>
                    <a:cubicBezTo>
                      <a:pt x="155" y="2329"/>
                      <a:pt x="185" y="2391"/>
                      <a:pt x="278" y="2391"/>
                    </a:cubicBezTo>
                    <a:cubicBezTo>
                      <a:pt x="340" y="2422"/>
                      <a:pt x="401" y="2422"/>
                      <a:pt x="46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68" y="2144"/>
                    </a:cubicBezTo>
                    <a:cubicBezTo>
                      <a:pt x="2070" y="2142"/>
                      <a:pt x="2074" y="2141"/>
                      <a:pt x="2079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4" y="2476"/>
                    </a:cubicBezTo>
                    <a:cubicBezTo>
                      <a:pt x="3279" y="2476"/>
                      <a:pt x="3364" y="2468"/>
                      <a:pt x="3457" y="2453"/>
                    </a:cubicBezTo>
                    <a:cubicBezTo>
                      <a:pt x="3488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518" y="1712"/>
                      <a:pt x="3426" y="1681"/>
                    </a:cubicBezTo>
                    <a:cubicBezTo>
                      <a:pt x="3302" y="1620"/>
                      <a:pt x="3210" y="1589"/>
                      <a:pt x="3086" y="1589"/>
                    </a:cubicBezTo>
                    <a:cubicBezTo>
                      <a:pt x="2901" y="1589"/>
                      <a:pt x="2747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500129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0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5" y="592"/>
                      <a:pt x="2611" y="594"/>
                      <a:pt x="2637" y="594"/>
                    </a:cubicBezTo>
                    <a:cubicBezTo>
                      <a:pt x="2741" y="594"/>
                      <a:pt x="2861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82" y="977"/>
                    </a:cubicBezTo>
                    <a:cubicBezTo>
                      <a:pt x="3309" y="977"/>
                      <a:pt x="3337" y="971"/>
                      <a:pt x="3365" y="957"/>
                    </a:cubicBezTo>
                    <a:cubicBezTo>
                      <a:pt x="3365" y="865"/>
                      <a:pt x="3365" y="803"/>
                      <a:pt x="3365" y="711"/>
                    </a:cubicBezTo>
                    <a:cubicBezTo>
                      <a:pt x="3334" y="618"/>
                      <a:pt x="3334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523034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1" y="464"/>
                    </a:cubicBezTo>
                    <a:cubicBezTo>
                      <a:pt x="433" y="587"/>
                      <a:pt x="556" y="649"/>
                      <a:pt x="679" y="710"/>
                    </a:cubicBezTo>
                    <a:cubicBezTo>
                      <a:pt x="757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79" y="1127"/>
                      <a:pt x="710" y="1119"/>
                      <a:pt x="741" y="1119"/>
                    </a:cubicBezTo>
                    <a:cubicBezTo>
                      <a:pt x="772" y="1119"/>
                      <a:pt x="803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1" y="1294"/>
                      <a:pt x="1061" y="1269"/>
                      <a:pt x="1111" y="1235"/>
                    </a:cubicBezTo>
                    <a:cubicBezTo>
                      <a:pt x="1266" y="1112"/>
                      <a:pt x="1142" y="896"/>
                      <a:pt x="895" y="834"/>
                    </a:cubicBezTo>
                    <a:cubicBezTo>
                      <a:pt x="859" y="829"/>
                      <a:pt x="823" y="826"/>
                      <a:pt x="785" y="826"/>
                    </a:cubicBezTo>
                    <a:cubicBezTo>
                      <a:pt x="599" y="826"/>
                      <a:pt x="402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0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6" y="1219"/>
                      <a:pt x="3572" y="1219"/>
                    </a:cubicBezTo>
                    <a:cubicBezTo>
                      <a:pt x="3596" y="1219"/>
                      <a:pt x="3619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35" y="1729"/>
                      <a:pt x="3827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198" y="1451"/>
                      <a:pt x="4198" y="1359"/>
                      <a:pt x="4167" y="1266"/>
                    </a:cubicBezTo>
                    <a:cubicBezTo>
                      <a:pt x="4136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6" y="718"/>
                    </a:cubicBezTo>
                    <a:cubicBezTo>
                      <a:pt x="3442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47" y="527"/>
                      <a:pt x="1595" y="470"/>
                      <a:pt x="1451" y="470"/>
                    </a:cubicBezTo>
                    <a:cubicBezTo>
                      <a:pt x="1398" y="470"/>
                      <a:pt x="1346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8" y="471"/>
                      <a:pt x="679" y="402"/>
                    </a:cubicBezTo>
                    <a:lnTo>
                      <a:pt x="1297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1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47"/>
              <p:cNvSpPr/>
              <p:nvPr/>
            </p:nvSpPr>
            <p:spPr>
              <a:xfrm>
                <a:off x="5471951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65" y="772"/>
                    </a:cubicBezTo>
                    <a:cubicBezTo>
                      <a:pt x="3407" y="877"/>
                      <a:pt x="3521" y="925"/>
                      <a:pt x="3629" y="925"/>
                    </a:cubicBezTo>
                    <a:cubicBezTo>
                      <a:pt x="3679" y="925"/>
                      <a:pt x="3727" y="915"/>
                      <a:pt x="3766" y="895"/>
                    </a:cubicBezTo>
                    <a:cubicBezTo>
                      <a:pt x="3859" y="802"/>
                      <a:pt x="3828" y="710"/>
                      <a:pt x="3859" y="617"/>
                    </a:cubicBezTo>
                    <a:cubicBezTo>
                      <a:pt x="3859" y="546"/>
                      <a:pt x="3951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67" y="556"/>
                      <a:pt x="4136" y="586"/>
                    </a:cubicBezTo>
                    <a:cubicBezTo>
                      <a:pt x="4167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9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600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45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3" y="1543"/>
                      <a:pt x="1" y="1790"/>
                      <a:pt x="63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526" y="2407"/>
                      <a:pt x="680" y="2438"/>
                      <a:pt x="865" y="2438"/>
                    </a:cubicBezTo>
                    <a:cubicBezTo>
                      <a:pt x="1050" y="2438"/>
                      <a:pt x="1266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5" y="2019"/>
                      <a:pt x="1222" y="2060"/>
                      <a:pt x="1315" y="2060"/>
                    </a:cubicBezTo>
                    <a:cubicBezTo>
                      <a:pt x="1375" y="2060"/>
                      <a:pt x="1434" y="2043"/>
                      <a:pt x="1482" y="2006"/>
                    </a:cubicBezTo>
                    <a:cubicBezTo>
                      <a:pt x="1544" y="2129"/>
                      <a:pt x="1606" y="2253"/>
                      <a:pt x="1729" y="2284"/>
                    </a:cubicBezTo>
                    <a:cubicBezTo>
                      <a:pt x="1806" y="2330"/>
                      <a:pt x="1883" y="2353"/>
                      <a:pt x="1957" y="2353"/>
                    </a:cubicBezTo>
                    <a:cubicBezTo>
                      <a:pt x="2030" y="2353"/>
                      <a:pt x="2100" y="2330"/>
                      <a:pt x="2161" y="2284"/>
                    </a:cubicBezTo>
                    <a:cubicBezTo>
                      <a:pt x="2285" y="2222"/>
                      <a:pt x="2316" y="2068"/>
                      <a:pt x="2377" y="1975"/>
                    </a:cubicBezTo>
                    <a:cubicBezTo>
                      <a:pt x="2415" y="1899"/>
                      <a:pt x="2536" y="1846"/>
                      <a:pt x="2637" y="1846"/>
                    </a:cubicBezTo>
                    <a:cubicBezTo>
                      <a:pt x="2700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408" y="2469"/>
                    </a:cubicBezTo>
                    <a:cubicBezTo>
                      <a:pt x="2326" y="2551"/>
                      <a:pt x="2216" y="2592"/>
                      <a:pt x="2106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4" y="2484"/>
                      <a:pt x="1748" y="2484"/>
                    </a:cubicBezTo>
                    <a:cubicBezTo>
                      <a:pt x="1586" y="2484"/>
                      <a:pt x="1421" y="2589"/>
                      <a:pt x="1421" y="2716"/>
                    </a:cubicBezTo>
                    <a:cubicBezTo>
                      <a:pt x="145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828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25" y="1985"/>
                      <a:pt x="3766" y="1975"/>
                      <a:pt x="3813" y="1975"/>
                    </a:cubicBezTo>
                    <a:cubicBezTo>
                      <a:pt x="3907" y="1975"/>
                      <a:pt x="4023" y="2016"/>
                      <a:pt x="4044" y="2099"/>
                    </a:cubicBezTo>
                    <a:cubicBezTo>
                      <a:pt x="4075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118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2" y="3240"/>
                      <a:pt x="4414" y="3179"/>
                    </a:cubicBezTo>
                    <a:cubicBezTo>
                      <a:pt x="459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476" y="1852"/>
                      <a:pt x="4322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30" y="833"/>
                      <a:pt x="4599" y="617"/>
                    </a:cubicBezTo>
                    <a:cubicBezTo>
                      <a:pt x="4599" y="494"/>
                      <a:pt x="4568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47"/>
              <p:cNvSpPr/>
              <p:nvPr/>
            </p:nvSpPr>
            <p:spPr>
              <a:xfrm>
                <a:off x="5232872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8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3" y="258"/>
                      <a:pt x="788" y="258"/>
                    </a:cubicBezTo>
                    <a:cubicBezTo>
                      <a:pt x="862" y="258"/>
                      <a:pt x="931" y="284"/>
                      <a:pt x="988" y="322"/>
                    </a:cubicBezTo>
                    <a:cubicBezTo>
                      <a:pt x="864" y="353"/>
                      <a:pt x="803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43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72" y="45"/>
                    </a:cubicBezTo>
                    <a:cubicBezTo>
                      <a:pt x="714" y="45"/>
                      <a:pt x="661" y="44"/>
                      <a:pt x="611" y="44"/>
                    </a:cubicBezTo>
                    <a:cubicBezTo>
                      <a:pt x="312" y="44"/>
                      <a:pt x="146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2" y="1293"/>
                      <a:pt x="2106" y="1285"/>
                      <a:pt x="2138" y="1285"/>
                    </a:cubicBezTo>
                    <a:cubicBezTo>
                      <a:pt x="2222" y="1285"/>
                      <a:pt x="2293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7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2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2" y="718"/>
                      <a:pt x="3333" y="667"/>
                      <a:pt x="3333" y="600"/>
                    </a:cubicBezTo>
                    <a:cubicBezTo>
                      <a:pt x="3333" y="508"/>
                      <a:pt x="3457" y="446"/>
                      <a:pt x="3488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536625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7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44" y="385"/>
                    </a:cubicBezTo>
                    <a:cubicBezTo>
                      <a:pt x="1552" y="381"/>
                      <a:pt x="1562" y="379"/>
                      <a:pt x="1572" y="379"/>
                    </a:cubicBezTo>
                    <a:cubicBezTo>
                      <a:pt x="1636" y="379"/>
                      <a:pt x="1725" y="455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3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48" y="1624"/>
                      <a:pt x="1446" y="1624"/>
                    </a:cubicBezTo>
                    <a:cubicBezTo>
                      <a:pt x="1468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63" y="2268"/>
                      <a:pt x="371" y="2237"/>
                    </a:cubicBezTo>
                    <a:cubicBezTo>
                      <a:pt x="309" y="2237"/>
                      <a:pt x="217" y="2237"/>
                      <a:pt x="186" y="2299"/>
                    </a:cubicBezTo>
                    <a:cubicBezTo>
                      <a:pt x="124" y="2329"/>
                      <a:pt x="186" y="2391"/>
                      <a:pt x="247" y="2391"/>
                    </a:cubicBezTo>
                    <a:cubicBezTo>
                      <a:pt x="309" y="2422"/>
                      <a:pt x="371" y="2422"/>
                      <a:pt x="43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0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46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542664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1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3" y="124"/>
                      <a:pt x="32" y="155"/>
                    </a:cubicBezTo>
                    <a:cubicBezTo>
                      <a:pt x="32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6" y="592"/>
                      <a:pt x="2611" y="594"/>
                      <a:pt x="2637" y="594"/>
                    </a:cubicBezTo>
                    <a:cubicBezTo>
                      <a:pt x="2741" y="594"/>
                      <a:pt x="2862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229" y="124"/>
                    </a:cubicBezTo>
                    <a:cubicBezTo>
                      <a:pt x="4178" y="36"/>
                      <a:pt x="4071" y="4"/>
                      <a:pt x="3949" y="4"/>
                    </a:cubicBezTo>
                    <a:cubicBezTo>
                      <a:pt x="3773" y="4"/>
                      <a:pt x="3567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5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565569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9" y="248"/>
                    </a:cubicBezTo>
                    <a:cubicBezTo>
                      <a:pt x="279" y="340"/>
                      <a:pt x="309" y="402"/>
                      <a:pt x="371" y="464"/>
                    </a:cubicBezTo>
                    <a:cubicBezTo>
                      <a:pt x="433" y="587"/>
                      <a:pt x="525" y="649"/>
                      <a:pt x="649" y="710"/>
                    </a:cubicBezTo>
                    <a:cubicBezTo>
                      <a:pt x="741" y="726"/>
                      <a:pt x="834" y="734"/>
                      <a:pt x="927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59" y="710"/>
                      <a:pt x="1606" y="803"/>
                      <a:pt x="1606" y="865"/>
                    </a:cubicBezTo>
                    <a:cubicBezTo>
                      <a:pt x="160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11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64" y="1127"/>
                      <a:pt x="703" y="1119"/>
                      <a:pt x="738" y="1119"/>
                    </a:cubicBezTo>
                    <a:cubicBezTo>
                      <a:pt x="772" y="1119"/>
                      <a:pt x="803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62" y="1294"/>
                      <a:pt x="914" y="1294"/>
                    </a:cubicBezTo>
                    <a:cubicBezTo>
                      <a:pt x="976" y="1294"/>
                      <a:pt x="1047" y="1269"/>
                      <a:pt x="1081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55" y="829"/>
                      <a:pt x="814" y="826"/>
                      <a:pt x="775" y="826"/>
                    </a:cubicBezTo>
                    <a:cubicBezTo>
                      <a:pt x="578" y="826"/>
                      <a:pt x="402" y="890"/>
                      <a:pt x="248" y="1019"/>
                    </a:cubicBezTo>
                    <a:cubicBezTo>
                      <a:pt x="62" y="1142"/>
                      <a:pt x="1" y="1359"/>
                      <a:pt x="93" y="1575"/>
                    </a:cubicBezTo>
                    <a:cubicBezTo>
                      <a:pt x="309" y="1976"/>
                      <a:pt x="556" y="2037"/>
                      <a:pt x="1050" y="2130"/>
                    </a:cubicBezTo>
                    <a:cubicBezTo>
                      <a:pt x="1116" y="2136"/>
                      <a:pt x="1181" y="2138"/>
                      <a:pt x="1247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86" y="1918"/>
                      <a:pt x="2855" y="1935"/>
                      <a:pt x="2922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67"/>
                      <a:pt x="3303" y="1544"/>
                      <a:pt x="3334" y="1420"/>
                    </a:cubicBezTo>
                    <a:cubicBezTo>
                      <a:pt x="3359" y="1319"/>
                      <a:pt x="3446" y="1219"/>
                      <a:pt x="3561" y="1219"/>
                    </a:cubicBezTo>
                    <a:cubicBezTo>
                      <a:pt x="3587" y="1219"/>
                      <a:pt x="3614" y="1224"/>
                      <a:pt x="3642" y="1235"/>
                    </a:cubicBezTo>
                    <a:cubicBezTo>
                      <a:pt x="3581" y="1328"/>
                      <a:pt x="3581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105" y="1667"/>
                      <a:pt x="4167" y="1575"/>
                    </a:cubicBezTo>
                    <a:cubicBezTo>
                      <a:pt x="4198" y="1482"/>
                      <a:pt x="4198" y="1359"/>
                      <a:pt x="4167" y="1266"/>
                    </a:cubicBezTo>
                    <a:cubicBezTo>
                      <a:pt x="4136" y="1081"/>
                      <a:pt x="4013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1" y="1478"/>
                      <a:pt x="2329" y="1478"/>
                    </a:cubicBezTo>
                    <a:cubicBezTo>
                      <a:pt x="2170" y="1478"/>
                      <a:pt x="2014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14" y="680"/>
                      <a:pt x="1883" y="618"/>
                    </a:cubicBezTo>
                    <a:cubicBezTo>
                      <a:pt x="1748" y="527"/>
                      <a:pt x="1596" y="470"/>
                      <a:pt x="1451" y="470"/>
                    </a:cubicBezTo>
                    <a:cubicBezTo>
                      <a:pt x="1398" y="470"/>
                      <a:pt x="1347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47"/>
              <p:cNvSpPr/>
              <p:nvPr/>
            </p:nvSpPr>
            <p:spPr>
              <a:xfrm>
                <a:off x="5897342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2" y="617"/>
                      <a:pt x="3333" y="772"/>
                    </a:cubicBezTo>
                    <a:cubicBezTo>
                      <a:pt x="3401" y="862"/>
                      <a:pt x="3518" y="919"/>
                      <a:pt x="3637" y="919"/>
                    </a:cubicBezTo>
                    <a:cubicBezTo>
                      <a:pt x="3680" y="919"/>
                      <a:pt x="3724" y="912"/>
                      <a:pt x="3765" y="895"/>
                    </a:cubicBezTo>
                    <a:cubicBezTo>
                      <a:pt x="3858" y="802"/>
                      <a:pt x="3827" y="710"/>
                      <a:pt x="3827" y="617"/>
                    </a:cubicBezTo>
                    <a:cubicBezTo>
                      <a:pt x="3851" y="546"/>
                      <a:pt x="3949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5" y="988"/>
                      <a:pt x="4012" y="1142"/>
                    </a:cubicBezTo>
                    <a:cubicBezTo>
                      <a:pt x="3890" y="1288"/>
                      <a:pt x="3691" y="1377"/>
                      <a:pt x="3491" y="1377"/>
                    </a:cubicBezTo>
                    <a:cubicBezTo>
                      <a:pt x="3438" y="1377"/>
                      <a:pt x="3385" y="1371"/>
                      <a:pt x="3333" y="1358"/>
                    </a:cubicBezTo>
                    <a:cubicBezTo>
                      <a:pt x="3241" y="1327"/>
                      <a:pt x="3148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685" y="1296"/>
                      <a:pt x="2654" y="1327"/>
                      <a:pt x="2654" y="1389"/>
                    </a:cubicBezTo>
                    <a:cubicBezTo>
                      <a:pt x="2571" y="1555"/>
                      <a:pt x="2439" y="1671"/>
                      <a:pt x="2256" y="1671"/>
                    </a:cubicBezTo>
                    <a:cubicBezTo>
                      <a:pt x="2235" y="1671"/>
                      <a:pt x="2214" y="1670"/>
                      <a:pt x="2191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14" y="1049"/>
                      <a:pt x="1883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124" y="2253"/>
                    </a:cubicBezTo>
                    <a:cubicBezTo>
                      <a:pt x="185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4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6" y="2023"/>
                      <a:pt x="1041" y="2023"/>
                    </a:cubicBezTo>
                    <a:cubicBezTo>
                      <a:pt x="1014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17" y="2037"/>
                      <a:pt x="617" y="2006"/>
                    </a:cubicBezTo>
                    <a:cubicBezTo>
                      <a:pt x="587" y="1790"/>
                      <a:pt x="587" y="1512"/>
                      <a:pt x="864" y="1420"/>
                    </a:cubicBezTo>
                    <a:lnTo>
                      <a:pt x="988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2" y="2129"/>
                      <a:pt x="1605" y="2253"/>
                      <a:pt x="1728" y="2284"/>
                    </a:cubicBezTo>
                    <a:cubicBezTo>
                      <a:pt x="1790" y="2330"/>
                      <a:pt x="1867" y="2353"/>
                      <a:pt x="1945" y="2353"/>
                    </a:cubicBezTo>
                    <a:cubicBezTo>
                      <a:pt x="2022" y="2353"/>
                      <a:pt x="2099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3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5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0" y="2762"/>
                      <a:pt x="3302" y="2808"/>
                    </a:cubicBezTo>
                    <a:cubicBezTo>
                      <a:pt x="3086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41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3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7" y="1740"/>
                      <a:pt x="4290" y="1740"/>
                    </a:cubicBezTo>
                    <a:cubicBezTo>
                      <a:pt x="4321" y="1740"/>
                      <a:pt x="4359" y="1728"/>
                      <a:pt x="4413" y="1697"/>
                    </a:cubicBezTo>
                    <a:cubicBezTo>
                      <a:pt x="4753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3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5659486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24" y="155"/>
                      <a:pt x="1759" y="446"/>
                    </a:cubicBezTo>
                    <a:cubicBezTo>
                      <a:pt x="1698" y="538"/>
                      <a:pt x="1605" y="631"/>
                      <a:pt x="1482" y="693"/>
                    </a:cubicBezTo>
                    <a:cubicBezTo>
                      <a:pt x="1369" y="738"/>
                      <a:pt x="1239" y="767"/>
                      <a:pt x="1117" y="767"/>
                    </a:cubicBezTo>
                    <a:cubicBezTo>
                      <a:pt x="1073" y="767"/>
                      <a:pt x="1029" y="763"/>
                      <a:pt x="988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322"/>
                      <a:pt x="648" y="291"/>
                    </a:cubicBezTo>
                    <a:cubicBezTo>
                      <a:pt x="684" y="268"/>
                      <a:pt x="724" y="258"/>
                      <a:pt x="766" y="258"/>
                    </a:cubicBezTo>
                    <a:cubicBezTo>
                      <a:pt x="835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4" y="538"/>
                    </a:cubicBezTo>
                    <a:cubicBezTo>
                      <a:pt x="926" y="600"/>
                      <a:pt x="1019" y="600"/>
                      <a:pt x="1080" y="600"/>
                    </a:cubicBezTo>
                    <a:cubicBezTo>
                      <a:pt x="1297" y="600"/>
                      <a:pt x="1513" y="477"/>
                      <a:pt x="1513" y="322"/>
                    </a:cubicBezTo>
                    <a:cubicBezTo>
                      <a:pt x="1513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4" y="45"/>
                      <a:pt x="630" y="44"/>
                      <a:pt x="579" y="44"/>
                    </a:cubicBezTo>
                    <a:cubicBezTo>
                      <a:pt x="274" y="44"/>
                      <a:pt x="89" y="67"/>
                      <a:pt x="62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7" y="1137"/>
                    </a:cubicBezTo>
                    <a:cubicBezTo>
                      <a:pt x="1337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709" y="1003"/>
                    </a:cubicBezTo>
                    <a:cubicBezTo>
                      <a:pt x="1742" y="1003"/>
                      <a:pt x="1779" y="1011"/>
                      <a:pt x="1821" y="1032"/>
                    </a:cubicBezTo>
                    <a:cubicBezTo>
                      <a:pt x="1790" y="1094"/>
                      <a:pt x="1759" y="1156"/>
                      <a:pt x="1729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4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6" y="1464"/>
                      <a:pt x="1945" y="1372"/>
                      <a:pt x="2037" y="1310"/>
                    </a:cubicBezTo>
                    <a:cubicBezTo>
                      <a:pt x="2072" y="1293"/>
                      <a:pt x="2104" y="1285"/>
                      <a:pt x="2133" y="1285"/>
                    </a:cubicBezTo>
                    <a:cubicBezTo>
                      <a:pt x="2210" y="1285"/>
                      <a:pt x="2270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06" y="1958"/>
                      <a:pt x="1975" y="2174"/>
                      <a:pt x="2130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8" y="970"/>
                      <a:pt x="2377" y="878"/>
                    </a:cubicBezTo>
                    <a:cubicBezTo>
                      <a:pt x="2222" y="662"/>
                      <a:pt x="2469" y="384"/>
                      <a:pt x="2809" y="384"/>
                    </a:cubicBezTo>
                    <a:cubicBezTo>
                      <a:pt x="2824" y="369"/>
                      <a:pt x="2847" y="361"/>
                      <a:pt x="2874" y="361"/>
                    </a:cubicBezTo>
                    <a:cubicBezTo>
                      <a:pt x="2901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3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5" y="311"/>
                      <a:pt x="4325" y="311"/>
                    </a:cubicBezTo>
                    <a:cubicBezTo>
                      <a:pt x="4203" y="311"/>
                      <a:pt x="4082" y="345"/>
                      <a:pt x="4012" y="415"/>
                    </a:cubicBezTo>
                    <a:cubicBezTo>
                      <a:pt x="3889" y="508"/>
                      <a:pt x="3827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5" y="667"/>
                      <a:pt x="3303" y="600"/>
                    </a:cubicBezTo>
                    <a:cubicBezTo>
                      <a:pt x="3303" y="508"/>
                      <a:pt x="3426" y="446"/>
                      <a:pt x="3488" y="384"/>
                    </a:cubicBezTo>
                    <a:cubicBezTo>
                      <a:pt x="3580" y="199"/>
                      <a:pt x="3303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5791606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4" y="138"/>
                      <a:pt x="1112" y="231"/>
                      <a:pt x="988" y="293"/>
                    </a:cubicBezTo>
                    <a:cubicBezTo>
                      <a:pt x="711" y="416"/>
                      <a:pt x="340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40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8" y="756"/>
                    </a:cubicBezTo>
                    <a:cubicBezTo>
                      <a:pt x="456" y="756"/>
                      <a:pt x="664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58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4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48" y="381"/>
                      <a:pt x="1555" y="379"/>
                      <a:pt x="1563" y="379"/>
                    </a:cubicBezTo>
                    <a:cubicBezTo>
                      <a:pt x="1614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39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7" y="1222"/>
                      <a:pt x="1393" y="1223"/>
                      <a:pt x="1380" y="1223"/>
                    </a:cubicBezTo>
                    <a:cubicBezTo>
                      <a:pt x="1276" y="1223"/>
                      <a:pt x="1191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7" y="1311"/>
                    </a:cubicBezTo>
                    <a:cubicBezTo>
                      <a:pt x="1038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67" y="1897"/>
                      <a:pt x="1637" y="1897"/>
                      <a:pt x="1575" y="1897"/>
                    </a:cubicBezTo>
                    <a:cubicBezTo>
                      <a:pt x="1513" y="1928"/>
                      <a:pt x="1513" y="2021"/>
                      <a:pt x="1575" y="2083"/>
                    </a:cubicBezTo>
                    <a:cubicBezTo>
                      <a:pt x="1606" y="2113"/>
                      <a:pt x="1667" y="2206"/>
                      <a:pt x="1606" y="2237"/>
                    </a:cubicBezTo>
                    <a:cubicBezTo>
                      <a:pt x="1590" y="2268"/>
                      <a:pt x="1528" y="2283"/>
                      <a:pt x="1459" y="2283"/>
                    </a:cubicBezTo>
                    <a:cubicBezTo>
                      <a:pt x="1390" y="2283"/>
                      <a:pt x="1312" y="2268"/>
                      <a:pt x="1266" y="2237"/>
                    </a:cubicBezTo>
                    <a:cubicBezTo>
                      <a:pt x="1204" y="2175"/>
                      <a:pt x="1081" y="2144"/>
                      <a:pt x="958" y="2113"/>
                    </a:cubicBezTo>
                    <a:cubicBezTo>
                      <a:pt x="803" y="2113"/>
                      <a:pt x="711" y="2299"/>
                      <a:pt x="587" y="2299"/>
                    </a:cubicBezTo>
                    <a:cubicBezTo>
                      <a:pt x="495" y="2299"/>
                      <a:pt x="433" y="2268"/>
                      <a:pt x="340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07" y="2144"/>
                    </a:cubicBezTo>
                    <a:cubicBezTo>
                      <a:pt x="2011" y="2142"/>
                      <a:pt x="2017" y="2141"/>
                      <a:pt x="2023" y="2141"/>
                    </a:cubicBezTo>
                    <a:cubicBezTo>
                      <a:pt x="2120" y="2141"/>
                      <a:pt x="2466" y="2332"/>
                      <a:pt x="2408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0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3" y="1805"/>
                    </a:cubicBezTo>
                    <a:cubicBezTo>
                      <a:pt x="3581" y="1743"/>
                      <a:pt x="3488" y="1712"/>
                      <a:pt x="3396" y="1681"/>
                    </a:cubicBezTo>
                    <a:cubicBezTo>
                      <a:pt x="3303" y="1620"/>
                      <a:pt x="3180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70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61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5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5852038" y="1803308"/>
                <a:ext cx="173712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978" extrusionOk="0">
                    <a:moveTo>
                      <a:pt x="1759" y="1"/>
                    </a:moveTo>
                    <a:cubicBezTo>
                      <a:pt x="1698" y="1"/>
                      <a:pt x="1574" y="1"/>
                      <a:pt x="1543" y="93"/>
                    </a:cubicBezTo>
                    <a:cubicBezTo>
                      <a:pt x="1543" y="155"/>
                      <a:pt x="1698" y="186"/>
                      <a:pt x="1821" y="217"/>
                    </a:cubicBezTo>
                    <a:cubicBezTo>
                      <a:pt x="1914" y="217"/>
                      <a:pt x="2068" y="278"/>
                      <a:pt x="2006" y="340"/>
                    </a:cubicBezTo>
                    <a:cubicBezTo>
                      <a:pt x="1957" y="324"/>
                      <a:pt x="1905" y="316"/>
                      <a:pt x="1853" y="316"/>
                    </a:cubicBezTo>
                    <a:cubicBezTo>
                      <a:pt x="1712" y="316"/>
                      <a:pt x="1572" y="373"/>
                      <a:pt x="1482" y="464"/>
                    </a:cubicBezTo>
                    <a:cubicBezTo>
                      <a:pt x="1420" y="525"/>
                      <a:pt x="1389" y="556"/>
                      <a:pt x="1296" y="556"/>
                    </a:cubicBezTo>
                    <a:cubicBezTo>
                      <a:pt x="1235" y="556"/>
                      <a:pt x="1204" y="495"/>
                      <a:pt x="1173" y="464"/>
                    </a:cubicBezTo>
                    <a:cubicBezTo>
                      <a:pt x="1055" y="369"/>
                      <a:pt x="919" y="329"/>
                      <a:pt x="779" y="329"/>
                    </a:cubicBezTo>
                    <a:cubicBezTo>
                      <a:pt x="736" y="329"/>
                      <a:pt x="692" y="333"/>
                      <a:pt x="648" y="340"/>
                    </a:cubicBezTo>
                    <a:cubicBezTo>
                      <a:pt x="617" y="248"/>
                      <a:pt x="741" y="186"/>
                      <a:pt x="864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3" y="186"/>
                    </a:cubicBezTo>
                    <a:cubicBezTo>
                      <a:pt x="1204" y="93"/>
                      <a:pt x="988" y="32"/>
                      <a:pt x="803" y="32"/>
                    </a:cubicBezTo>
                    <a:cubicBezTo>
                      <a:pt x="587" y="32"/>
                      <a:pt x="340" y="32"/>
                      <a:pt x="124" y="93"/>
                    </a:cubicBezTo>
                    <a:cubicBezTo>
                      <a:pt x="93" y="93"/>
                      <a:pt x="31" y="124"/>
                      <a:pt x="0" y="155"/>
                    </a:cubicBezTo>
                    <a:cubicBezTo>
                      <a:pt x="0" y="186"/>
                      <a:pt x="0" y="217"/>
                      <a:pt x="0" y="217"/>
                    </a:cubicBezTo>
                    <a:lnTo>
                      <a:pt x="0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2" y="644"/>
                      <a:pt x="500" y="525"/>
                      <a:pt x="648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43" y="680"/>
                      <a:pt x="1759" y="649"/>
                    </a:cubicBezTo>
                    <a:lnTo>
                      <a:pt x="1914" y="649"/>
                    </a:lnTo>
                    <a:cubicBezTo>
                      <a:pt x="2068" y="618"/>
                      <a:pt x="2191" y="525"/>
                      <a:pt x="2346" y="525"/>
                    </a:cubicBezTo>
                    <a:cubicBezTo>
                      <a:pt x="2407" y="525"/>
                      <a:pt x="2469" y="556"/>
                      <a:pt x="2531" y="556"/>
                    </a:cubicBezTo>
                    <a:cubicBezTo>
                      <a:pt x="2571" y="572"/>
                      <a:pt x="2618" y="578"/>
                      <a:pt x="2667" y="578"/>
                    </a:cubicBezTo>
                    <a:cubicBezTo>
                      <a:pt x="2776" y="578"/>
                      <a:pt x="2895" y="550"/>
                      <a:pt x="2973" y="550"/>
                    </a:cubicBezTo>
                    <a:cubicBezTo>
                      <a:pt x="2993" y="550"/>
                      <a:pt x="3011" y="552"/>
                      <a:pt x="3025" y="556"/>
                    </a:cubicBezTo>
                    <a:cubicBezTo>
                      <a:pt x="3117" y="618"/>
                      <a:pt x="3086" y="741"/>
                      <a:pt x="3117" y="834"/>
                    </a:cubicBezTo>
                    <a:cubicBezTo>
                      <a:pt x="3117" y="906"/>
                      <a:pt x="3191" y="977"/>
                      <a:pt x="3268" y="977"/>
                    </a:cubicBezTo>
                    <a:cubicBezTo>
                      <a:pt x="3290" y="977"/>
                      <a:pt x="3312" y="971"/>
                      <a:pt x="3333" y="957"/>
                    </a:cubicBezTo>
                    <a:cubicBezTo>
                      <a:pt x="3364" y="865"/>
                      <a:pt x="3364" y="803"/>
                      <a:pt x="3333" y="711"/>
                    </a:cubicBezTo>
                    <a:cubicBezTo>
                      <a:pt x="3263" y="546"/>
                      <a:pt x="3390" y="381"/>
                      <a:pt x="3550" y="381"/>
                    </a:cubicBezTo>
                    <a:cubicBezTo>
                      <a:pt x="3600" y="381"/>
                      <a:pt x="3653" y="396"/>
                      <a:pt x="3704" y="433"/>
                    </a:cubicBezTo>
                    <a:cubicBezTo>
                      <a:pt x="3765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39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1" y="402"/>
                    </a:cubicBezTo>
                    <a:cubicBezTo>
                      <a:pt x="4043" y="309"/>
                      <a:pt x="4259" y="248"/>
                      <a:pt x="4197" y="124"/>
                    </a:cubicBezTo>
                    <a:cubicBezTo>
                      <a:pt x="4147" y="36"/>
                      <a:pt x="4039" y="4"/>
                      <a:pt x="3917" y="4"/>
                    </a:cubicBezTo>
                    <a:cubicBezTo>
                      <a:pt x="3741" y="4"/>
                      <a:pt x="3535" y="70"/>
                      <a:pt x="3426" y="124"/>
                    </a:cubicBezTo>
                    <a:cubicBezTo>
                      <a:pt x="3210" y="186"/>
                      <a:pt x="3086" y="371"/>
                      <a:pt x="2839" y="371"/>
                    </a:cubicBezTo>
                    <a:cubicBezTo>
                      <a:pt x="2593" y="340"/>
                      <a:pt x="2593" y="217"/>
                      <a:pt x="2438" y="155"/>
                    </a:cubicBezTo>
                    <a:cubicBezTo>
                      <a:pt x="2253" y="32"/>
                      <a:pt x="2006" y="1"/>
                      <a:pt x="1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608108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33" y="734"/>
                      <a:pt x="922" y="734"/>
                    </a:cubicBezTo>
                    <a:cubicBezTo>
                      <a:pt x="1011" y="734"/>
                      <a:pt x="1096" y="726"/>
                      <a:pt x="1173" y="710"/>
                    </a:cubicBezTo>
                    <a:cubicBezTo>
                      <a:pt x="1358" y="710"/>
                      <a:pt x="1605" y="803"/>
                      <a:pt x="1605" y="865"/>
                    </a:cubicBezTo>
                    <a:cubicBezTo>
                      <a:pt x="1605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2" y="1513"/>
                      <a:pt x="710" y="1482"/>
                      <a:pt x="648" y="1451"/>
                    </a:cubicBezTo>
                    <a:cubicBezTo>
                      <a:pt x="586" y="1420"/>
                      <a:pt x="556" y="1328"/>
                      <a:pt x="586" y="1266"/>
                    </a:cubicBezTo>
                    <a:cubicBezTo>
                      <a:pt x="586" y="1235"/>
                      <a:pt x="617" y="1173"/>
                      <a:pt x="648" y="1142"/>
                    </a:cubicBezTo>
                    <a:cubicBezTo>
                      <a:pt x="664" y="1127"/>
                      <a:pt x="702" y="1119"/>
                      <a:pt x="737" y="1119"/>
                    </a:cubicBezTo>
                    <a:cubicBezTo>
                      <a:pt x="772" y="1119"/>
                      <a:pt x="802" y="1127"/>
                      <a:pt x="802" y="1142"/>
                    </a:cubicBezTo>
                    <a:cubicBezTo>
                      <a:pt x="802" y="1173"/>
                      <a:pt x="772" y="1173"/>
                      <a:pt x="802" y="1235"/>
                    </a:cubicBezTo>
                    <a:cubicBezTo>
                      <a:pt x="816" y="1277"/>
                      <a:pt x="855" y="1294"/>
                      <a:pt x="903" y="1294"/>
                    </a:cubicBezTo>
                    <a:cubicBezTo>
                      <a:pt x="960" y="1294"/>
                      <a:pt x="1029" y="1269"/>
                      <a:pt x="1080" y="1235"/>
                    </a:cubicBezTo>
                    <a:cubicBezTo>
                      <a:pt x="126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6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49" y="2130"/>
                    </a:cubicBezTo>
                    <a:cubicBezTo>
                      <a:pt x="1115" y="2136"/>
                      <a:pt x="1181" y="2138"/>
                      <a:pt x="1246" y="2138"/>
                    </a:cubicBezTo>
                    <a:cubicBezTo>
                      <a:pt x="1550" y="2138"/>
                      <a:pt x="1850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8" y="1935"/>
                    </a:cubicBezTo>
                    <a:cubicBezTo>
                      <a:pt x="3031" y="1935"/>
                      <a:pt x="3133" y="1887"/>
                      <a:pt x="3210" y="1791"/>
                    </a:cubicBezTo>
                    <a:cubicBezTo>
                      <a:pt x="3271" y="1667"/>
                      <a:pt x="3302" y="1544"/>
                      <a:pt x="3333" y="1420"/>
                    </a:cubicBezTo>
                    <a:cubicBezTo>
                      <a:pt x="3358" y="1319"/>
                      <a:pt x="3445" y="1219"/>
                      <a:pt x="3560" y="1219"/>
                    </a:cubicBezTo>
                    <a:cubicBezTo>
                      <a:pt x="3586" y="1219"/>
                      <a:pt x="3613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03" y="1729"/>
                      <a:pt x="3827" y="1729"/>
                    </a:cubicBezTo>
                    <a:cubicBezTo>
                      <a:pt x="3950" y="1729"/>
                      <a:pt x="4105" y="1667"/>
                      <a:pt x="4166" y="1575"/>
                    </a:cubicBezTo>
                    <a:cubicBezTo>
                      <a:pt x="4197" y="1482"/>
                      <a:pt x="4197" y="1359"/>
                      <a:pt x="4166" y="1266"/>
                    </a:cubicBezTo>
                    <a:cubicBezTo>
                      <a:pt x="4105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99" y="1448"/>
                      <a:pt x="2462" y="1478"/>
                      <a:pt x="2324" y="1478"/>
                    </a:cubicBezTo>
                    <a:cubicBezTo>
                      <a:pt x="2169" y="1478"/>
                      <a:pt x="2013" y="1440"/>
                      <a:pt x="1883" y="1359"/>
                    </a:cubicBezTo>
                    <a:lnTo>
                      <a:pt x="1913" y="865"/>
                    </a:lnTo>
                    <a:cubicBezTo>
                      <a:pt x="1944" y="772"/>
                      <a:pt x="1913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3" y="478"/>
                      <a:pt x="1265" y="494"/>
                    </a:cubicBezTo>
                    <a:cubicBezTo>
                      <a:pt x="1219" y="502"/>
                      <a:pt x="1171" y="506"/>
                      <a:pt x="1121" y="506"/>
                    </a:cubicBezTo>
                    <a:cubicBezTo>
                      <a:pt x="972" y="506"/>
                      <a:pt x="810" y="471"/>
                      <a:pt x="648" y="402"/>
                    </a:cubicBezTo>
                    <a:lnTo>
                      <a:pt x="1265" y="371"/>
                    </a:lnTo>
                    <a:cubicBezTo>
                      <a:pt x="1358" y="278"/>
                      <a:pt x="1296" y="155"/>
                      <a:pt x="1204" y="93"/>
                    </a:cubicBezTo>
                    <a:cubicBezTo>
                      <a:pt x="1049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6321428" y="1800821"/>
                <a:ext cx="195120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3357" extrusionOk="0">
                    <a:moveTo>
                      <a:pt x="4136" y="0"/>
                    </a:moveTo>
                    <a:cubicBezTo>
                      <a:pt x="3889" y="0"/>
                      <a:pt x="3642" y="154"/>
                      <a:pt x="3488" y="370"/>
                    </a:cubicBezTo>
                    <a:cubicBezTo>
                      <a:pt x="3395" y="494"/>
                      <a:pt x="3334" y="617"/>
                      <a:pt x="3365" y="772"/>
                    </a:cubicBezTo>
                    <a:cubicBezTo>
                      <a:pt x="3428" y="877"/>
                      <a:pt x="3534" y="925"/>
                      <a:pt x="3645" y="925"/>
                    </a:cubicBezTo>
                    <a:cubicBezTo>
                      <a:pt x="3696" y="925"/>
                      <a:pt x="3748" y="915"/>
                      <a:pt x="3797" y="895"/>
                    </a:cubicBezTo>
                    <a:cubicBezTo>
                      <a:pt x="3889" y="802"/>
                      <a:pt x="3858" y="710"/>
                      <a:pt x="3858" y="617"/>
                    </a:cubicBezTo>
                    <a:cubicBezTo>
                      <a:pt x="3882" y="546"/>
                      <a:pt x="3980" y="474"/>
                      <a:pt x="4066" y="474"/>
                    </a:cubicBezTo>
                    <a:cubicBezTo>
                      <a:pt x="4091" y="474"/>
                      <a:pt x="4115" y="480"/>
                      <a:pt x="4136" y="494"/>
                    </a:cubicBezTo>
                    <a:cubicBezTo>
                      <a:pt x="4167" y="525"/>
                      <a:pt x="4167" y="556"/>
                      <a:pt x="4167" y="586"/>
                    </a:cubicBezTo>
                    <a:cubicBezTo>
                      <a:pt x="4198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8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72" y="1327"/>
                      <a:pt x="3179" y="1296"/>
                      <a:pt x="3087" y="1265"/>
                    </a:cubicBezTo>
                    <a:cubicBezTo>
                      <a:pt x="3025" y="1234"/>
                      <a:pt x="2971" y="1219"/>
                      <a:pt x="2917" y="1219"/>
                    </a:cubicBezTo>
                    <a:cubicBezTo>
                      <a:pt x="2863" y="1219"/>
                      <a:pt x="2809" y="1234"/>
                      <a:pt x="2747" y="1265"/>
                    </a:cubicBezTo>
                    <a:cubicBezTo>
                      <a:pt x="2717" y="1296"/>
                      <a:pt x="2686" y="1327"/>
                      <a:pt x="2655" y="1389"/>
                    </a:cubicBezTo>
                    <a:cubicBezTo>
                      <a:pt x="2599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2007" y="1667"/>
                      <a:pt x="1852" y="1420"/>
                      <a:pt x="1976" y="1204"/>
                    </a:cubicBezTo>
                    <a:cubicBezTo>
                      <a:pt x="1976" y="1173"/>
                      <a:pt x="1976" y="1142"/>
                      <a:pt x="1976" y="1080"/>
                    </a:cubicBezTo>
                    <a:cubicBezTo>
                      <a:pt x="1945" y="1049"/>
                      <a:pt x="1914" y="1018"/>
                      <a:pt x="1883" y="1018"/>
                    </a:cubicBezTo>
                    <a:cubicBezTo>
                      <a:pt x="1693" y="923"/>
                      <a:pt x="1467" y="879"/>
                      <a:pt x="1240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2" y="1543"/>
                      <a:pt x="1" y="1790"/>
                      <a:pt x="62" y="2037"/>
                    </a:cubicBezTo>
                    <a:cubicBezTo>
                      <a:pt x="62" y="2129"/>
                      <a:pt x="93" y="2191"/>
                      <a:pt x="124" y="2253"/>
                    </a:cubicBezTo>
                    <a:cubicBezTo>
                      <a:pt x="186" y="2284"/>
                      <a:pt x="278" y="2315"/>
                      <a:pt x="340" y="2345"/>
                    </a:cubicBezTo>
                    <a:cubicBezTo>
                      <a:pt x="525" y="2407"/>
                      <a:pt x="710" y="2438"/>
                      <a:pt x="865" y="2438"/>
                    </a:cubicBezTo>
                    <a:cubicBezTo>
                      <a:pt x="1050" y="2438"/>
                      <a:pt x="1266" y="2376"/>
                      <a:pt x="1297" y="2253"/>
                    </a:cubicBezTo>
                    <a:cubicBezTo>
                      <a:pt x="1323" y="2149"/>
                      <a:pt x="1195" y="2023"/>
                      <a:pt x="1062" y="2023"/>
                    </a:cubicBezTo>
                    <a:cubicBezTo>
                      <a:pt x="1037" y="2023"/>
                      <a:pt x="1012" y="2027"/>
                      <a:pt x="988" y="2037"/>
                    </a:cubicBezTo>
                    <a:cubicBezTo>
                      <a:pt x="882" y="2037"/>
                      <a:pt x="799" y="2105"/>
                      <a:pt x="719" y="2105"/>
                    </a:cubicBezTo>
                    <a:cubicBezTo>
                      <a:pt x="706" y="2105"/>
                      <a:pt x="693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81" y="1543"/>
                    </a:cubicBezTo>
                    <a:cubicBezTo>
                      <a:pt x="1019" y="1667"/>
                      <a:pt x="1019" y="1821"/>
                      <a:pt x="1081" y="1944"/>
                    </a:cubicBezTo>
                    <a:cubicBezTo>
                      <a:pt x="1137" y="2019"/>
                      <a:pt x="1227" y="2060"/>
                      <a:pt x="1323" y="2060"/>
                    </a:cubicBezTo>
                    <a:cubicBezTo>
                      <a:pt x="1386" y="2060"/>
                      <a:pt x="1452" y="2043"/>
                      <a:pt x="1513" y="2006"/>
                    </a:cubicBezTo>
                    <a:cubicBezTo>
                      <a:pt x="1544" y="2129"/>
                      <a:pt x="1636" y="2253"/>
                      <a:pt x="1760" y="2284"/>
                    </a:cubicBezTo>
                    <a:cubicBezTo>
                      <a:pt x="1822" y="2330"/>
                      <a:pt x="1891" y="2353"/>
                      <a:pt x="1964" y="2353"/>
                    </a:cubicBezTo>
                    <a:cubicBezTo>
                      <a:pt x="2038" y="2353"/>
                      <a:pt x="2115" y="2330"/>
                      <a:pt x="2192" y="2284"/>
                    </a:cubicBezTo>
                    <a:cubicBezTo>
                      <a:pt x="2315" y="2222"/>
                      <a:pt x="2315" y="2068"/>
                      <a:pt x="2408" y="1975"/>
                    </a:cubicBezTo>
                    <a:cubicBezTo>
                      <a:pt x="2446" y="1899"/>
                      <a:pt x="2555" y="1846"/>
                      <a:pt x="2647" y="1846"/>
                    </a:cubicBezTo>
                    <a:cubicBezTo>
                      <a:pt x="2704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79" y="1883"/>
                      <a:pt x="3118" y="2037"/>
                      <a:pt x="2963" y="2068"/>
                    </a:cubicBezTo>
                    <a:cubicBezTo>
                      <a:pt x="2873" y="2113"/>
                      <a:pt x="2766" y="2142"/>
                      <a:pt x="2655" y="2142"/>
                    </a:cubicBezTo>
                    <a:cubicBezTo>
                      <a:pt x="2614" y="2142"/>
                      <a:pt x="2573" y="2138"/>
                      <a:pt x="2531" y="2129"/>
                    </a:cubicBezTo>
                    <a:cubicBezTo>
                      <a:pt x="2531" y="2253"/>
                      <a:pt x="2500" y="2376"/>
                      <a:pt x="2408" y="2469"/>
                    </a:cubicBezTo>
                    <a:cubicBezTo>
                      <a:pt x="2326" y="2551"/>
                      <a:pt x="2230" y="2592"/>
                      <a:pt x="2129" y="2592"/>
                    </a:cubicBezTo>
                    <a:cubicBezTo>
                      <a:pt x="2079" y="2592"/>
                      <a:pt x="2027" y="2582"/>
                      <a:pt x="1976" y="2562"/>
                    </a:cubicBezTo>
                    <a:lnTo>
                      <a:pt x="1883" y="2500"/>
                    </a:lnTo>
                    <a:cubicBezTo>
                      <a:pt x="1850" y="2489"/>
                      <a:pt x="1814" y="2484"/>
                      <a:pt x="1776" y="2484"/>
                    </a:cubicBezTo>
                    <a:cubicBezTo>
                      <a:pt x="1607" y="2484"/>
                      <a:pt x="1420" y="2589"/>
                      <a:pt x="1420" y="2716"/>
                    </a:cubicBezTo>
                    <a:cubicBezTo>
                      <a:pt x="1451" y="2870"/>
                      <a:pt x="1636" y="2994"/>
                      <a:pt x="1852" y="3055"/>
                    </a:cubicBezTo>
                    <a:cubicBezTo>
                      <a:pt x="1934" y="3070"/>
                      <a:pt x="2018" y="3077"/>
                      <a:pt x="2103" y="3077"/>
                    </a:cubicBezTo>
                    <a:cubicBezTo>
                      <a:pt x="2558" y="3077"/>
                      <a:pt x="3014" y="2874"/>
                      <a:pt x="3118" y="2562"/>
                    </a:cubicBezTo>
                    <a:cubicBezTo>
                      <a:pt x="3163" y="2571"/>
                      <a:pt x="3211" y="2574"/>
                      <a:pt x="3260" y="2574"/>
                    </a:cubicBezTo>
                    <a:cubicBezTo>
                      <a:pt x="3381" y="2574"/>
                      <a:pt x="3511" y="2552"/>
                      <a:pt x="3642" y="2531"/>
                    </a:cubicBezTo>
                    <a:cubicBezTo>
                      <a:pt x="3797" y="2469"/>
                      <a:pt x="3889" y="2315"/>
                      <a:pt x="3828" y="2222"/>
                    </a:cubicBezTo>
                    <a:cubicBezTo>
                      <a:pt x="3766" y="2099"/>
                      <a:pt x="3704" y="2068"/>
                      <a:pt x="3735" y="2006"/>
                    </a:cubicBezTo>
                    <a:cubicBezTo>
                      <a:pt x="3745" y="1985"/>
                      <a:pt x="3780" y="1975"/>
                      <a:pt x="3822" y="1975"/>
                    </a:cubicBezTo>
                    <a:cubicBezTo>
                      <a:pt x="3906" y="1975"/>
                      <a:pt x="4023" y="2016"/>
                      <a:pt x="4044" y="2099"/>
                    </a:cubicBezTo>
                    <a:cubicBezTo>
                      <a:pt x="4074" y="2191"/>
                      <a:pt x="3982" y="2284"/>
                      <a:pt x="4013" y="2407"/>
                    </a:cubicBezTo>
                    <a:cubicBezTo>
                      <a:pt x="4013" y="2500"/>
                      <a:pt x="4105" y="2623"/>
                      <a:pt x="4013" y="2716"/>
                    </a:cubicBezTo>
                    <a:cubicBezTo>
                      <a:pt x="3951" y="2762"/>
                      <a:pt x="3828" y="2762"/>
                      <a:pt x="3696" y="2762"/>
                    </a:cubicBezTo>
                    <a:cubicBezTo>
                      <a:pt x="3565" y="2762"/>
                      <a:pt x="3426" y="2762"/>
                      <a:pt x="3334" y="2808"/>
                    </a:cubicBezTo>
                    <a:cubicBezTo>
                      <a:pt x="3118" y="2870"/>
                      <a:pt x="3179" y="3148"/>
                      <a:pt x="2933" y="3210"/>
                    </a:cubicBezTo>
                    <a:lnTo>
                      <a:pt x="3858" y="3333"/>
                    </a:lnTo>
                    <a:cubicBezTo>
                      <a:pt x="3920" y="3349"/>
                      <a:pt x="3974" y="3356"/>
                      <a:pt x="4028" y="3356"/>
                    </a:cubicBezTo>
                    <a:cubicBezTo>
                      <a:pt x="4082" y="3356"/>
                      <a:pt x="4136" y="3349"/>
                      <a:pt x="4198" y="3333"/>
                    </a:cubicBezTo>
                    <a:cubicBezTo>
                      <a:pt x="4290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68" y="2531"/>
                    </a:cubicBezTo>
                    <a:cubicBezTo>
                      <a:pt x="4507" y="2500"/>
                      <a:pt x="4476" y="2469"/>
                      <a:pt x="4445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507" y="1852"/>
                      <a:pt x="4321" y="1852"/>
                      <a:pt x="4167" y="1852"/>
                    </a:cubicBezTo>
                    <a:cubicBezTo>
                      <a:pt x="3994" y="1823"/>
                      <a:pt x="3741" y="1633"/>
                      <a:pt x="3984" y="1633"/>
                    </a:cubicBezTo>
                    <a:cubicBezTo>
                      <a:pt x="4001" y="1633"/>
                      <a:pt x="4021" y="1634"/>
                      <a:pt x="4044" y="1636"/>
                    </a:cubicBezTo>
                    <a:cubicBezTo>
                      <a:pt x="4206" y="1636"/>
                      <a:pt x="4229" y="1740"/>
                      <a:pt x="4321" y="1740"/>
                    </a:cubicBezTo>
                    <a:cubicBezTo>
                      <a:pt x="4352" y="1740"/>
                      <a:pt x="4391" y="1728"/>
                      <a:pt x="4445" y="1697"/>
                    </a:cubicBezTo>
                    <a:cubicBezTo>
                      <a:pt x="478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5" y="93"/>
                      <a:pt x="432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6084837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69" y="738"/>
                      <a:pt x="1240" y="767"/>
                      <a:pt x="1106" y="767"/>
                    </a:cubicBezTo>
                    <a:cubicBezTo>
                      <a:pt x="1057" y="767"/>
                      <a:pt x="1007" y="763"/>
                      <a:pt x="957" y="754"/>
                    </a:cubicBezTo>
                    <a:cubicBezTo>
                      <a:pt x="772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9" y="258"/>
                    </a:cubicBezTo>
                    <a:cubicBezTo>
                      <a:pt x="836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97" y="600"/>
                      <a:pt x="1482" y="477"/>
                      <a:pt x="1482" y="322"/>
                    </a:cubicBezTo>
                    <a:cubicBezTo>
                      <a:pt x="1482" y="199"/>
                      <a:pt x="1328" y="14"/>
                      <a:pt x="1112" y="14"/>
                    </a:cubicBezTo>
                    <a:cubicBezTo>
                      <a:pt x="988" y="14"/>
                      <a:pt x="865" y="45"/>
                      <a:pt x="710" y="45"/>
                    </a:cubicBezTo>
                    <a:cubicBezTo>
                      <a:pt x="653" y="45"/>
                      <a:pt x="599" y="44"/>
                      <a:pt x="549" y="44"/>
                    </a:cubicBezTo>
                    <a:cubicBezTo>
                      <a:pt x="269" y="44"/>
                      <a:pt x="88" y="66"/>
                      <a:pt x="62" y="353"/>
                    </a:cubicBezTo>
                    <a:cubicBezTo>
                      <a:pt x="1" y="538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57" y="1063"/>
                    </a:cubicBezTo>
                    <a:cubicBezTo>
                      <a:pt x="1070" y="1108"/>
                      <a:pt x="1183" y="1137"/>
                      <a:pt x="1296" y="1137"/>
                    </a:cubicBezTo>
                    <a:cubicBezTo>
                      <a:pt x="1338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695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91" y="1094"/>
                      <a:pt x="1760" y="1125"/>
                      <a:pt x="169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5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7" y="1464"/>
                      <a:pt x="1945" y="1372"/>
                      <a:pt x="2038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77" y="1557"/>
                      <a:pt x="2254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46" y="2112"/>
                      <a:pt x="2500" y="1927"/>
                      <a:pt x="262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9" y="970"/>
                      <a:pt x="2377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5" y="369"/>
                      <a:pt x="2848" y="361"/>
                      <a:pt x="2871" y="361"/>
                    </a:cubicBezTo>
                    <a:cubicBezTo>
                      <a:pt x="2894" y="361"/>
                      <a:pt x="2917" y="369"/>
                      <a:pt x="2933" y="384"/>
                    </a:cubicBezTo>
                    <a:cubicBezTo>
                      <a:pt x="3118" y="446"/>
                      <a:pt x="2994" y="569"/>
                      <a:pt x="2994" y="785"/>
                    </a:cubicBezTo>
                    <a:cubicBezTo>
                      <a:pt x="2994" y="938"/>
                      <a:pt x="3224" y="1048"/>
                      <a:pt x="3460" y="1048"/>
                    </a:cubicBezTo>
                    <a:cubicBezTo>
                      <a:pt x="3511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37" y="477"/>
                      <a:pt x="4506" y="384"/>
                      <a:pt x="4414" y="322"/>
                    </a:cubicBezTo>
                    <a:cubicBezTo>
                      <a:pt x="4383" y="315"/>
                      <a:pt x="4348" y="311"/>
                      <a:pt x="4312" y="311"/>
                    </a:cubicBezTo>
                    <a:cubicBezTo>
                      <a:pt x="4202" y="311"/>
                      <a:pt x="4074" y="345"/>
                      <a:pt x="3982" y="415"/>
                    </a:cubicBezTo>
                    <a:cubicBezTo>
                      <a:pt x="3889" y="508"/>
                      <a:pt x="3828" y="600"/>
                      <a:pt x="3704" y="693"/>
                    </a:cubicBezTo>
                    <a:cubicBezTo>
                      <a:pt x="3661" y="710"/>
                      <a:pt x="3611" y="718"/>
                      <a:pt x="3561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303" y="508"/>
                      <a:pt x="3426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621573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55" y="540"/>
                    </a:cubicBezTo>
                    <a:cubicBezTo>
                      <a:pt x="62" y="601"/>
                      <a:pt x="0" y="725"/>
                      <a:pt x="155" y="756"/>
                    </a:cubicBezTo>
                    <a:cubicBezTo>
                      <a:pt x="170" y="771"/>
                      <a:pt x="185" y="779"/>
                      <a:pt x="205" y="779"/>
                    </a:cubicBezTo>
                    <a:cubicBezTo>
                      <a:pt x="224" y="779"/>
                      <a:pt x="247" y="771"/>
                      <a:pt x="278" y="756"/>
                    </a:cubicBezTo>
                    <a:cubicBezTo>
                      <a:pt x="486" y="756"/>
                      <a:pt x="694" y="931"/>
                      <a:pt x="902" y="931"/>
                    </a:cubicBezTo>
                    <a:cubicBezTo>
                      <a:pt x="941" y="931"/>
                      <a:pt x="980" y="924"/>
                      <a:pt x="1019" y="910"/>
                    </a:cubicBezTo>
                    <a:cubicBezTo>
                      <a:pt x="1111" y="879"/>
                      <a:pt x="1173" y="817"/>
                      <a:pt x="1142" y="756"/>
                    </a:cubicBezTo>
                    <a:cubicBezTo>
                      <a:pt x="1102" y="696"/>
                      <a:pt x="1037" y="662"/>
                      <a:pt x="970" y="662"/>
                    </a:cubicBezTo>
                    <a:cubicBezTo>
                      <a:pt x="934" y="662"/>
                      <a:pt x="897" y="672"/>
                      <a:pt x="864" y="694"/>
                    </a:cubicBezTo>
                    <a:cubicBezTo>
                      <a:pt x="834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5" y="521"/>
                    </a:cubicBezTo>
                    <a:cubicBezTo>
                      <a:pt x="1313" y="521"/>
                      <a:pt x="1414" y="492"/>
                      <a:pt x="1482" y="447"/>
                    </a:cubicBezTo>
                    <a:cubicBezTo>
                      <a:pt x="1513" y="416"/>
                      <a:pt x="1543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605" y="601"/>
                      <a:pt x="1543" y="663"/>
                    </a:cubicBezTo>
                    <a:cubicBezTo>
                      <a:pt x="1420" y="725"/>
                      <a:pt x="1358" y="879"/>
                      <a:pt x="1420" y="1002"/>
                    </a:cubicBezTo>
                    <a:cubicBezTo>
                      <a:pt x="1482" y="1095"/>
                      <a:pt x="1543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101" y="1123"/>
                      <a:pt x="1092" y="1121"/>
                      <a:pt x="1082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53" y="1624"/>
                      <a:pt x="1469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2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3" y="2283"/>
                      <a:pt x="1478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111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32" y="2268"/>
                      <a:pt x="371" y="2237"/>
                    </a:cubicBezTo>
                    <a:cubicBezTo>
                      <a:pt x="309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309" y="2422"/>
                      <a:pt x="371" y="2422"/>
                      <a:pt x="432" y="2422"/>
                    </a:cubicBezTo>
                    <a:lnTo>
                      <a:pt x="1821" y="2422"/>
                    </a:lnTo>
                    <a:cubicBezTo>
                      <a:pt x="1945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63" y="2453"/>
                    </a:lnTo>
                    <a:cubicBezTo>
                      <a:pt x="3040" y="2468"/>
                      <a:pt x="3125" y="2476"/>
                      <a:pt x="3210" y="2476"/>
                    </a:cubicBezTo>
                    <a:cubicBezTo>
                      <a:pt x="3295" y="2476"/>
                      <a:pt x="3380" y="2468"/>
                      <a:pt x="3457" y="2453"/>
                    </a:cubicBezTo>
                    <a:cubicBezTo>
                      <a:pt x="3519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3" y="1620"/>
                      <a:pt x="3210" y="1589"/>
                      <a:pt x="3086" y="1589"/>
                    </a:cubicBezTo>
                    <a:cubicBezTo>
                      <a:pt x="2901" y="1589"/>
                      <a:pt x="2778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3009" y="2175"/>
                      <a:pt x="2971" y="2183"/>
                      <a:pt x="2928" y="2183"/>
                    </a:cubicBezTo>
                    <a:cubicBezTo>
                      <a:pt x="2886" y="2183"/>
                      <a:pt x="2840" y="2175"/>
                      <a:pt x="2809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8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53" y="756"/>
                      <a:pt x="2253" y="786"/>
                      <a:pt x="2284" y="756"/>
                    </a:cubicBezTo>
                    <a:cubicBezTo>
                      <a:pt x="2438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627612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698" y="186"/>
                      <a:pt x="1821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18" y="248"/>
                      <a:pt x="772" y="186"/>
                      <a:pt x="865" y="186"/>
                    </a:cubicBezTo>
                    <a:cubicBezTo>
                      <a:pt x="927" y="201"/>
                      <a:pt x="981" y="209"/>
                      <a:pt x="1031" y="209"/>
                    </a:cubicBezTo>
                    <a:cubicBezTo>
                      <a:pt x="1081" y="209"/>
                      <a:pt x="1127" y="201"/>
                      <a:pt x="1173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2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7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39" y="525"/>
                      <a:pt x="2500" y="587"/>
                      <a:pt x="2562" y="587"/>
                    </a:cubicBezTo>
                    <a:cubicBezTo>
                      <a:pt x="2585" y="592"/>
                      <a:pt x="2610" y="594"/>
                      <a:pt x="2636" y="594"/>
                    </a:cubicBezTo>
                    <a:cubicBezTo>
                      <a:pt x="2735" y="594"/>
                      <a:pt x="2848" y="565"/>
                      <a:pt x="2943" y="565"/>
                    </a:cubicBezTo>
                    <a:cubicBezTo>
                      <a:pt x="2985" y="565"/>
                      <a:pt x="3024" y="571"/>
                      <a:pt x="3056" y="587"/>
                    </a:cubicBezTo>
                    <a:cubicBezTo>
                      <a:pt x="3149" y="618"/>
                      <a:pt x="3118" y="741"/>
                      <a:pt x="3118" y="834"/>
                    </a:cubicBezTo>
                    <a:cubicBezTo>
                      <a:pt x="3142" y="906"/>
                      <a:pt x="3221" y="977"/>
                      <a:pt x="3299" y="977"/>
                    </a:cubicBezTo>
                    <a:cubicBezTo>
                      <a:pt x="3321" y="977"/>
                      <a:pt x="3344" y="971"/>
                      <a:pt x="3365" y="957"/>
                    </a:cubicBezTo>
                    <a:cubicBezTo>
                      <a:pt x="3395" y="865"/>
                      <a:pt x="3395" y="803"/>
                      <a:pt x="3365" y="711"/>
                    </a:cubicBezTo>
                    <a:cubicBezTo>
                      <a:pt x="3334" y="618"/>
                      <a:pt x="3365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58" y="896"/>
                    </a:cubicBezTo>
                    <a:cubicBezTo>
                      <a:pt x="3884" y="913"/>
                      <a:pt x="3917" y="921"/>
                      <a:pt x="3952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4" y="309"/>
                      <a:pt x="4290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7" y="4"/>
                      <a:pt x="3554" y="70"/>
                      <a:pt x="3426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650643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41" y="1"/>
                    </a:moveTo>
                    <a:cubicBezTo>
                      <a:pt x="525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1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26" y="734"/>
                      <a:pt x="911" y="734"/>
                    </a:cubicBezTo>
                    <a:cubicBezTo>
                      <a:pt x="996" y="734"/>
                      <a:pt x="1081" y="726"/>
                      <a:pt x="1173" y="710"/>
                    </a:cubicBezTo>
                    <a:cubicBezTo>
                      <a:pt x="1358" y="710"/>
                      <a:pt x="1574" y="803"/>
                      <a:pt x="1605" y="865"/>
                    </a:cubicBezTo>
                    <a:cubicBezTo>
                      <a:pt x="1605" y="957"/>
                      <a:pt x="151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43" y="1573"/>
                      <a:pt x="1388" y="1584"/>
                      <a:pt x="1325" y="1584"/>
                    </a:cubicBezTo>
                    <a:cubicBezTo>
                      <a:pt x="1188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87" y="1266"/>
                    </a:cubicBezTo>
                    <a:cubicBezTo>
                      <a:pt x="587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1" y="1235"/>
                    </a:cubicBezTo>
                    <a:cubicBezTo>
                      <a:pt x="123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50" y="2130"/>
                    </a:cubicBezTo>
                    <a:cubicBezTo>
                      <a:pt x="1115" y="2136"/>
                      <a:pt x="1180" y="2138"/>
                      <a:pt x="1244" y="2138"/>
                    </a:cubicBezTo>
                    <a:cubicBezTo>
                      <a:pt x="1541" y="2138"/>
                      <a:pt x="1825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2" y="1829"/>
                      <a:pt x="2669" y="1844"/>
                      <a:pt x="2716" y="1883"/>
                    </a:cubicBezTo>
                    <a:cubicBezTo>
                      <a:pt x="2774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0" y="1791"/>
                    </a:cubicBezTo>
                    <a:cubicBezTo>
                      <a:pt x="3272" y="1698"/>
                      <a:pt x="3303" y="1544"/>
                      <a:pt x="3333" y="1420"/>
                    </a:cubicBezTo>
                    <a:cubicBezTo>
                      <a:pt x="3333" y="1319"/>
                      <a:pt x="3436" y="1219"/>
                      <a:pt x="3541" y="1219"/>
                    </a:cubicBezTo>
                    <a:cubicBezTo>
                      <a:pt x="3565" y="1219"/>
                      <a:pt x="3589" y="1224"/>
                      <a:pt x="3611" y="1235"/>
                    </a:cubicBezTo>
                    <a:cubicBezTo>
                      <a:pt x="3580" y="1328"/>
                      <a:pt x="3549" y="1420"/>
                      <a:pt x="3580" y="1513"/>
                    </a:cubicBezTo>
                    <a:cubicBezTo>
                      <a:pt x="3611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65" y="759"/>
                      <a:pt x="3637" y="718"/>
                      <a:pt x="3503" y="718"/>
                    </a:cubicBezTo>
                    <a:cubicBezTo>
                      <a:pt x="3416" y="718"/>
                      <a:pt x="3326" y="736"/>
                      <a:pt x="324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4" y="478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6746778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91" y="1288"/>
                      <a:pt x="3692" y="1377"/>
                      <a:pt x="3491" y="1377"/>
                    </a:cubicBezTo>
                    <a:cubicBezTo>
                      <a:pt x="3438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39" y="1671"/>
                      <a:pt x="2257" y="1671"/>
                    </a:cubicBezTo>
                    <a:cubicBezTo>
                      <a:pt x="2236" y="1671"/>
                      <a:pt x="2214" y="1670"/>
                      <a:pt x="2192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14" y="1049"/>
                      <a:pt x="1884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8" y="2353"/>
                      <a:pt x="1945" y="2353"/>
                    </a:cubicBezTo>
                    <a:cubicBezTo>
                      <a:pt x="2022" y="2353"/>
                      <a:pt x="2100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7" y="1846"/>
                    </a:cubicBezTo>
                    <a:cubicBezTo>
                      <a:pt x="2674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316" y="2551"/>
                      <a:pt x="2213" y="2592"/>
                      <a:pt x="2105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cubicBezTo>
                      <a:pt x="1914" y="2562"/>
                      <a:pt x="1884" y="2531"/>
                      <a:pt x="1853" y="2500"/>
                    </a:cubicBez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4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3" y="3240"/>
                      <a:pt x="4414" y="3179"/>
                    </a:cubicBezTo>
                    <a:cubicBezTo>
                      <a:pt x="456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9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3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6508963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7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2" y="258"/>
                      <a:pt x="788" y="258"/>
                    </a:cubicBezTo>
                    <a:cubicBezTo>
                      <a:pt x="861" y="258"/>
                      <a:pt x="930" y="284"/>
                      <a:pt x="988" y="322"/>
                    </a:cubicBezTo>
                    <a:cubicBezTo>
                      <a:pt x="864" y="353"/>
                      <a:pt x="802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12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41" y="45"/>
                    </a:cubicBezTo>
                    <a:cubicBezTo>
                      <a:pt x="679" y="45"/>
                      <a:pt x="622" y="44"/>
                      <a:pt x="569" y="44"/>
                    </a:cubicBezTo>
                    <a:cubicBezTo>
                      <a:pt x="277" y="44"/>
                      <a:pt x="114" y="66"/>
                      <a:pt x="62" y="353"/>
                    </a:cubicBezTo>
                    <a:cubicBezTo>
                      <a:pt x="0" y="569"/>
                      <a:pt x="93" y="785"/>
                      <a:pt x="309" y="847"/>
                    </a:cubicBezTo>
                    <a:cubicBezTo>
                      <a:pt x="525" y="940"/>
                      <a:pt x="772" y="1001"/>
                      <a:pt x="988" y="1063"/>
                    </a:cubicBezTo>
                    <a:cubicBezTo>
                      <a:pt x="1101" y="1108"/>
                      <a:pt x="1214" y="1137"/>
                      <a:pt x="1327" y="1137"/>
                    </a:cubicBezTo>
                    <a:cubicBezTo>
                      <a:pt x="1368" y="1137"/>
                      <a:pt x="1409" y="1133"/>
                      <a:pt x="1451" y="1125"/>
                    </a:cubicBezTo>
                    <a:cubicBezTo>
                      <a:pt x="1546" y="1101"/>
                      <a:pt x="1623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821" y="1094"/>
                      <a:pt x="1790" y="1156"/>
                      <a:pt x="1728" y="1186"/>
                    </a:cubicBezTo>
                    <a:cubicBezTo>
                      <a:pt x="1667" y="1279"/>
                      <a:pt x="1636" y="1372"/>
                      <a:pt x="1667" y="1433"/>
                    </a:cubicBezTo>
                    <a:cubicBezTo>
                      <a:pt x="1708" y="1516"/>
                      <a:pt x="1776" y="1557"/>
                      <a:pt x="1845" y="1557"/>
                    </a:cubicBezTo>
                    <a:cubicBezTo>
                      <a:pt x="1879" y="1557"/>
                      <a:pt x="1914" y="1547"/>
                      <a:pt x="1944" y="1526"/>
                    </a:cubicBezTo>
                    <a:cubicBezTo>
                      <a:pt x="2037" y="1464"/>
                      <a:pt x="1975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1" y="1336"/>
                      <a:pt x="2346" y="1403"/>
                    </a:cubicBezTo>
                    <a:cubicBezTo>
                      <a:pt x="2407" y="1557"/>
                      <a:pt x="2284" y="1711"/>
                      <a:pt x="216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6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1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2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1" y="718"/>
                      <a:pt x="3333" y="667"/>
                      <a:pt x="3333" y="600"/>
                    </a:cubicBezTo>
                    <a:cubicBezTo>
                      <a:pt x="3302" y="508"/>
                      <a:pt x="3457" y="446"/>
                      <a:pt x="3487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664108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4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7" y="779"/>
                      <a:pt x="232" y="771"/>
                      <a:pt x="247" y="756"/>
                    </a:cubicBezTo>
                    <a:cubicBezTo>
                      <a:pt x="481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85" y="380"/>
                      <a:pt x="1597" y="377"/>
                      <a:pt x="1609" y="377"/>
                    </a:cubicBezTo>
                    <a:cubicBezTo>
                      <a:pt x="1665" y="377"/>
                      <a:pt x="1723" y="432"/>
                      <a:pt x="1698" y="509"/>
                    </a:cubicBezTo>
                    <a:cubicBezTo>
                      <a:pt x="1667" y="570"/>
                      <a:pt x="1605" y="601"/>
                      <a:pt x="1513" y="663"/>
                    </a:cubicBezTo>
                    <a:cubicBezTo>
                      <a:pt x="142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4" y="1121"/>
                    </a:cubicBezTo>
                    <a:cubicBezTo>
                      <a:pt x="976" y="1121"/>
                      <a:pt x="930" y="1228"/>
                      <a:pt x="957" y="1311"/>
                    </a:cubicBezTo>
                    <a:cubicBezTo>
                      <a:pt x="1068" y="1505"/>
                      <a:pt x="1254" y="1624"/>
                      <a:pt x="1469" y="1624"/>
                    </a:cubicBezTo>
                    <a:cubicBezTo>
                      <a:pt x="1494" y="1624"/>
                      <a:pt x="1518" y="1623"/>
                      <a:pt x="1544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98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71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9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5" y="2476"/>
                    </a:cubicBezTo>
                    <a:cubicBezTo>
                      <a:pt x="3280" y="2476"/>
                      <a:pt x="3365" y="2468"/>
                      <a:pt x="3457" y="2453"/>
                    </a:cubicBezTo>
                    <a:cubicBezTo>
                      <a:pt x="3519" y="2422"/>
                      <a:pt x="3550" y="2391"/>
                      <a:pt x="3611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4" y="1620"/>
                      <a:pt x="3210" y="1589"/>
                      <a:pt x="3087" y="1589"/>
                    </a:cubicBezTo>
                    <a:cubicBezTo>
                      <a:pt x="2902" y="1589"/>
                      <a:pt x="2778" y="1805"/>
                      <a:pt x="2871" y="1928"/>
                    </a:cubicBezTo>
                    <a:cubicBezTo>
                      <a:pt x="2994" y="2021"/>
                      <a:pt x="3087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9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4" y="848"/>
                    </a:cubicBezTo>
                    <a:cubicBezTo>
                      <a:pt x="2223" y="756"/>
                      <a:pt x="2254" y="786"/>
                      <a:pt x="2284" y="756"/>
                    </a:cubicBezTo>
                    <a:cubicBezTo>
                      <a:pt x="2439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670147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100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90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18" y="248"/>
                      <a:pt x="773" y="186"/>
                      <a:pt x="865" y="186"/>
                    </a:cubicBezTo>
                    <a:cubicBezTo>
                      <a:pt x="927" y="201"/>
                      <a:pt x="981" y="209"/>
                      <a:pt x="1035" y="209"/>
                    </a:cubicBezTo>
                    <a:cubicBezTo>
                      <a:pt x="1089" y="209"/>
                      <a:pt x="1143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4" y="93"/>
                      <a:pt x="63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3" y="587"/>
                      <a:pt x="94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8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100" y="618"/>
                      <a:pt x="2192" y="525"/>
                      <a:pt x="2346" y="525"/>
                    </a:cubicBezTo>
                    <a:cubicBezTo>
                      <a:pt x="2439" y="525"/>
                      <a:pt x="2501" y="587"/>
                      <a:pt x="2562" y="587"/>
                    </a:cubicBezTo>
                    <a:cubicBezTo>
                      <a:pt x="2586" y="592"/>
                      <a:pt x="2611" y="594"/>
                      <a:pt x="2638" y="594"/>
                    </a:cubicBezTo>
                    <a:cubicBezTo>
                      <a:pt x="2741" y="594"/>
                      <a:pt x="2864" y="565"/>
                      <a:pt x="2956" y="565"/>
                    </a:cubicBezTo>
                    <a:cubicBezTo>
                      <a:pt x="2997" y="565"/>
                      <a:pt x="3032" y="571"/>
                      <a:pt x="3056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211" y="977"/>
                      <a:pt x="3295" y="977"/>
                    </a:cubicBezTo>
                    <a:cubicBezTo>
                      <a:pt x="3320" y="977"/>
                      <a:pt x="3344" y="971"/>
                      <a:pt x="3365" y="957"/>
                    </a:cubicBezTo>
                    <a:cubicBezTo>
                      <a:pt x="3396" y="865"/>
                      <a:pt x="3396" y="803"/>
                      <a:pt x="3365" y="711"/>
                    </a:cubicBezTo>
                    <a:cubicBezTo>
                      <a:pt x="3334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04" y="587"/>
                      <a:pt x="3704" y="649"/>
                    </a:cubicBezTo>
                    <a:cubicBezTo>
                      <a:pt x="3674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8" y="4"/>
                      <a:pt x="3554" y="70"/>
                      <a:pt x="342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6930521" y="1849876"/>
                <a:ext cx="172448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402" y="464"/>
                    </a:cubicBezTo>
                    <a:cubicBezTo>
                      <a:pt x="464" y="587"/>
                      <a:pt x="556" y="649"/>
                      <a:pt x="680" y="710"/>
                    </a:cubicBezTo>
                    <a:cubicBezTo>
                      <a:pt x="757" y="726"/>
                      <a:pt x="842" y="734"/>
                      <a:pt x="931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90" y="710"/>
                      <a:pt x="1606" y="803"/>
                      <a:pt x="1606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42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80" y="1127"/>
                      <a:pt x="726" y="1119"/>
                      <a:pt x="765" y="1119"/>
                    </a:cubicBezTo>
                    <a:cubicBezTo>
                      <a:pt x="803" y="1119"/>
                      <a:pt x="834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2" y="1294"/>
                      <a:pt x="1061" y="1269"/>
                      <a:pt x="1112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60" y="829"/>
                      <a:pt x="823" y="826"/>
                      <a:pt x="786" y="826"/>
                    </a:cubicBezTo>
                    <a:cubicBezTo>
                      <a:pt x="599" y="826"/>
                      <a:pt x="402" y="890"/>
                      <a:pt x="248" y="1019"/>
                    </a:cubicBezTo>
                    <a:cubicBezTo>
                      <a:pt x="63" y="1142"/>
                      <a:pt x="1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8" y="1829"/>
                    </a:cubicBezTo>
                    <a:cubicBezTo>
                      <a:pt x="2640" y="1829"/>
                      <a:pt x="2693" y="1844"/>
                      <a:pt x="2748" y="1883"/>
                    </a:cubicBezTo>
                    <a:cubicBezTo>
                      <a:pt x="2805" y="1918"/>
                      <a:pt x="2868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7" y="1219"/>
                      <a:pt x="3572" y="1219"/>
                    </a:cubicBezTo>
                    <a:cubicBezTo>
                      <a:pt x="3596" y="1219"/>
                      <a:pt x="3620" y="1224"/>
                      <a:pt x="3643" y="1235"/>
                    </a:cubicBezTo>
                    <a:cubicBezTo>
                      <a:pt x="3612" y="1328"/>
                      <a:pt x="3581" y="1420"/>
                      <a:pt x="3581" y="1513"/>
                    </a:cubicBezTo>
                    <a:cubicBezTo>
                      <a:pt x="3612" y="1636"/>
                      <a:pt x="3735" y="1729"/>
                      <a:pt x="3859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229" y="1482"/>
                      <a:pt x="4229" y="1359"/>
                      <a:pt x="4167" y="1266"/>
                    </a:cubicBezTo>
                    <a:cubicBezTo>
                      <a:pt x="4136" y="1081"/>
                      <a:pt x="4044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4" y="896"/>
                      <a:pt x="2994" y="1235"/>
                      <a:pt x="2748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45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70" y="527"/>
                      <a:pt x="1624" y="470"/>
                      <a:pt x="1469" y="470"/>
                    </a:cubicBezTo>
                    <a:cubicBezTo>
                      <a:pt x="1413" y="470"/>
                      <a:pt x="1355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7172169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3" y="617"/>
                      <a:pt x="3364" y="772"/>
                    </a:cubicBezTo>
                    <a:cubicBezTo>
                      <a:pt x="3432" y="862"/>
                      <a:pt x="3549" y="919"/>
                      <a:pt x="3656" y="919"/>
                    </a:cubicBezTo>
                    <a:cubicBezTo>
                      <a:pt x="3695" y="919"/>
                      <a:pt x="3732" y="912"/>
                      <a:pt x="3765" y="895"/>
                    </a:cubicBezTo>
                    <a:cubicBezTo>
                      <a:pt x="3858" y="802"/>
                      <a:pt x="3827" y="710"/>
                      <a:pt x="3858" y="617"/>
                    </a:cubicBezTo>
                    <a:cubicBezTo>
                      <a:pt x="3858" y="546"/>
                      <a:pt x="3951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67" y="556"/>
                      <a:pt x="4167" y="586"/>
                    </a:cubicBezTo>
                    <a:cubicBezTo>
                      <a:pt x="4167" y="772"/>
                      <a:pt x="4136" y="988"/>
                      <a:pt x="4012" y="1142"/>
                    </a:cubicBezTo>
                    <a:cubicBezTo>
                      <a:pt x="3890" y="1288"/>
                      <a:pt x="3710" y="1377"/>
                      <a:pt x="3518" y="1377"/>
                    </a:cubicBezTo>
                    <a:cubicBezTo>
                      <a:pt x="3467" y="1377"/>
                      <a:pt x="3416" y="1371"/>
                      <a:pt x="3364" y="1358"/>
                    </a:cubicBezTo>
                    <a:cubicBezTo>
                      <a:pt x="3241" y="1327"/>
                      <a:pt x="3179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716" y="1296"/>
                      <a:pt x="2654" y="1327"/>
                      <a:pt x="2654" y="1389"/>
                    </a:cubicBezTo>
                    <a:cubicBezTo>
                      <a:pt x="2599" y="1555"/>
                      <a:pt x="2444" y="1671"/>
                      <a:pt x="2280" y="1671"/>
                    </a:cubicBezTo>
                    <a:cubicBezTo>
                      <a:pt x="2261" y="1671"/>
                      <a:pt x="2241" y="1670"/>
                      <a:pt x="2222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45" y="1049"/>
                      <a:pt x="1914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62" y="1543"/>
                      <a:pt x="0" y="1790"/>
                      <a:pt x="62" y="2037"/>
                    </a:cubicBezTo>
                    <a:cubicBezTo>
                      <a:pt x="62" y="2129"/>
                      <a:pt x="62" y="2191"/>
                      <a:pt x="124" y="2253"/>
                    </a:cubicBezTo>
                    <a:cubicBezTo>
                      <a:pt x="185" y="2284"/>
                      <a:pt x="278" y="2315"/>
                      <a:pt x="340" y="2345"/>
                    </a:cubicBezTo>
                    <a:cubicBezTo>
                      <a:pt x="525" y="2407"/>
                      <a:pt x="679" y="2438"/>
                      <a:pt x="864" y="2438"/>
                    </a:cubicBezTo>
                    <a:cubicBezTo>
                      <a:pt x="1050" y="2438"/>
                      <a:pt x="1266" y="2376"/>
                      <a:pt x="1296" y="2253"/>
                    </a:cubicBezTo>
                    <a:cubicBezTo>
                      <a:pt x="1323" y="2149"/>
                      <a:pt x="1195" y="2023"/>
                      <a:pt x="1043" y="2023"/>
                    </a:cubicBezTo>
                    <a:cubicBezTo>
                      <a:pt x="1015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48" y="2037"/>
                      <a:pt x="648" y="2006"/>
                    </a:cubicBezTo>
                    <a:cubicBezTo>
                      <a:pt x="587" y="1790"/>
                      <a:pt x="587" y="1512"/>
                      <a:pt x="895" y="1420"/>
                    </a:cubicBezTo>
                    <a:lnTo>
                      <a:pt x="1019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4" y="2019"/>
                      <a:pt x="1222" y="2060"/>
                      <a:pt x="1314" y="2060"/>
                    </a:cubicBezTo>
                    <a:cubicBezTo>
                      <a:pt x="1375" y="2060"/>
                      <a:pt x="1433" y="2043"/>
                      <a:pt x="1482" y="2006"/>
                    </a:cubicBezTo>
                    <a:cubicBezTo>
                      <a:pt x="1543" y="2129"/>
                      <a:pt x="1605" y="2253"/>
                      <a:pt x="1729" y="2284"/>
                    </a:cubicBezTo>
                    <a:cubicBezTo>
                      <a:pt x="1806" y="2330"/>
                      <a:pt x="1883" y="2353"/>
                      <a:pt x="1956" y="2353"/>
                    </a:cubicBezTo>
                    <a:cubicBezTo>
                      <a:pt x="2029" y="2353"/>
                      <a:pt x="2099" y="2330"/>
                      <a:pt x="2161" y="2284"/>
                    </a:cubicBezTo>
                    <a:cubicBezTo>
                      <a:pt x="2315" y="2222"/>
                      <a:pt x="2315" y="2068"/>
                      <a:pt x="2377" y="1975"/>
                    </a:cubicBezTo>
                    <a:cubicBezTo>
                      <a:pt x="2415" y="1899"/>
                      <a:pt x="2535" y="1846"/>
                      <a:pt x="2637" y="1846"/>
                    </a:cubicBezTo>
                    <a:cubicBezTo>
                      <a:pt x="2699" y="1846"/>
                      <a:pt x="2754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408" y="2469"/>
                    </a:cubicBezTo>
                    <a:cubicBezTo>
                      <a:pt x="2325" y="2551"/>
                      <a:pt x="2215" y="2592"/>
                      <a:pt x="2106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5" y="2574"/>
                      <a:pt x="3248" y="2574"/>
                    </a:cubicBezTo>
                    <a:cubicBezTo>
                      <a:pt x="3377" y="2574"/>
                      <a:pt x="3502" y="2552"/>
                      <a:pt x="3611" y="2531"/>
                    </a:cubicBezTo>
                    <a:cubicBezTo>
                      <a:pt x="3765" y="2469"/>
                      <a:pt x="3889" y="2315"/>
                      <a:pt x="382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52" y="1975"/>
                      <a:pt x="3797" y="1975"/>
                    </a:cubicBezTo>
                    <a:cubicBezTo>
                      <a:pt x="3889" y="1975"/>
                      <a:pt x="401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117" y="2870"/>
                      <a:pt x="3148" y="3148"/>
                      <a:pt x="2932" y="3210"/>
                    </a:cubicBezTo>
                    <a:lnTo>
                      <a:pt x="3858" y="3333"/>
                    </a:lnTo>
                    <a:cubicBezTo>
                      <a:pt x="3904" y="3349"/>
                      <a:pt x="3958" y="3356"/>
                      <a:pt x="4012" y="3356"/>
                    </a:cubicBezTo>
                    <a:cubicBezTo>
                      <a:pt x="4066" y="3356"/>
                      <a:pt x="4120" y="3349"/>
                      <a:pt x="4167" y="3333"/>
                    </a:cubicBezTo>
                    <a:cubicBezTo>
                      <a:pt x="4259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4" y="2438"/>
                    </a:cubicBezTo>
                    <a:cubicBezTo>
                      <a:pt x="4352" y="2284"/>
                      <a:pt x="4660" y="2129"/>
                      <a:pt x="4568" y="1975"/>
                    </a:cubicBezTo>
                    <a:cubicBezTo>
                      <a:pt x="4506" y="1852"/>
                      <a:pt x="4321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8" y="1740"/>
                      <a:pt x="4303" y="1740"/>
                    </a:cubicBezTo>
                    <a:cubicBezTo>
                      <a:pt x="4338" y="1740"/>
                      <a:pt x="4383" y="1728"/>
                      <a:pt x="4444" y="1697"/>
                    </a:cubicBezTo>
                    <a:cubicBezTo>
                      <a:pt x="4753" y="1543"/>
                      <a:pt x="4630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4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693304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4" y="0"/>
                      <a:pt x="2050" y="155"/>
                      <a:pt x="1760" y="446"/>
                    </a:cubicBezTo>
                    <a:cubicBezTo>
                      <a:pt x="1698" y="538"/>
                      <a:pt x="1605" y="631"/>
                      <a:pt x="1513" y="693"/>
                    </a:cubicBezTo>
                    <a:cubicBezTo>
                      <a:pt x="1400" y="738"/>
                      <a:pt x="1270" y="767"/>
                      <a:pt x="1136" y="767"/>
                    </a:cubicBezTo>
                    <a:cubicBezTo>
                      <a:pt x="1087" y="767"/>
                      <a:pt x="1038" y="763"/>
                      <a:pt x="988" y="754"/>
                    </a:cubicBezTo>
                    <a:cubicBezTo>
                      <a:pt x="803" y="724"/>
                      <a:pt x="556" y="662"/>
                      <a:pt x="525" y="508"/>
                    </a:cubicBezTo>
                    <a:cubicBezTo>
                      <a:pt x="494" y="415"/>
                      <a:pt x="556" y="291"/>
                      <a:pt x="649" y="291"/>
                    </a:cubicBezTo>
                    <a:cubicBezTo>
                      <a:pt x="696" y="268"/>
                      <a:pt x="743" y="258"/>
                      <a:pt x="790" y="258"/>
                    </a:cubicBezTo>
                    <a:cubicBezTo>
                      <a:pt x="866" y="258"/>
                      <a:pt x="943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7" y="600"/>
                      <a:pt x="1050" y="600"/>
                      <a:pt x="1112" y="600"/>
                    </a:cubicBezTo>
                    <a:cubicBezTo>
                      <a:pt x="1328" y="600"/>
                      <a:pt x="1513" y="477"/>
                      <a:pt x="1513" y="322"/>
                    </a:cubicBezTo>
                    <a:cubicBezTo>
                      <a:pt x="1544" y="199"/>
                      <a:pt x="1358" y="14"/>
                      <a:pt x="1142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0" y="45"/>
                      <a:pt x="653" y="44"/>
                      <a:pt x="600" y="44"/>
                    </a:cubicBezTo>
                    <a:cubicBezTo>
                      <a:pt x="308" y="44"/>
                      <a:pt x="145" y="66"/>
                      <a:pt x="93" y="353"/>
                    </a:cubicBezTo>
                    <a:cubicBezTo>
                      <a:pt x="1" y="538"/>
                      <a:pt x="124" y="785"/>
                      <a:pt x="309" y="847"/>
                    </a:cubicBezTo>
                    <a:cubicBezTo>
                      <a:pt x="525" y="940"/>
                      <a:pt x="772" y="1001"/>
                      <a:pt x="1019" y="1063"/>
                    </a:cubicBezTo>
                    <a:cubicBezTo>
                      <a:pt x="1109" y="1108"/>
                      <a:pt x="1216" y="1137"/>
                      <a:pt x="1328" y="1137"/>
                    </a:cubicBezTo>
                    <a:cubicBezTo>
                      <a:pt x="1368" y="1137"/>
                      <a:pt x="1410" y="1133"/>
                      <a:pt x="1451" y="1125"/>
                    </a:cubicBezTo>
                    <a:cubicBezTo>
                      <a:pt x="1547" y="1101"/>
                      <a:pt x="1624" y="1003"/>
                      <a:pt x="1740" y="1003"/>
                    </a:cubicBezTo>
                    <a:cubicBezTo>
                      <a:pt x="1773" y="1003"/>
                      <a:pt x="1810" y="1011"/>
                      <a:pt x="1852" y="1032"/>
                    </a:cubicBezTo>
                    <a:cubicBezTo>
                      <a:pt x="1821" y="1094"/>
                      <a:pt x="1791" y="1156"/>
                      <a:pt x="1729" y="1186"/>
                    </a:cubicBezTo>
                    <a:cubicBezTo>
                      <a:pt x="1698" y="1279"/>
                      <a:pt x="1636" y="1372"/>
                      <a:pt x="1667" y="1433"/>
                    </a:cubicBezTo>
                    <a:cubicBezTo>
                      <a:pt x="1708" y="1516"/>
                      <a:pt x="1777" y="1557"/>
                      <a:pt x="1845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7" y="1464"/>
                      <a:pt x="1976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2" y="1336"/>
                      <a:pt x="2346" y="1403"/>
                    </a:cubicBezTo>
                    <a:cubicBezTo>
                      <a:pt x="2408" y="1557"/>
                      <a:pt x="2284" y="1711"/>
                      <a:pt x="2161" y="1835"/>
                    </a:cubicBezTo>
                    <a:cubicBezTo>
                      <a:pt x="2037" y="1958"/>
                      <a:pt x="2007" y="2174"/>
                      <a:pt x="2161" y="2267"/>
                    </a:cubicBezTo>
                    <a:cubicBezTo>
                      <a:pt x="2377" y="2112"/>
                      <a:pt x="2531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31" y="1032"/>
                      <a:pt x="2469" y="970"/>
                      <a:pt x="2408" y="878"/>
                    </a:cubicBezTo>
                    <a:cubicBezTo>
                      <a:pt x="2253" y="662"/>
                      <a:pt x="2500" y="384"/>
                      <a:pt x="2840" y="384"/>
                    </a:cubicBezTo>
                    <a:cubicBezTo>
                      <a:pt x="2855" y="369"/>
                      <a:pt x="2878" y="361"/>
                      <a:pt x="2902" y="361"/>
                    </a:cubicBezTo>
                    <a:cubicBezTo>
                      <a:pt x="2925" y="361"/>
                      <a:pt x="2948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50" y="938"/>
                      <a:pt x="3264" y="1048"/>
                      <a:pt x="3493" y="1048"/>
                    </a:cubicBezTo>
                    <a:cubicBezTo>
                      <a:pt x="3543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5" y="631"/>
                      <a:pt x="4506" y="538"/>
                    </a:cubicBezTo>
                    <a:cubicBezTo>
                      <a:pt x="4568" y="477"/>
                      <a:pt x="4537" y="384"/>
                      <a:pt x="4476" y="322"/>
                    </a:cubicBezTo>
                    <a:cubicBezTo>
                      <a:pt x="4437" y="315"/>
                      <a:pt x="4396" y="311"/>
                      <a:pt x="4356" y="311"/>
                    </a:cubicBezTo>
                    <a:cubicBezTo>
                      <a:pt x="4234" y="311"/>
                      <a:pt x="4113" y="345"/>
                      <a:pt x="4043" y="415"/>
                    </a:cubicBezTo>
                    <a:cubicBezTo>
                      <a:pt x="3951" y="508"/>
                      <a:pt x="3827" y="600"/>
                      <a:pt x="3735" y="693"/>
                    </a:cubicBezTo>
                    <a:cubicBezTo>
                      <a:pt x="3692" y="710"/>
                      <a:pt x="3641" y="718"/>
                      <a:pt x="3591" y="718"/>
                    </a:cubicBezTo>
                    <a:cubicBezTo>
                      <a:pt x="3462" y="718"/>
                      <a:pt x="3334" y="667"/>
                      <a:pt x="3334" y="600"/>
                    </a:cubicBezTo>
                    <a:cubicBezTo>
                      <a:pt x="3334" y="508"/>
                      <a:pt x="3457" y="446"/>
                      <a:pt x="3488" y="384"/>
                    </a:cubicBezTo>
                    <a:cubicBezTo>
                      <a:pt x="3581" y="199"/>
                      <a:pt x="3303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706643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5" y="138"/>
                      <a:pt x="1112" y="231"/>
                      <a:pt x="988" y="293"/>
                    </a:cubicBezTo>
                    <a:cubicBezTo>
                      <a:pt x="742" y="416"/>
                      <a:pt x="371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8" y="779"/>
                    </a:cubicBezTo>
                    <a:cubicBezTo>
                      <a:pt x="217" y="779"/>
                      <a:pt x="232" y="771"/>
                      <a:pt x="248" y="756"/>
                    </a:cubicBezTo>
                    <a:cubicBezTo>
                      <a:pt x="482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2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79" y="381"/>
                      <a:pt x="1585" y="379"/>
                      <a:pt x="1592" y="379"/>
                    </a:cubicBezTo>
                    <a:cubicBezTo>
                      <a:pt x="1637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421" y="725"/>
                      <a:pt x="1359" y="879"/>
                      <a:pt x="1421" y="1002"/>
                    </a:cubicBezTo>
                    <a:cubicBezTo>
                      <a:pt x="1451" y="1095"/>
                      <a:pt x="1513" y="1188"/>
                      <a:pt x="1421" y="1218"/>
                    </a:cubicBezTo>
                    <a:cubicBezTo>
                      <a:pt x="1410" y="1222"/>
                      <a:pt x="1400" y="1223"/>
                      <a:pt x="1390" y="1223"/>
                    </a:cubicBezTo>
                    <a:cubicBezTo>
                      <a:pt x="1307" y="1223"/>
                      <a:pt x="1222" y="1126"/>
                      <a:pt x="1112" y="1126"/>
                    </a:cubicBezTo>
                    <a:cubicBezTo>
                      <a:pt x="1099" y="1123"/>
                      <a:pt x="1086" y="1121"/>
                      <a:pt x="1074" y="1121"/>
                    </a:cubicBezTo>
                    <a:cubicBezTo>
                      <a:pt x="970" y="1121"/>
                      <a:pt x="902" y="1228"/>
                      <a:pt x="958" y="1311"/>
                    </a:cubicBezTo>
                    <a:cubicBezTo>
                      <a:pt x="1041" y="1505"/>
                      <a:pt x="1248" y="1624"/>
                      <a:pt x="1446" y="1624"/>
                    </a:cubicBezTo>
                    <a:cubicBezTo>
                      <a:pt x="1469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98" y="1897"/>
                      <a:pt x="1637" y="1897"/>
                      <a:pt x="1606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06" y="2113"/>
                      <a:pt x="1667" y="2206"/>
                      <a:pt x="1637" y="2237"/>
                    </a:cubicBezTo>
                    <a:cubicBezTo>
                      <a:pt x="1606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5" y="2175"/>
                      <a:pt x="1081" y="2144"/>
                      <a:pt x="988" y="2113"/>
                    </a:cubicBezTo>
                    <a:cubicBezTo>
                      <a:pt x="834" y="2113"/>
                      <a:pt x="742" y="2299"/>
                      <a:pt x="587" y="2299"/>
                    </a:cubicBezTo>
                    <a:cubicBezTo>
                      <a:pt x="526" y="2299"/>
                      <a:pt x="433" y="2268"/>
                      <a:pt x="371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8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1" y="2141"/>
                      <a:pt x="2497" y="2332"/>
                      <a:pt x="2439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4" y="2476"/>
                    </a:cubicBezTo>
                    <a:cubicBezTo>
                      <a:pt x="3272" y="2476"/>
                      <a:pt x="3365" y="2468"/>
                      <a:pt x="3457" y="2453"/>
                    </a:cubicBezTo>
                    <a:cubicBezTo>
                      <a:pt x="3488" y="2422"/>
                      <a:pt x="3550" y="2391"/>
                      <a:pt x="3612" y="2360"/>
                    </a:cubicBezTo>
                    <a:cubicBezTo>
                      <a:pt x="3797" y="2237"/>
                      <a:pt x="3828" y="1959"/>
                      <a:pt x="3673" y="1805"/>
                    </a:cubicBezTo>
                    <a:cubicBezTo>
                      <a:pt x="3581" y="1743"/>
                      <a:pt x="3519" y="1712"/>
                      <a:pt x="3427" y="1681"/>
                    </a:cubicBezTo>
                    <a:cubicBezTo>
                      <a:pt x="3303" y="1620"/>
                      <a:pt x="3211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5" y="2021"/>
                      <a:pt x="3056" y="2052"/>
                      <a:pt x="3025" y="2144"/>
                    </a:cubicBezTo>
                    <a:cubicBezTo>
                      <a:pt x="2995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1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92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85" y="756"/>
                    </a:cubicBezTo>
                    <a:cubicBezTo>
                      <a:pt x="2408" y="540"/>
                      <a:pt x="2377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71268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0" y="1"/>
                    </a:moveTo>
                    <a:cubicBezTo>
                      <a:pt x="1729" y="1"/>
                      <a:pt x="1605" y="1"/>
                      <a:pt x="1574" y="93"/>
                    </a:cubicBezTo>
                    <a:cubicBezTo>
                      <a:pt x="1574" y="155"/>
                      <a:pt x="1729" y="186"/>
                      <a:pt x="1852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3" y="316"/>
                      <a:pt x="1603" y="373"/>
                      <a:pt x="1513" y="464"/>
                    </a:cubicBezTo>
                    <a:cubicBezTo>
                      <a:pt x="1451" y="525"/>
                      <a:pt x="1420" y="556"/>
                      <a:pt x="1327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79" y="340"/>
                    </a:cubicBezTo>
                    <a:cubicBezTo>
                      <a:pt x="648" y="248"/>
                      <a:pt x="772" y="186"/>
                      <a:pt x="895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31" y="155"/>
                      <a:pt x="0" y="186"/>
                      <a:pt x="31" y="217"/>
                    </a:cubicBezTo>
                    <a:lnTo>
                      <a:pt x="31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4" y="644"/>
                      <a:pt x="506" y="525"/>
                      <a:pt x="679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82" y="865"/>
                      <a:pt x="1574" y="680"/>
                      <a:pt x="1759" y="649"/>
                    </a:cubicBezTo>
                    <a:lnTo>
                      <a:pt x="1945" y="649"/>
                    </a:lnTo>
                    <a:cubicBezTo>
                      <a:pt x="2099" y="618"/>
                      <a:pt x="2191" y="525"/>
                      <a:pt x="2346" y="525"/>
                    </a:cubicBezTo>
                    <a:cubicBezTo>
                      <a:pt x="2438" y="525"/>
                      <a:pt x="2469" y="556"/>
                      <a:pt x="2562" y="556"/>
                    </a:cubicBezTo>
                    <a:cubicBezTo>
                      <a:pt x="2602" y="572"/>
                      <a:pt x="2649" y="578"/>
                      <a:pt x="2697" y="578"/>
                    </a:cubicBezTo>
                    <a:cubicBezTo>
                      <a:pt x="2805" y="578"/>
                      <a:pt x="2920" y="550"/>
                      <a:pt x="2985" y="550"/>
                    </a:cubicBezTo>
                    <a:cubicBezTo>
                      <a:pt x="3002" y="550"/>
                      <a:pt x="3015" y="552"/>
                      <a:pt x="3025" y="556"/>
                    </a:cubicBezTo>
                    <a:cubicBezTo>
                      <a:pt x="3117" y="618"/>
                      <a:pt x="3117" y="741"/>
                      <a:pt x="3117" y="834"/>
                    </a:cubicBezTo>
                    <a:cubicBezTo>
                      <a:pt x="3117" y="906"/>
                      <a:pt x="3191" y="977"/>
                      <a:pt x="3282" y="977"/>
                    </a:cubicBezTo>
                    <a:cubicBezTo>
                      <a:pt x="3309" y="977"/>
                      <a:pt x="3336" y="971"/>
                      <a:pt x="3364" y="957"/>
                    </a:cubicBezTo>
                    <a:cubicBezTo>
                      <a:pt x="3364" y="865"/>
                      <a:pt x="3364" y="803"/>
                      <a:pt x="3364" y="711"/>
                    </a:cubicBezTo>
                    <a:cubicBezTo>
                      <a:pt x="3294" y="546"/>
                      <a:pt x="3421" y="381"/>
                      <a:pt x="3567" y="381"/>
                    </a:cubicBezTo>
                    <a:cubicBezTo>
                      <a:pt x="3613" y="381"/>
                      <a:pt x="3660" y="396"/>
                      <a:pt x="3704" y="433"/>
                    </a:cubicBezTo>
                    <a:cubicBezTo>
                      <a:pt x="3796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2" y="402"/>
                    </a:cubicBezTo>
                    <a:cubicBezTo>
                      <a:pt x="4074" y="309"/>
                      <a:pt x="4290" y="248"/>
                      <a:pt x="4228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72" y="186"/>
                      <a:pt x="3117" y="371"/>
                      <a:pt x="2870" y="371"/>
                    </a:cubicBezTo>
                    <a:cubicBezTo>
                      <a:pt x="2624" y="340"/>
                      <a:pt x="2624" y="217"/>
                      <a:pt x="2500" y="155"/>
                    </a:cubicBezTo>
                    <a:cubicBezTo>
                      <a:pt x="2284" y="32"/>
                      <a:pt x="203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7355912" y="1849876"/>
                <a:ext cx="172448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1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0" y="464"/>
                    </a:cubicBezTo>
                    <a:cubicBezTo>
                      <a:pt x="432" y="587"/>
                      <a:pt x="556" y="649"/>
                      <a:pt x="679" y="710"/>
                    </a:cubicBezTo>
                    <a:cubicBezTo>
                      <a:pt x="756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8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7" y="1173"/>
                      <a:pt x="648" y="1142"/>
                    </a:cubicBezTo>
                    <a:cubicBezTo>
                      <a:pt x="679" y="1127"/>
                      <a:pt x="725" y="1119"/>
                      <a:pt x="764" y="1119"/>
                    </a:cubicBezTo>
                    <a:cubicBezTo>
                      <a:pt x="803" y="1119"/>
                      <a:pt x="833" y="1127"/>
                      <a:pt x="833" y="1142"/>
                    </a:cubicBezTo>
                    <a:cubicBezTo>
                      <a:pt x="833" y="1173"/>
                      <a:pt x="803" y="1173"/>
                      <a:pt x="833" y="1235"/>
                    </a:cubicBezTo>
                    <a:cubicBezTo>
                      <a:pt x="833" y="1277"/>
                      <a:pt x="871" y="1294"/>
                      <a:pt x="918" y="1294"/>
                    </a:cubicBezTo>
                    <a:cubicBezTo>
                      <a:pt x="975" y="1294"/>
                      <a:pt x="1046" y="1269"/>
                      <a:pt x="1080" y="1235"/>
                    </a:cubicBezTo>
                    <a:cubicBezTo>
                      <a:pt x="1265" y="1112"/>
                      <a:pt x="1142" y="896"/>
                      <a:pt x="895" y="834"/>
                    </a:cubicBezTo>
                    <a:cubicBezTo>
                      <a:pt x="859" y="829"/>
                      <a:pt x="822" y="826"/>
                      <a:pt x="785" y="826"/>
                    </a:cubicBezTo>
                    <a:cubicBezTo>
                      <a:pt x="599" y="826"/>
                      <a:pt x="401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0" y="2130"/>
                    </a:cubicBezTo>
                    <a:cubicBezTo>
                      <a:pt x="1420" y="2130"/>
                      <a:pt x="1790" y="2099"/>
                      <a:pt x="2130" y="2007"/>
                    </a:cubicBezTo>
                    <a:cubicBezTo>
                      <a:pt x="2289" y="1961"/>
                      <a:pt x="2431" y="1816"/>
                      <a:pt x="2581" y="1816"/>
                    </a:cubicBezTo>
                    <a:cubicBezTo>
                      <a:pt x="2635" y="1816"/>
                      <a:pt x="2690" y="1834"/>
                      <a:pt x="2747" y="1883"/>
                    </a:cubicBezTo>
                    <a:cubicBezTo>
                      <a:pt x="2805" y="1918"/>
                      <a:pt x="2871" y="1935"/>
                      <a:pt x="2938" y="1935"/>
                    </a:cubicBezTo>
                    <a:cubicBezTo>
                      <a:pt x="3050" y="1935"/>
                      <a:pt x="3163" y="1887"/>
                      <a:pt x="3241" y="1791"/>
                    </a:cubicBezTo>
                    <a:cubicBezTo>
                      <a:pt x="3302" y="1667"/>
                      <a:pt x="3333" y="1544"/>
                      <a:pt x="3333" y="1420"/>
                    </a:cubicBezTo>
                    <a:cubicBezTo>
                      <a:pt x="3358" y="1319"/>
                      <a:pt x="3466" y="1219"/>
                      <a:pt x="3572" y="1219"/>
                    </a:cubicBezTo>
                    <a:cubicBezTo>
                      <a:pt x="3595" y="1219"/>
                      <a:pt x="3619" y="1224"/>
                      <a:pt x="3642" y="1235"/>
                    </a:cubicBezTo>
                    <a:cubicBezTo>
                      <a:pt x="3611" y="1328"/>
                      <a:pt x="3580" y="1420"/>
                      <a:pt x="3611" y="1513"/>
                    </a:cubicBezTo>
                    <a:cubicBezTo>
                      <a:pt x="3611" y="1636"/>
                      <a:pt x="3734" y="1698"/>
                      <a:pt x="3858" y="1729"/>
                    </a:cubicBezTo>
                    <a:cubicBezTo>
                      <a:pt x="3981" y="1729"/>
                      <a:pt x="4105" y="1667"/>
                      <a:pt x="4166" y="1575"/>
                    </a:cubicBezTo>
                    <a:cubicBezTo>
                      <a:pt x="4228" y="1482"/>
                      <a:pt x="4228" y="1359"/>
                      <a:pt x="4166" y="1266"/>
                    </a:cubicBezTo>
                    <a:cubicBezTo>
                      <a:pt x="4136" y="1081"/>
                      <a:pt x="4043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39" y="1478"/>
                    </a:cubicBezTo>
                    <a:cubicBezTo>
                      <a:pt x="2185" y="1478"/>
                      <a:pt x="2029" y="1440"/>
                      <a:pt x="1883" y="1359"/>
                    </a:cubicBezTo>
                    <a:lnTo>
                      <a:pt x="1944" y="865"/>
                    </a:lnTo>
                    <a:cubicBezTo>
                      <a:pt x="1944" y="772"/>
                      <a:pt x="1944" y="680"/>
                      <a:pt x="1883" y="618"/>
                    </a:cubicBezTo>
                    <a:cubicBezTo>
                      <a:pt x="1747" y="527"/>
                      <a:pt x="1612" y="470"/>
                      <a:pt x="1464" y="470"/>
                    </a:cubicBezTo>
                    <a:cubicBezTo>
                      <a:pt x="1410" y="470"/>
                      <a:pt x="1354" y="478"/>
                      <a:pt x="1296" y="494"/>
                    </a:cubicBezTo>
                    <a:cubicBezTo>
                      <a:pt x="1242" y="502"/>
                      <a:pt x="1188" y="506"/>
                      <a:pt x="1135" y="506"/>
                    </a:cubicBezTo>
                    <a:cubicBezTo>
                      <a:pt x="974" y="506"/>
                      <a:pt x="818" y="471"/>
                      <a:pt x="679" y="402"/>
                    </a:cubicBezTo>
                    <a:lnTo>
                      <a:pt x="1296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0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7598783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19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20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735839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5" y="0"/>
                      <a:pt x="2055" y="155"/>
                      <a:pt x="1791" y="446"/>
                    </a:cubicBezTo>
                    <a:cubicBezTo>
                      <a:pt x="1729" y="538"/>
                      <a:pt x="1637" y="631"/>
                      <a:pt x="1513" y="693"/>
                    </a:cubicBezTo>
                    <a:cubicBezTo>
                      <a:pt x="1400" y="738"/>
                      <a:pt x="1271" y="767"/>
                      <a:pt x="1149" y="767"/>
                    </a:cubicBezTo>
                    <a:cubicBezTo>
                      <a:pt x="1104" y="767"/>
                      <a:pt x="1061" y="763"/>
                      <a:pt x="1019" y="754"/>
                    </a:cubicBezTo>
                    <a:cubicBezTo>
                      <a:pt x="803" y="724"/>
                      <a:pt x="556" y="662"/>
                      <a:pt x="526" y="508"/>
                    </a:cubicBezTo>
                    <a:cubicBezTo>
                      <a:pt x="495" y="415"/>
                      <a:pt x="556" y="291"/>
                      <a:pt x="680" y="291"/>
                    </a:cubicBezTo>
                    <a:cubicBezTo>
                      <a:pt x="715" y="268"/>
                      <a:pt x="760" y="258"/>
                      <a:pt x="806" y="258"/>
                    </a:cubicBezTo>
                    <a:cubicBezTo>
                      <a:pt x="881" y="258"/>
                      <a:pt x="962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8" y="600"/>
                      <a:pt x="1050" y="600"/>
                      <a:pt x="1112" y="600"/>
                    </a:cubicBezTo>
                    <a:cubicBezTo>
                      <a:pt x="1328" y="600"/>
                      <a:pt x="1544" y="477"/>
                      <a:pt x="1544" y="322"/>
                    </a:cubicBezTo>
                    <a:cubicBezTo>
                      <a:pt x="1544" y="199"/>
                      <a:pt x="1359" y="14"/>
                      <a:pt x="1143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1" y="45"/>
                      <a:pt x="653" y="44"/>
                      <a:pt x="600" y="44"/>
                    </a:cubicBezTo>
                    <a:cubicBezTo>
                      <a:pt x="308" y="44"/>
                      <a:pt x="141" y="66"/>
                      <a:pt x="63" y="353"/>
                    </a:cubicBezTo>
                    <a:cubicBezTo>
                      <a:pt x="1" y="538"/>
                      <a:pt x="93" y="754"/>
                      <a:pt x="309" y="847"/>
                    </a:cubicBezTo>
                    <a:cubicBezTo>
                      <a:pt x="526" y="940"/>
                      <a:pt x="742" y="1001"/>
                      <a:pt x="988" y="1063"/>
                    </a:cubicBezTo>
                    <a:cubicBezTo>
                      <a:pt x="1079" y="1108"/>
                      <a:pt x="1202" y="1137"/>
                      <a:pt x="1322" y="1137"/>
                    </a:cubicBezTo>
                    <a:cubicBezTo>
                      <a:pt x="1366" y="1137"/>
                      <a:pt x="1410" y="1133"/>
                      <a:pt x="1451" y="1125"/>
                    </a:cubicBezTo>
                    <a:cubicBezTo>
                      <a:pt x="1547" y="1101"/>
                      <a:pt x="1643" y="1003"/>
                      <a:pt x="1752" y="1003"/>
                    </a:cubicBezTo>
                    <a:cubicBezTo>
                      <a:pt x="1784" y="1003"/>
                      <a:pt x="1818" y="1011"/>
                      <a:pt x="1853" y="1032"/>
                    </a:cubicBezTo>
                    <a:cubicBezTo>
                      <a:pt x="1822" y="1094"/>
                      <a:pt x="1791" y="1156"/>
                      <a:pt x="1760" y="1186"/>
                    </a:cubicBezTo>
                    <a:cubicBezTo>
                      <a:pt x="1698" y="1279"/>
                      <a:pt x="1637" y="1372"/>
                      <a:pt x="1667" y="1433"/>
                    </a:cubicBezTo>
                    <a:cubicBezTo>
                      <a:pt x="1709" y="1516"/>
                      <a:pt x="1777" y="1557"/>
                      <a:pt x="1846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8" y="1464"/>
                      <a:pt x="1976" y="1372"/>
                      <a:pt x="2069" y="1310"/>
                    </a:cubicBezTo>
                    <a:cubicBezTo>
                      <a:pt x="2103" y="1293"/>
                      <a:pt x="2135" y="1285"/>
                      <a:pt x="2165" y="1285"/>
                    </a:cubicBezTo>
                    <a:cubicBezTo>
                      <a:pt x="2241" y="1285"/>
                      <a:pt x="2302" y="1336"/>
                      <a:pt x="2346" y="1403"/>
                    </a:cubicBezTo>
                    <a:cubicBezTo>
                      <a:pt x="2408" y="1557"/>
                      <a:pt x="2285" y="1711"/>
                      <a:pt x="2161" y="1835"/>
                    </a:cubicBezTo>
                    <a:cubicBezTo>
                      <a:pt x="2069" y="1958"/>
                      <a:pt x="2007" y="2174"/>
                      <a:pt x="2161" y="2267"/>
                    </a:cubicBezTo>
                    <a:cubicBezTo>
                      <a:pt x="2377" y="2112"/>
                      <a:pt x="2532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62" y="1032"/>
                      <a:pt x="2470" y="970"/>
                      <a:pt x="2408" y="878"/>
                    </a:cubicBezTo>
                    <a:cubicBezTo>
                      <a:pt x="2285" y="662"/>
                      <a:pt x="2501" y="384"/>
                      <a:pt x="2840" y="384"/>
                    </a:cubicBezTo>
                    <a:cubicBezTo>
                      <a:pt x="2871" y="369"/>
                      <a:pt x="2894" y="361"/>
                      <a:pt x="2917" y="361"/>
                    </a:cubicBezTo>
                    <a:cubicBezTo>
                      <a:pt x="2940" y="361"/>
                      <a:pt x="2964" y="369"/>
                      <a:pt x="2994" y="384"/>
                    </a:cubicBezTo>
                    <a:cubicBezTo>
                      <a:pt x="3149" y="446"/>
                      <a:pt x="3025" y="569"/>
                      <a:pt x="3025" y="785"/>
                    </a:cubicBezTo>
                    <a:cubicBezTo>
                      <a:pt x="3051" y="938"/>
                      <a:pt x="3264" y="1048"/>
                      <a:pt x="3494" y="1048"/>
                    </a:cubicBezTo>
                    <a:cubicBezTo>
                      <a:pt x="3543" y="1048"/>
                      <a:pt x="3593" y="1043"/>
                      <a:pt x="3643" y="1032"/>
                    </a:cubicBezTo>
                    <a:cubicBezTo>
                      <a:pt x="3889" y="1001"/>
                      <a:pt x="4105" y="878"/>
                      <a:pt x="4322" y="724"/>
                    </a:cubicBezTo>
                    <a:cubicBezTo>
                      <a:pt x="4383" y="693"/>
                      <a:pt x="4476" y="631"/>
                      <a:pt x="4507" y="538"/>
                    </a:cubicBezTo>
                    <a:cubicBezTo>
                      <a:pt x="4568" y="477"/>
                      <a:pt x="4538" y="384"/>
                      <a:pt x="4476" y="322"/>
                    </a:cubicBezTo>
                    <a:cubicBezTo>
                      <a:pt x="4437" y="315"/>
                      <a:pt x="4397" y="311"/>
                      <a:pt x="4356" y="311"/>
                    </a:cubicBezTo>
                    <a:cubicBezTo>
                      <a:pt x="4235" y="311"/>
                      <a:pt x="4113" y="345"/>
                      <a:pt x="4044" y="415"/>
                    </a:cubicBezTo>
                    <a:cubicBezTo>
                      <a:pt x="3920" y="508"/>
                      <a:pt x="3859" y="600"/>
                      <a:pt x="3735" y="693"/>
                    </a:cubicBezTo>
                    <a:cubicBezTo>
                      <a:pt x="3701" y="710"/>
                      <a:pt x="3657" y="718"/>
                      <a:pt x="3610" y="718"/>
                    </a:cubicBezTo>
                    <a:cubicBezTo>
                      <a:pt x="3491" y="718"/>
                      <a:pt x="3356" y="667"/>
                      <a:pt x="3334" y="600"/>
                    </a:cubicBezTo>
                    <a:cubicBezTo>
                      <a:pt x="3334" y="508"/>
                      <a:pt x="3457" y="446"/>
                      <a:pt x="3519" y="384"/>
                    </a:cubicBezTo>
                    <a:cubicBezTo>
                      <a:pt x="3612" y="199"/>
                      <a:pt x="3334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749182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1" y="0"/>
                    </a:moveTo>
                    <a:cubicBezTo>
                      <a:pt x="1550" y="0"/>
                      <a:pt x="1430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39" y="771"/>
                      <a:pt x="162" y="779"/>
                      <a:pt x="185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77" y="521"/>
                      <a:pt x="1210" y="521"/>
                    </a:cubicBezTo>
                    <a:cubicBezTo>
                      <a:pt x="1301" y="521"/>
                      <a:pt x="1391" y="492"/>
                      <a:pt x="1482" y="447"/>
                    </a:cubicBezTo>
                    <a:cubicBezTo>
                      <a:pt x="1512" y="416"/>
                      <a:pt x="1512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574" y="601"/>
                      <a:pt x="1512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2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098" y="1123"/>
                      <a:pt x="1085" y="1121"/>
                      <a:pt x="1073" y="1121"/>
                    </a:cubicBezTo>
                    <a:cubicBezTo>
                      <a:pt x="970" y="1121"/>
                      <a:pt x="902" y="1228"/>
                      <a:pt x="957" y="1311"/>
                    </a:cubicBezTo>
                    <a:cubicBezTo>
                      <a:pt x="1040" y="1505"/>
                      <a:pt x="1248" y="1624"/>
                      <a:pt x="1468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21" y="1651"/>
                      <a:pt x="1883" y="1681"/>
                      <a:pt x="1883" y="1743"/>
                    </a:cubicBezTo>
                    <a:cubicBezTo>
                      <a:pt x="1852" y="1836"/>
                      <a:pt x="1790" y="1867"/>
                      <a:pt x="1728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2" y="1928"/>
                      <a:pt x="1543" y="2021"/>
                      <a:pt x="1574" y="2083"/>
                    </a:cubicBezTo>
                    <a:cubicBezTo>
                      <a:pt x="1605" y="2113"/>
                      <a:pt x="1667" y="2206"/>
                      <a:pt x="1605" y="2237"/>
                    </a:cubicBezTo>
                    <a:cubicBezTo>
                      <a:pt x="1590" y="2268"/>
                      <a:pt x="1536" y="2283"/>
                      <a:pt x="1474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080" y="2144"/>
                      <a:pt x="988" y="2113"/>
                    </a:cubicBezTo>
                    <a:cubicBezTo>
                      <a:pt x="803" y="2113"/>
                      <a:pt x="741" y="2299"/>
                      <a:pt x="587" y="2299"/>
                    </a:cubicBezTo>
                    <a:cubicBezTo>
                      <a:pt x="494" y="2299"/>
                      <a:pt x="432" y="2268"/>
                      <a:pt x="371" y="2237"/>
                    </a:cubicBezTo>
                    <a:cubicBezTo>
                      <a:pt x="278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16" y="2391"/>
                    </a:cubicBezTo>
                    <a:cubicBezTo>
                      <a:pt x="278" y="2422"/>
                      <a:pt x="340" y="2422"/>
                      <a:pt x="401" y="2422"/>
                    </a:cubicBezTo>
                    <a:lnTo>
                      <a:pt x="1790" y="2422"/>
                    </a:lnTo>
                    <a:cubicBezTo>
                      <a:pt x="1914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7" y="2360"/>
                    </a:cubicBezTo>
                    <a:lnTo>
                      <a:pt x="2932" y="2453"/>
                    </a:lnTo>
                    <a:cubicBezTo>
                      <a:pt x="3009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49" y="2391"/>
                      <a:pt x="3580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2" y="1620"/>
                      <a:pt x="3179" y="1589"/>
                      <a:pt x="3086" y="1589"/>
                    </a:cubicBezTo>
                    <a:cubicBezTo>
                      <a:pt x="2870" y="1589"/>
                      <a:pt x="2747" y="1805"/>
                      <a:pt x="2870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62" y="2113"/>
                      <a:pt x="2438" y="1959"/>
                      <a:pt x="2438" y="1805"/>
                    </a:cubicBezTo>
                    <a:cubicBezTo>
                      <a:pt x="2438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15" y="1404"/>
                      <a:pt x="2191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46" y="262"/>
                      <a:pt x="2161" y="138"/>
                    </a:cubicBezTo>
                    <a:cubicBezTo>
                      <a:pt x="2017" y="48"/>
                      <a:pt x="1841" y="0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755221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88" y="209"/>
                      <a:pt x="1038" y="209"/>
                    </a:cubicBezTo>
                    <a:cubicBezTo>
                      <a:pt x="1088" y="209"/>
                      <a:pt x="1142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14" y="649"/>
                    </a:lnTo>
                    <a:cubicBezTo>
                      <a:pt x="2068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1" y="587"/>
                    </a:cubicBezTo>
                    <a:cubicBezTo>
                      <a:pt x="2559" y="592"/>
                      <a:pt x="2588" y="594"/>
                      <a:pt x="2616" y="594"/>
                    </a:cubicBezTo>
                    <a:cubicBezTo>
                      <a:pt x="2729" y="594"/>
                      <a:pt x="2844" y="565"/>
                      <a:pt x="2930" y="565"/>
                    </a:cubicBezTo>
                    <a:cubicBezTo>
                      <a:pt x="2968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0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5" y="464"/>
                    </a:cubicBezTo>
                    <a:cubicBezTo>
                      <a:pt x="3429" y="413"/>
                      <a:pt x="3491" y="390"/>
                      <a:pt x="3556" y="390"/>
                    </a:cubicBezTo>
                    <a:cubicBezTo>
                      <a:pt x="3608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5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7782526" y="1849876"/>
                <a:ext cx="17118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1" extrusionOk="0">
                    <a:moveTo>
                      <a:pt x="741" y="1"/>
                    </a:moveTo>
                    <a:cubicBezTo>
                      <a:pt x="525" y="1"/>
                      <a:pt x="278" y="93"/>
                      <a:pt x="278" y="248"/>
                    </a:cubicBezTo>
                    <a:cubicBezTo>
                      <a:pt x="278" y="340"/>
                      <a:pt x="309" y="402"/>
                      <a:pt x="34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26" y="726"/>
                      <a:pt x="810" y="734"/>
                      <a:pt x="899" y="734"/>
                    </a:cubicBezTo>
                    <a:cubicBezTo>
                      <a:pt x="988" y="734"/>
                      <a:pt x="1080" y="726"/>
                      <a:pt x="1173" y="710"/>
                    </a:cubicBezTo>
                    <a:cubicBezTo>
                      <a:pt x="1358" y="710"/>
                      <a:pt x="1574" y="803"/>
                      <a:pt x="1574" y="865"/>
                    </a:cubicBezTo>
                    <a:cubicBezTo>
                      <a:pt x="1605" y="957"/>
                      <a:pt x="154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33" y="1573"/>
                      <a:pt x="1375" y="1584"/>
                      <a:pt x="1311" y="1584"/>
                    </a:cubicBezTo>
                    <a:cubicBezTo>
                      <a:pt x="1174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56" y="1266"/>
                    </a:cubicBezTo>
                    <a:cubicBezTo>
                      <a:pt x="556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0" y="1235"/>
                    </a:cubicBezTo>
                    <a:cubicBezTo>
                      <a:pt x="1266" y="1112"/>
                      <a:pt x="1111" y="896"/>
                      <a:pt x="864" y="834"/>
                    </a:cubicBezTo>
                    <a:cubicBezTo>
                      <a:pt x="828" y="829"/>
                      <a:pt x="792" y="826"/>
                      <a:pt x="754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278" y="1976"/>
                      <a:pt x="525" y="2037"/>
                      <a:pt x="1019" y="2130"/>
                    </a:cubicBezTo>
                    <a:cubicBezTo>
                      <a:pt x="1389" y="2130"/>
                      <a:pt x="1759" y="2099"/>
                      <a:pt x="2099" y="2007"/>
                    </a:cubicBezTo>
                    <a:cubicBezTo>
                      <a:pt x="2258" y="1961"/>
                      <a:pt x="2400" y="1816"/>
                      <a:pt x="2538" y="1816"/>
                    </a:cubicBezTo>
                    <a:cubicBezTo>
                      <a:pt x="2587" y="1816"/>
                      <a:pt x="2636" y="1834"/>
                      <a:pt x="2685" y="1883"/>
                    </a:cubicBezTo>
                    <a:cubicBezTo>
                      <a:pt x="2755" y="1918"/>
                      <a:pt x="2824" y="1935"/>
                      <a:pt x="2890" y="1935"/>
                    </a:cubicBezTo>
                    <a:cubicBezTo>
                      <a:pt x="3001" y="1935"/>
                      <a:pt x="3102" y="1887"/>
                      <a:pt x="3179" y="1791"/>
                    </a:cubicBezTo>
                    <a:cubicBezTo>
                      <a:pt x="3241" y="1667"/>
                      <a:pt x="3272" y="1544"/>
                      <a:pt x="3303" y="1420"/>
                    </a:cubicBezTo>
                    <a:cubicBezTo>
                      <a:pt x="3328" y="1319"/>
                      <a:pt x="3415" y="1219"/>
                      <a:pt x="3530" y="1219"/>
                    </a:cubicBezTo>
                    <a:cubicBezTo>
                      <a:pt x="3556" y="1219"/>
                      <a:pt x="3583" y="1224"/>
                      <a:pt x="3611" y="1235"/>
                    </a:cubicBezTo>
                    <a:cubicBezTo>
                      <a:pt x="3549" y="1328"/>
                      <a:pt x="3549" y="1420"/>
                      <a:pt x="3549" y="1513"/>
                    </a:cubicBezTo>
                    <a:cubicBezTo>
                      <a:pt x="3580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46" y="759"/>
                      <a:pt x="3622" y="718"/>
                      <a:pt x="3495" y="718"/>
                    </a:cubicBezTo>
                    <a:cubicBezTo>
                      <a:pt x="3411" y="718"/>
                      <a:pt x="3326" y="736"/>
                      <a:pt x="3241" y="772"/>
                    </a:cubicBezTo>
                    <a:cubicBezTo>
                      <a:pt x="2932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29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8022869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66" y="1288"/>
                      <a:pt x="3681" y="1377"/>
                      <a:pt x="3488" y="1377"/>
                    </a:cubicBezTo>
                    <a:cubicBezTo>
                      <a:pt x="3437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15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76" y="1667"/>
                      <a:pt x="1822" y="1420"/>
                      <a:pt x="1945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9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5" y="2023"/>
                      <a:pt x="1032" y="2023"/>
                    </a:cubicBezTo>
                    <a:cubicBezTo>
                      <a:pt x="1007" y="2023"/>
                      <a:pt x="982" y="2027"/>
                      <a:pt x="958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9" y="1667"/>
                      <a:pt x="98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0" y="2353"/>
                      <a:pt x="1934" y="2353"/>
                    </a:cubicBezTo>
                    <a:cubicBezTo>
                      <a:pt x="2007" y="2353"/>
                      <a:pt x="2084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22" y="3055"/>
                    </a:cubicBezTo>
                    <a:cubicBezTo>
                      <a:pt x="1904" y="3070"/>
                      <a:pt x="1988" y="3077"/>
                      <a:pt x="2072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3" y="2574"/>
                      <a:pt x="3243" y="2574"/>
                    </a:cubicBezTo>
                    <a:cubicBezTo>
                      <a:pt x="3365" y="2574"/>
                      <a:pt x="3481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02" y="3210"/>
                    </a:cubicBezTo>
                    <a:lnTo>
                      <a:pt x="3859" y="3333"/>
                    </a:lnTo>
                    <a:cubicBezTo>
                      <a:pt x="3905" y="3349"/>
                      <a:pt x="3951" y="3356"/>
                      <a:pt x="4001" y="3356"/>
                    </a:cubicBezTo>
                    <a:cubicBezTo>
                      <a:pt x="4052" y="3356"/>
                      <a:pt x="4106" y="3349"/>
                      <a:pt x="4167" y="3333"/>
                    </a:cubicBezTo>
                    <a:cubicBezTo>
                      <a:pt x="4260" y="3302"/>
                      <a:pt x="4322" y="3240"/>
                      <a:pt x="4383" y="3179"/>
                    </a:cubicBezTo>
                    <a:cubicBezTo>
                      <a:pt x="4568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8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7" y="216"/>
                    </a:cubicBezTo>
                    <a:cubicBezTo>
                      <a:pt x="4414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7785054" y="1802778"/>
                <a:ext cx="18500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267" extrusionOk="0">
                    <a:moveTo>
                      <a:pt x="2823" y="0"/>
                    </a:moveTo>
                    <a:cubicBezTo>
                      <a:pt x="2423" y="0"/>
                      <a:pt x="2023" y="155"/>
                      <a:pt x="1759" y="446"/>
                    </a:cubicBezTo>
                    <a:cubicBezTo>
                      <a:pt x="1667" y="538"/>
                      <a:pt x="1605" y="631"/>
                      <a:pt x="1481" y="693"/>
                    </a:cubicBezTo>
                    <a:cubicBezTo>
                      <a:pt x="1368" y="738"/>
                      <a:pt x="1239" y="767"/>
                      <a:pt x="1105" y="767"/>
                    </a:cubicBezTo>
                    <a:cubicBezTo>
                      <a:pt x="1056" y="767"/>
                      <a:pt x="1006" y="763"/>
                      <a:pt x="957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291"/>
                      <a:pt x="648" y="291"/>
                    </a:cubicBezTo>
                    <a:cubicBezTo>
                      <a:pt x="683" y="268"/>
                      <a:pt x="723" y="258"/>
                      <a:pt x="766" y="258"/>
                    </a:cubicBezTo>
                    <a:cubicBezTo>
                      <a:pt x="835" y="258"/>
                      <a:pt x="911" y="284"/>
                      <a:pt x="988" y="322"/>
                    </a:cubicBezTo>
                    <a:cubicBezTo>
                      <a:pt x="833" y="353"/>
                      <a:pt x="772" y="477"/>
                      <a:pt x="864" y="538"/>
                    </a:cubicBezTo>
                    <a:cubicBezTo>
                      <a:pt x="926" y="600"/>
                      <a:pt x="1018" y="600"/>
                      <a:pt x="1080" y="600"/>
                    </a:cubicBezTo>
                    <a:cubicBezTo>
                      <a:pt x="1296" y="600"/>
                      <a:pt x="1512" y="477"/>
                      <a:pt x="1512" y="322"/>
                    </a:cubicBezTo>
                    <a:cubicBezTo>
                      <a:pt x="1512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3" y="45"/>
                      <a:pt x="629" y="44"/>
                      <a:pt x="578" y="44"/>
                    </a:cubicBezTo>
                    <a:cubicBezTo>
                      <a:pt x="274" y="44"/>
                      <a:pt x="93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4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5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1" y="1293"/>
                      <a:pt x="2106" y="1285"/>
                      <a:pt x="2138" y="1285"/>
                    </a:cubicBezTo>
                    <a:cubicBezTo>
                      <a:pt x="2222" y="1285"/>
                      <a:pt x="2292" y="1336"/>
                      <a:pt x="2315" y="1403"/>
                    </a:cubicBezTo>
                    <a:cubicBezTo>
                      <a:pt x="2376" y="1557"/>
                      <a:pt x="2253" y="1711"/>
                      <a:pt x="2129" y="1835"/>
                    </a:cubicBezTo>
                    <a:cubicBezTo>
                      <a:pt x="2037" y="1958"/>
                      <a:pt x="1975" y="2174"/>
                      <a:pt x="2129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78" y="1526"/>
                      <a:pt x="2747" y="1279"/>
                      <a:pt x="2592" y="1094"/>
                    </a:cubicBezTo>
                    <a:cubicBezTo>
                      <a:pt x="2531" y="1032"/>
                      <a:pt x="2438" y="970"/>
                      <a:pt x="2376" y="878"/>
                    </a:cubicBezTo>
                    <a:cubicBezTo>
                      <a:pt x="2253" y="662"/>
                      <a:pt x="2469" y="384"/>
                      <a:pt x="2808" y="384"/>
                    </a:cubicBezTo>
                    <a:cubicBezTo>
                      <a:pt x="2839" y="369"/>
                      <a:pt x="2862" y="361"/>
                      <a:pt x="2886" y="361"/>
                    </a:cubicBezTo>
                    <a:cubicBezTo>
                      <a:pt x="2909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2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7" y="311"/>
                      <a:pt x="4329" y="311"/>
                    </a:cubicBezTo>
                    <a:cubicBezTo>
                      <a:pt x="4215" y="311"/>
                      <a:pt x="4105" y="345"/>
                      <a:pt x="4012" y="415"/>
                    </a:cubicBezTo>
                    <a:cubicBezTo>
                      <a:pt x="3889" y="508"/>
                      <a:pt x="3827" y="600"/>
                      <a:pt x="3703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4" y="667"/>
                      <a:pt x="3302" y="600"/>
                    </a:cubicBezTo>
                    <a:cubicBezTo>
                      <a:pt x="3302" y="508"/>
                      <a:pt x="3426" y="446"/>
                      <a:pt x="3487" y="384"/>
                    </a:cubicBezTo>
                    <a:cubicBezTo>
                      <a:pt x="3580" y="199"/>
                      <a:pt x="3302" y="45"/>
                      <a:pt x="3024" y="14"/>
                    </a:cubicBezTo>
                    <a:cubicBezTo>
                      <a:pt x="2958" y="5"/>
                      <a:pt x="2890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7917173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3" y="138"/>
                      <a:pt x="1112" y="231"/>
                      <a:pt x="988" y="293"/>
                    </a:cubicBezTo>
                    <a:cubicBezTo>
                      <a:pt x="710" y="416"/>
                      <a:pt x="340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55" y="779"/>
                      <a:pt x="174" y="779"/>
                    </a:cubicBezTo>
                    <a:cubicBezTo>
                      <a:pt x="193" y="779"/>
                      <a:pt x="217" y="771"/>
                      <a:pt x="247" y="756"/>
                    </a:cubicBezTo>
                    <a:cubicBezTo>
                      <a:pt x="455" y="756"/>
                      <a:pt x="663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06" y="662"/>
                      <a:pt x="948" y="662"/>
                    </a:cubicBezTo>
                    <a:cubicBezTo>
                      <a:pt x="916" y="662"/>
                      <a:pt x="887" y="672"/>
                      <a:pt x="865" y="694"/>
                    </a:cubicBezTo>
                    <a:cubicBezTo>
                      <a:pt x="803" y="601"/>
                      <a:pt x="957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3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60" y="380"/>
                      <a:pt x="1575" y="377"/>
                      <a:pt x="1590" y="377"/>
                    </a:cubicBezTo>
                    <a:cubicBezTo>
                      <a:pt x="1656" y="377"/>
                      <a:pt x="1698" y="432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6" y="1222"/>
                      <a:pt x="1393" y="1223"/>
                      <a:pt x="1380" y="1223"/>
                    </a:cubicBezTo>
                    <a:cubicBezTo>
                      <a:pt x="1276" y="1223"/>
                      <a:pt x="1190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1" y="1620"/>
                      <a:pt x="1852" y="1681"/>
                      <a:pt x="1883" y="1743"/>
                    </a:cubicBezTo>
                    <a:cubicBezTo>
                      <a:pt x="1883" y="1805"/>
                      <a:pt x="1791" y="1867"/>
                      <a:pt x="1729" y="1867"/>
                    </a:cubicBezTo>
                    <a:cubicBezTo>
                      <a:pt x="1667" y="1897"/>
                      <a:pt x="1636" y="1897"/>
                      <a:pt x="1574" y="1897"/>
                    </a:cubicBezTo>
                    <a:cubicBezTo>
                      <a:pt x="1513" y="1928"/>
                      <a:pt x="1513" y="2021"/>
                      <a:pt x="1574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40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39" y="2142"/>
                      <a:pt x="2043" y="2141"/>
                      <a:pt x="2048" y="2141"/>
                    </a:cubicBezTo>
                    <a:cubicBezTo>
                      <a:pt x="2119" y="2141"/>
                      <a:pt x="2465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2" y="1805"/>
                    </a:cubicBezTo>
                    <a:cubicBezTo>
                      <a:pt x="3581" y="1743"/>
                      <a:pt x="3488" y="1712"/>
                      <a:pt x="3395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63" y="2021"/>
                      <a:pt x="3056" y="2052"/>
                      <a:pt x="2994" y="2144"/>
                    </a:cubicBezTo>
                    <a:cubicBezTo>
                      <a:pt x="2979" y="2175"/>
                      <a:pt x="2948" y="2183"/>
                      <a:pt x="2909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69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79775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60" y="1"/>
                    </a:moveTo>
                    <a:cubicBezTo>
                      <a:pt x="1698" y="1"/>
                      <a:pt x="1575" y="1"/>
                      <a:pt x="1544" y="93"/>
                    </a:cubicBezTo>
                    <a:cubicBezTo>
                      <a:pt x="1544" y="155"/>
                      <a:pt x="1698" y="186"/>
                      <a:pt x="1822" y="217"/>
                    </a:cubicBezTo>
                    <a:cubicBezTo>
                      <a:pt x="1914" y="217"/>
                      <a:pt x="2069" y="278"/>
                      <a:pt x="2007" y="340"/>
                    </a:cubicBezTo>
                    <a:cubicBezTo>
                      <a:pt x="1957" y="324"/>
                      <a:pt x="1905" y="316"/>
                      <a:pt x="1854" y="316"/>
                    </a:cubicBezTo>
                    <a:cubicBezTo>
                      <a:pt x="1713" y="316"/>
                      <a:pt x="1573" y="373"/>
                      <a:pt x="1482" y="464"/>
                    </a:cubicBezTo>
                    <a:cubicBezTo>
                      <a:pt x="1421" y="525"/>
                      <a:pt x="1390" y="556"/>
                      <a:pt x="1297" y="556"/>
                    </a:cubicBezTo>
                    <a:cubicBezTo>
                      <a:pt x="1235" y="556"/>
                      <a:pt x="1205" y="495"/>
                      <a:pt x="1174" y="464"/>
                    </a:cubicBezTo>
                    <a:cubicBezTo>
                      <a:pt x="1056" y="369"/>
                      <a:pt x="920" y="329"/>
                      <a:pt x="780" y="329"/>
                    </a:cubicBezTo>
                    <a:cubicBezTo>
                      <a:pt x="736" y="329"/>
                      <a:pt x="693" y="333"/>
                      <a:pt x="649" y="340"/>
                    </a:cubicBezTo>
                    <a:cubicBezTo>
                      <a:pt x="618" y="248"/>
                      <a:pt x="742" y="186"/>
                      <a:pt x="865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4" y="186"/>
                    </a:cubicBezTo>
                    <a:cubicBezTo>
                      <a:pt x="1205" y="93"/>
                      <a:pt x="988" y="32"/>
                      <a:pt x="834" y="32"/>
                    </a:cubicBezTo>
                    <a:cubicBezTo>
                      <a:pt x="587" y="32"/>
                      <a:pt x="371" y="32"/>
                      <a:pt x="124" y="93"/>
                    </a:cubicBezTo>
                    <a:cubicBezTo>
                      <a:pt x="93" y="93"/>
                      <a:pt x="32" y="124"/>
                      <a:pt x="1" y="155"/>
                    </a:cubicBezTo>
                    <a:cubicBezTo>
                      <a:pt x="1" y="186"/>
                      <a:pt x="1" y="217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3" y="644"/>
                      <a:pt x="501" y="525"/>
                      <a:pt x="649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44" y="680"/>
                      <a:pt x="1729" y="649"/>
                    </a:cubicBezTo>
                    <a:lnTo>
                      <a:pt x="1914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2" y="587"/>
                    </a:cubicBezTo>
                    <a:cubicBezTo>
                      <a:pt x="2555" y="592"/>
                      <a:pt x="2580" y="594"/>
                      <a:pt x="2607" y="594"/>
                    </a:cubicBezTo>
                    <a:cubicBezTo>
                      <a:pt x="2710" y="594"/>
                      <a:pt x="2833" y="565"/>
                      <a:pt x="2925" y="565"/>
                    </a:cubicBezTo>
                    <a:cubicBezTo>
                      <a:pt x="2966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30" y="413"/>
                      <a:pt x="3482" y="390"/>
                      <a:pt x="3543" y="390"/>
                    </a:cubicBezTo>
                    <a:cubicBezTo>
                      <a:pt x="3593" y="390"/>
                      <a:pt x="3649" y="405"/>
                      <a:pt x="3704" y="433"/>
                    </a:cubicBezTo>
                    <a:cubicBezTo>
                      <a:pt x="3766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8" y="896"/>
                    </a:cubicBezTo>
                    <a:cubicBezTo>
                      <a:pt x="3854" y="913"/>
                      <a:pt x="3889" y="921"/>
                      <a:pt x="3927" y="921"/>
                    </a:cubicBezTo>
                    <a:cubicBezTo>
                      <a:pt x="4024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2" y="402"/>
                    </a:cubicBezTo>
                    <a:cubicBezTo>
                      <a:pt x="4044" y="309"/>
                      <a:pt x="4291" y="248"/>
                      <a:pt x="4198" y="124"/>
                    </a:cubicBezTo>
                    <a:cubicBezTo>
                      <a:pt x="4148" y="36"/>
                      <a:pt x="4040" y="4"/>
                      <a:pt x="3918" y="4"/>
                    </a:cubicBezTo>
                    <a:cubicBezTo>
                      <a:pt x="3742" y="4"/>
                      <a:pt x="3536" y="70"/>
                      <a:pt x="3427" y="124"/>
                    </a:cubicBezTo>
                    <a:cubicBezTo>
                      <a:pt x="3241" y="186"/>
                      <a:pt x="3087" y="371"/>
                      <a:pt x="2840" y="371"/>
                    </a:cubicBezTo>
                    <a:cubicBezTo>
                      <a:pt x="2593" y="340"/>
                      <a:pt x="2593" y="217"/>
                      <a:pt x="2470" y="155"/>
                    </a:cubicBezTo>
                    <a:cubicBezTo>
                      <a:pt x="2254" y="32"/>
                      <a:pt x="2007" y="1"/>
                      <a:pt x="1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4753370" y="4044644"/>
                <a:ext cx="1116325" cy="45345"/>
              </a:xfrm>
              <a:custGeom>
                <a:avLst/>
                <a:gdLst/>
                <a:ahLst/>
                <a:cxnLst/>
                <a:rect l="l" t="t" r="r" b="b"/>
                <a:pathLst>
                  <a:path w="27376" h="1112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56"/>
                    </a:cubicBezTo>
                    <a:cubicBezTo>
                      <a:pt x="1" y="865"/>
                      <a:pt x="248" y="1112"/>
                      <a:pt x="556" y="1112"/>
                    </a:cubicBezTo>
                    <a:lnTo>
                      <a:pt x="26820" y="1112"/>
                    </a:lnTo>
                    <a:cubicBezTo>
                      <a:pt x="27128" y="1112"/>
                      <a:pt x="27375" y="865"/>
                      <a:pt x="27375" y="556"/>
                    </a:cubicBezTo>
                    <a:cubicBezTo>
                      <a:pt x="27375" y="247"/>
                      <a:pt x="27128" y="1"/>
                      <a:pt x="26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7150760" y="4044644"/>
                <a:ext cx="1115061" cy="44080"/>
              </a:xfrm>
              <a:custGeom>
                <a:avLst/>
                <a:gdLst/>
                <a:ahLst/>
                <a:cxnLst/>
                <a:rect l="l" t="t" r="r" b="b"/>
                <a:pathLst>
                  <a:path w="27345" h="1081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25"/>
                    </a:cubicBezTo>
                    <a:lnTo>
                      <a:pt x="1" y="556"/>
                    </a:lnTo>
                    <a:cubicBezTo>
                      <a:pt x="1" y="865"/>
                      <a:pt x="248" y="1081"/>
                      <a:pt x="556" y="1081"/>
                    </a:cubicBezTo>
                    <a:lnTo>
                      <a:pt x="26789" y="1081"/>
                    </a:lnTo>
                    <a:cubicBezTo>
                      <a:pt x="27097" y="1081"/>
                      <a:pt x="27344" y="865"/>
                      <a:pt x="27344" y="556"/>
                    </a:cubicBezTo>
                    <a:lnTo>
                      <a:pt x="27344" y="525"/>
                    </a:lnTo>
                    <a:cubicBezTo>
                      <a:pt x="27344" y="247"/>
                      <a:pt x="27097" y="1"/>
                      <a:pt x="26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Google Shape;1538;p49">
            <a:extLst>
              <a:ext uri="{FF2B5EF4-FFF2-40B4-BE49-F238E27FC236}">
                <a16:creationId xmlns:a16="http://schemas.microsoft.com/office/drawing/2014/main" id="{A82A2CED-A684-FA2F-F3FF-769C16C2A2D4}"/>
              </a:ext>
            </a:extLst>
          </p:cNvPr>
          <p:cNvSpPr txBox="1">
            <a:spLocks/>
          </p:cNvSpPr>
          <p:nvPr/>
        </p:nvSpPr>
        <p:spPr>
          <a:xfrm>
            <a:off x="118240" y="793033"/>
            <a:ext cx="5121227" cy="3350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Ozouf, M. (1989). L'homme régénéré: essais sur la Révolution française. Gallimard.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Caporal, S. (1991). L'affirmation du principe d'égalité dans le droit public de la Révolution française (1789-1799) (Doctoral dissertation, Aix-Marseille 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Dauphin, S. (2008). Promotion de l’égalité des sexes en France: continuité et rupture. Cahiers du genre, (1), 139-164.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Kwass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M. (2006). Privilege and the politics of taxation in eighteenth-century France: liberté, égalité,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fiscalité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Cambridge University Press.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53"/>
          <p:cNvSpPr txBox="1">
            <a:spLocks noGrp="1"/>
          </p:cNvSpPr>
          <p:nvPr>
            <p:ph type="title"/>
          </p:nvPr>
        </p:nvSpPr>
        <p:spPr>
          <a:xfrm>
            <a:off x="4930875" y="633281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Merci!</a:t>
            </a:r>
            <a:endParaRPr dirty="0"/>
          </a:p>
        </p:txBody>
      </p:sp>
      <p:sp>
        <p:nvSpPr>
          <p:cNvPr id="1674" name="Google Shape;1674;p53"/>
          <p:cNvSpPr txBox="1">
            <a:spLocks noGrp="1"/>
          </p:cNvSpPr>
          <p:nvPr>
            <p:ph type="subTitle" idx="1"/>
          </p:nvPr>
        </p:nvSpPr>
        <p:spPr>
          <a:xfrm>
            <a:off x="4930875" y="1466245"/>
            <a:ext cx="3563766" cy="923299"/>
          </a:xfrm>
          <a:prstGeom prst="rect">
            <a:avLst/>
          </a:prstGeom>
        </p:spPr>
        <p:txBody>
          <a:bodyPr spcFirstLastPara="1" wrap="none" lIns="91425" tIns="91425" rIns="91425" bIns="91425" anchor="t" anchorCtr="0">
            <a:spAutoFit/>
          </a:bodyPr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  <a:p>
            <a:r>
              <a:rPr lang="fr-FR" dirty="0"/>
              <a:t>N’hésitez pas à poser des questions</a:t>
            </a:r>
            <a:r>
              <a:rPr lang="en-US" dirty="0"/>
              <a:t>!</a:t>
            </a:r>
          </a:p>
          <a:p>
            <a:r>
              <a:rPr lang="en-US" dirty="0"/>
              <a:t>zzq2500391217@163.com</a:t>
            </a:r>
          </a:p>
        </p:txBody>
      </p:sp>
      <p:grpSp>
        <p:nvGrpSpPr>
          <p:cNvPr id="1696" name="Google Shape;1696;p53"/>
          <p:cNvGrpSpPr/>
          <p:nvPr/>
        </p:nvGrpSpPr>
        <p:grpSpPr>
          <a:xfrm flipH="1">
            <a:off x="0" y="0"/>
            <a:ext cx="4476750" cy="4560936"/>
            <a:chOff x="4023619" y="267200"/>
            <a:chExt cx="4955525" cy="4876389"/>
          </a:xfrm>
        </p:grpSpPr>
        <p:grpSp>
          <p:nvGrpSpPr>
            <p:cNvPr id="1697" name="Google Shape;1697;p53"/>
            <p:cNvGrpSpPr/>
            <p:nvPr/>
          </p:nvGrpSpPr>
          <p:grpSpPr>
            <a:xfrm>
              <a:off x="4023619" y="267200"/>
              <a:ext cx="4955525" cy="4876300"/>
              <a:chOff x="4023619" y="267200"/>
              <a:chExt cx="4955525" cy="4876300"/>
            </a:xfrm>
          </p:grpSpPr>
          <p:sp>
            <p:nvSpPr>
              <p:cNvPr id="1698" name="Google Shape;1698;p53"/>
              <p:cNvSpPr/>
              <p:nvPr/>
            </p:nvSpPr>
            <p:spPr>
              <a:xfrm>
                <a:off x="4023619" y="1847725"/>
                <a:ext cx="1759800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92" h="131831" extrusionOk="0">
                    <a:moveTo>
                      <a:pt x="43138" y="0"/>
                    </a:moveTo>
                    <a:lnTo>
                      <a:pt x="41157" y="357"/>
                    </a:lnTo>
                    <a:cubicBezTo>
                      <a:pt x="41157" y="357"/>
                      <a:pt x="61201" y="46743"/>
                      <a:pt x="39810" y="90237"/>
                    </a:cubicBezTo>
                    <a:cubicBezTo>
                      <a:pt x="34859" y="100259"/>
                      <a:pt x="31848" y="100972"/>
                      <a:pt x="29670" y="103072"/>
                    </a:cubicBezTo>
                    <a:cubicBezTo>
                      <a:pt x="27451" y="105171"/>
                      <a:pt x="28561" y="107390"/>
                      <a:pt x="28561" y="107390"/>
                    </a:cubicBezTo>
                    <a:cubicBezTo>
                      <a:pt x="28561" y="107390"/>
                      <a:pt x="28105" y="107328"/>
                      <a:pt x="27386" y="107328"/>
                    </a:cubicBezTo>
                    <a:cubicBezTo>
                      <a:pt x="25668" y="107328"/>
                      <a:pt x="22443" y="107682"/>
                      <a:pt x="20321" y="110083"/>
                    </a:cubicBezTo>
                    <a:cubicBezTo>
                      <a:pt x="17271" y="113490"/>
                      <a:pt x="18103" y="116342"/>
                      <a:pt x="18103" y="116342"/>
                    </a:cubicBezTo>
                    <a:cubicBezTo>
                      <a:pt x="18103" y="116342"/>
                      <a:pt x="15957" y="114196"/>
                      <a:pt x="14147" y="114196"/>
                    </a:cubicBezTo>
                    <a:cubicBezTo>
                      <a:pt x="13870" y="114196"/>
                      <a:pt x="13601" y="114246"/>
                      <a:pt x="13349" y="114361"/>
                    </a:cubicBezTo>
                    <a:cubicBezTo>
                      <a:pt x="11448" y="115272"/>
                      <a:pt x="12082" y="116778"/>
                      <a:pt x="12082" y="116778"/>
                    </a:cubicBezTo>
                    <a:cubicBezTo>
                      <a:pt x="12082" y="116778"/>
                      <a:pt x="11305" y="116525"/>
                      <a:pt x="10220" y="116525"/>
                    </a:cubicBezTo>
                    <a:cubicBezTo>
                      <a:pt x="8954" y="116525"/>
                      <a:pt x="7267" y="116869"/>
                      <a:pt x="5902" y="118362"/>
                    </a:cubicBezTo>
                    <a:cubicBezTo>
                      <a:pt x="3327" y="121135"/>
                      <a:pt x="4595" y="125492"/>
                      <a:pt x="4595" y="125492"/>
                    </a:cubicBezTo>
                    <a:cubicBezTo>
                      <a:pt x="0" y="126285"/>
                      <a:pt x="0" y="131830"/>
                      <a:pt x="0" y="131830"/>
                    </a:cubicBezTo>
                    <a:lnTo>
                      <a:pt x="56527" y="131830"/>
                    </a:lnTo>
                    <a:cubicBezTo>
                      <a:pt x="56527" y="131830"/>
                      <a:pt x="70391" y="94317"/>
                      <a:pt x="61241" y="49516"/>
                    </a:cubicBezTo>
                    <a:cubicBezTo>
                      <a:pt x="55299" y="20440"/>
                      <a:pt x="43138" y="0"/>
                      <a:pt x="43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48000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5306" y="0"/>
                    </a:moveTo>
                    <a:cubicBezTo>
                      <a:pt x="5277" y="0"/>
                      <a:pt x="5251" y="5"/>
                      <a:pt x="5227" y="14"/>
                    </a:cubicBezTo>
                    <a:cubicBezTo>
                      <a:pt x="4752" y="212"/>
                      <a:pt x="4989" y="2747"/>
                      <a:pt x="5663" y="5401"/>
                    </a:cubicBezTo>
                    <a:cubicBezTo>
                      <a:pt x="5663" y="5401"/>
                      <a:pt x="236" y="12135"/>
                      <a:pt x="117" y="12769"/>
                    </a:cubicBezTo>
                    <a:cubicBezTo>
                      <a:pt x="0" y="13353"/>
                      <a:pt x="75" y="14394"/>
                      <a:pt x="227" y="14394"/>
                    </a:cubicBezTo>
                    <a:cubicBezTo>
                      <a:pt x="230" y="14394"/>
                      <a:pt x="233" y="14394"/>
                      <a:pt x="236" y="14393"/>
                    </a:cubicBezTo>
                    <a:cubicBezTo>
                      <a:pt x="355" y="14393"/>
                      <a:pt x="6019" y="9957"/>
                      <a:pt x="7009" y="9125"/>
                    </a:cubicBezTo>
                    <a:cubicBezTo>
                      <a:pt x="7802" y="10828"/>
                      <a:pt x="8752" y="12452"/>
                      <a:pt x="9822" y="13958"/>
                    </a:cubicBezTo>
                    <a:cubicBezTo>
                      <a:pt x="9624" y="14552"/>
                      <a:pt x="9069" y="16097"/>
                      <a:pt x="9069" y="16334"/>
                    </a:cubicBezTo>
                    <a:cubicBezTo>
                      <a:pt x="9069" y="16572"/>
                      <a:pt x="9030" y="17364"/>
                      <a:pt x="9228" y="17404"/>
                    </a:cubicBezTo>
                    <a:cubicBezTo>
                      <a:pt x="9230" y="17404"/>
                      <a:pt x="9232" y="17404"/>
                      <a:pt x="9234" y="17404"/>
                    </a:cubicBezTo>
                    <a:cubicBezTo>
                      <a:pt x="9464" y="17404"/>
                      <a:pt x="11525" y="15304"/>
                      <a:pt x="11525" y="15304"/>
                    </a:cubicBezTo>
                    <a:cubicBezTo>
                      <a:pt x="11525" y="15304"/>
                      <a:pt x="11855" y="15309"/>
                      <a:pt x="12300" y="15309"/>
                    </a:cubicBezTo>
                    <a:cubicBezTo>
                      <a:pt x="13189" y="15309"/>
                      <a:pt x="14536" y="15291"/>
                      <a:pt x="14615" y="15186"/>
                    </a:cubicBezTo>
                    <a:cubicBezTo>
                      <a:pt x="14734" y="15067"/>
                      <a:pt x="14100" y="14473"/>
                      <a:pt x="13981" y="14354"/>
                    </a:cubicBezTo>
                    <a:cubicBezTo>
                      <a:pt x="13823" y="14195"/>
                      <a:pt x="12278" y="13443"/>
                      <a:pt x="11803" y="13165"/>
                    </a:cubicBezTo>
                    <a:cubicBezTo>
                      <a:pt x="11486" y="11304"/>
                      <a:pt x="11010" y="9481"/>
                      <a:pt x="10416" y="7738"/>
                    </a:cubicBezTo>
                    <a:cubicBezTo>
                      <a:pt x="11684" y="7580"/>
                      <a:pt x="18774" y="6827"/>
                      <a:pt x="18893" y="6748"/>
                    </a:cubicBezTo>
                    <a:cubicBezTo>
                      <a:pt x="19052" y="6669"/>
                      <a:pt x="18339" y="5877"/>
                      <a:pt x="17824" y="5520"/>
                    </a:cubicBezTo>
                    <a:cubicBezTo>
                      <a:pt x="17309" y="5124"/>
                      <a:pt x="8713" y="4134"/>
                      <a:pt x="8713" y="4134"/>
                    </a:cubicBezTo>
                    <a:cubicBezTo>
                      <a:pt x="7428" y="1905"/>
                      <a:pt x="5892" y="0"/>
                      <a:pt x="5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4433594" y="1098050"/>
                <a:ext cx="1834075" cy="4045450"/>
              </a:xfrm>
              <a:custGeom>
                <a:avLst/>
                <a:gdLst/>
                <a:ahLst/>
                <a:cxnLst/>
                <a:rect l="l" t="t" r="r" b="b"/>
                <a:pathLst>
                  <a:path w="73363" h="161818" extrusionOk="0">
                    <a:moveTo>
                      <a:pt x="55537" y="1"/>
                    </a:moveTo>
                    <a:lnTo>
                      <a:pt x="53200" y="397"/>
                    </a:lnTo>
                    <a:cubicBezTo>
                      <a:pt x="53200" y="397"/>
                      <a:pt x="57399" y="26818"/>
                      <a:pt x="58112" y="50903"/>
                    </a:cubicBezTo>
                    <a:cubicBezTo>
                      <a:pt x="58904" y="76968"/>
                      <a:pt x="52447" y="100695"/>
                      <a:pt x="47020" y="112698"/>
                    </a:cubicBezTo>
                    <a:cubicBezTo>
                      <a:pt x="41554" y="124740"/>
                      <a:pt x="37632" y="125414"/>
                      <a:pt x="35018" y="127870"/>
                    </a:cubicBezTo>
                    <a:cubicBezTo>
                      <a:pt x="32443" y="130365"/>
                      <a:pt x="33750" y="132940"/>
                      <a:pt x="33750" y="132940"/>
                    </a:cubicBezTo>
                    <a:cubicBezTo>
                      <a:pt x="33750" y="132940"/>
                      <a:pt x="33225" y="132869"/>
                      <a:pt x="32390" y="132869"/>
                    </a:cubicBezTo>
                    <a:cubicBezTo>
                      <a:pt x="30365" y="132869"/>
                      <a:pt x="26519" y="133287"/>
                      <a:pt x="23966" y="136149"/>
                    </a:cubicBezTo>
                    <a:cubicBezTo>
                      <a:pt x="20401" y="140149"/>
                      <a:pt x="21391" y="143517"/>
                      <a:pt x="21391" y="143517"/>
                    </a:cubicBezTo>
                    <a:cubicBezTo>
                      <a:pt x="21391" y="143517"/>
                      <a:pt x="18854" y="141009"/>
                      <a:pt x="16759" y="141009"/>
                    </a:cubicBezTo>
                    <a:cubicBezTo>
                      <a:pt x="16426" y="141009"/>
                      <a:pt x="16104" y="141072"/>
                      <a:pt x="15806" y="141219"/>
                    </a:cubicBezTo>
                    <a:cubicBezTo>
                      <a:pt x="13588" y="142289"/>
                      <a:pt x="14301" y="144031"/>
                      <a:pt x="14301" y="144031"/>
                    </a:cubicBezTo>
                    <a:cubicBezTo>
                      <a:pt x="14301" y="144031"/>
                      <a:pt x="13377" y="143724"/>
                      <a:pt x="12083" y="143724"/>
                    </a:cubicBezTo>
                    <a:cubicBezTo>
                      <a:pt x="10591" y="143724"/>
                      <a:pt x="8606" y="144133"/>
                      <a:pt x="6972" y="145893"/>
                    </a:cubicBezTo>
                    <a:cubicBezTo>
                      <a:pt x="3962" y="149181"/>
                      <a:pt x="5467" y="154291"/>
                      <a:pt x="5467" y="154291"/>
                    </a:cubicBezTo>
                    <a:cubicBezTo>
                      <a:pt x="1" y="155281"/>
                      <a:pt x="1" y="161817"/>
                      <a:pt x="1" y="161817"/>
                    </a:cubicBezTo>
                    <a:lnTo>
                      <a:pt x="56527" y="161817"/>
                    </a:lnTo>
                    <a:cubicBezTo>
                      <a:pt x="56527" y="161817"/>
                      <a:pt x="73363" y="119393"/>
                      <a:pt x="68094" y="61321"/>
                    </a:cubicBezTo>
                    <a:cubicBezTo>
                      <a:pt x="65321" y="30542"/>
                      <a:pt x="55537" y="1"/>
                      <a:pt x="55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5518969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6501" y="0"/>
                    </a:moveTo>
                    <a:cubicBezTo>
                      <a:pt x="6486" y="0"/>
                      <a:pt x="6471" y="2"/>
                      <a:pt x="6457" y="5"/>
                    </a:cubicBezTo>
                    <a:cubicBezTo>
                      <a:pt x="5982" y="164"/>
                      <a:pt x="5982" y="2739"/>
                      <a:pt x="6418" y="5432"/>
                    </a:cubicBezTo>
                    <a:cubicBezTo>
                      <a:pt x="6418" y="5432"/>
                      <a:pt x="397" y="11651"/>
                      <a:pt x="199" y="12246"/>
                    </a:cubicBezTo>
                    <a:cubicBezTo>
                      <a:pt x="40" y="12879"/>
                      <a:pt x="1" y="13909"/>
                      <a:pt x="159" y="13909"/>
                    </a:cubicBezTo>
                    <a:cubicBezTo>
                      <a:pt x="318" y="13909"/>
                      <a:pt x="6299" y="9988"/>
                      <a:pt x="7369" y="9275"/>
                    </a:cubicBezTo>
                    <a:cubicBezTo>
                      <a:pt x="8002" y="11018"/>
                      <a:pt x="8795" y="12721"/>
                      <a:pt x="9745" y="14345"/>
                    </a:cubicBezTo>
                    <a:cubicBezTo>
                      <a:pt x="9508" y="14900"/>
                      <a:pt x="8834" y="16405"/>
                      <a:pt x="8795" y="16642"/>
                    </a:cubicBezTo>
                    <a:cubicBezTo>
                      <a:pt x="8755" y="16880"/>
                      <a:pt x="8636" y="17672"/>
                      <a:pt x="8834" y="17712"/>
                    </a:cubicBezTo>
                    <a:cubicBezTo>
                      <a:pt x="8836" y="17712"/>
                      <a:pt x="8838" y="17713"/>
                      <a:pt x="8841" y="17713"/>
                    </a:cubicBezTo>
                    <a:cubicBezTo>
                      <a:pt x="9078" y="17713"/>
                      <a:pt x="11330" y="15811"/>
                      <a:pt x="11330" y="15811"/>
                    </a:cubicBezTo>
                    <a:cubicBezTo>
                      <a:pt x="11330" y="15811"/>
                      <a:pt x="13437" y="16035"/>
                      <a:pt x="14173" y="16035"/>
                    </a:cubicBezTo>
                    <a:cubicBezTo>
                      <a:pt x="14311" y="16035"/>
                      <a:pt x="14401" y="16027"/>
                      <a:pt x="14420" y="16009"/>
                    </a:cubicBezTo>
                    <a:cubicBezTo>
                      <a:pt x="14538" y="15850"/>
                      <a:pt x="13984" y="15216"/>
                      <a:pt x="13865" y="15098"/>
                    </a:cubicBezTo>
                    <a:cubicBezTo>
                      <a:pt x="13746" y="14939"/>
                      <a:pt x="12280" y="14028"/>
                      <a:pt x="11805" y="13711"/>
                    </a:cubicBezTo>
                    <a:cubicBezTo>
                      <a:pt x="11647" y="11849"/>
                      <a:pt x="11369" y="10027"/>
                      <a:pt x="10894" y="8205"/>
                    </a:cubicBezTo>
                    <a:cubicBezTo>
                      <a:pt x="12201" y="8165"/>
                      <a:pt x="19371" y="8086"/>
                      <a:pt x="19490" y="8007"/>
                    </a:cubicBezTo>
                    <a:cubicBezTo>
                      <a:pt x="19609" y="7928"/>
                      <a:pt x="18975" y="7056"/>
                      <a:pt x="18500" y="6660"/>
                    </a:cubicBezTo>
                    <a:cubicBezTo>
                      <a:pt x="18024" y="6264"/>
                      <a:pt x="9547" y="4481"/>
                      <a:pt x="9547" y="4481"/>
                    </a:cubicBezTo>
                    <a:cubicBezTo>
                      <a:pt x="8430" y="2053"/>
                      <a:pt x="7049" y="0"/>
                      <a:pt x="6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6244869" y="267200"/>
                <a:ext cx="513000" cy="440800"/>
              </a:xfrm>
              <a:custGeom>
                <a:avLst/>
                <a:gdLst/>
                <a:ahLst/>
                <a:cxnLst/>
                <a:rect l="l" t="t" r="r" b="b"/>
                <a:pathLst>
                  <a:path w="20520" h="17632" extrusionOk="0">
                    <a:moveTo>
                      <a:pt x="10260" y="0"/>
                    </a:moveTo>
                    <a:cubicBezTo>
                      <a:pt x="9745" y="0"/>
                      <a:pt x="8992" y="2496"/>
                      <a:pt x="8636" y="5150"/>
                    </a:cubicBezTo>
                    <a:cubicBezTo>
                      <a:pt x="8636" y="5150"/>
                      <a:pt x="1030" y="9309"/>
                      <a:pt x="714" y="9864"/>
                    </a:cubicBezTo>
                    <a:cubicBezTo>
                      <a:pt x="357" y="10378"/>
                      <a:pt x="0" y="11408"/>
                      <a:pt x="159" y="11408"/>
                    </a:cubicBezTo>
                    <a:cubicBezTo>
                      <a:pt x="161" y="11409"/>
                      <a:pt x="163" y="11409"/>
                      <a:pt x="166" y="11409"/>
                    </a:cubicBezTo>
                    <a:cubicBezTo>
                      <a:pt x="452" y="11409"/>
                      <a:pt x="7183" y="9464"/>
                      <a:pt x="8438" y="9111"/>
                    </a:cubicBezTo>
                    <a:cubicBezTo>
                      <a:pt x="8517" y="10973"/>
                      <a:pt x="8794" y="12834"/>
                      <a:pt x="9191" y="14657"/>
                    </a:cubicBezTo>
                    <a:cubicBezTo>
                      <a:pt x="8794" y="15092"/>
                      <a:pt x="7725" y="16360"/>
                      <a:pt x="7606" y="16558"/>
                    </a:cubicBezTo>
                    <a:cubicBezTo>
                      <a:pt x="7527" y="16796"/>
                      <a:pt x="7210" y="17509"/>
                      <a:pt x="7368" y="17628"/>
                    </a:cubicBezTo>
                    <a:cubicBezTo>
                      <a:pt x="7372" y="17630"/>
                      <a:pt x="7379" y="17631"/>
                      <a:pt x="7388" y="17631"/>
                    </a:cubicBezTo>
                    <a:cubicBezTo>
                      <a:pt x="7663" y="17631"/>
                      <a:pt x="10260" y="16518"/>
                      <a:pt x="10260" y="16518"/>
                    </a:cubicBezTo>
                    <a:cubicBezTo>
                      <a:pt x="10260" y="16518"/>
                      <a:pt x="12857" y="17631"/>
                      <a:pt x="13168" y="17631"/>
                    </a:cubicBezTo>
                    <a:cubicBezTo>
                      <a:pt x="13178" y="17631"/>
                      <a:pt x="13186" y="17630"/>
                      <a:pt x="13191" y="17628"/>
                    </a:cubicBezTo>
                    <a:cubicBezTo>
                      <a:pt x="13310" y="17509"/>
                      <a:pt x="12993" y="16756"/>
                      <a:pt x="12914" y="16558"/>
                    </a:cubicBezTo>
                    <a:cubicBezTo>
                      <a:pt x="12795" y="16400"/>
                      <a:pt x="11726" y="15092"/>
                      <a:pt x="11330" y="14657"/>
                    </a:cubicBezTo>
                    <a:cubicBezTo>
                      <a:pt x="11765" y="12834"/>
                      <a:pt x="12003" y="10973"/>
                      <a:pt x="12122" y="9111"/>
                    </a:cubicBezTo>
                    <a:cubicBezTo>
                      <a:pt x="13338" y="9464"/>
                      <a:pt x="20068" y="11409"/>
                      <a:pt x="20355" y="11409"/>
                    </a:cubicBezTo>
                    <a:cubicBezTo>
                      <a:pt x="20357" y="11409"/>
                      <a:pt x="20360" y="11409"/>
                      <a:pt x="20361" y="11408"/>
                    </a:cubicBezTo>
                    <a:cubicBezTo>
                      <a:pt x="20520" y="11408"/>
                      <a:pt x="20203" y="10378"/>
                      <a:pt x="19846" y="9864"/>
                    </a:cubicBezTo>
                    <a:cubicBezTo>
                      <a:pt x="19490" y="9349"/>
                      <a:pt x="11924" y="5150"/>
                      <a:pt x="11924" y="5150"/>
                    </a:cubicBezTo>
                    <a:cubicBezTo>
                      <a:pt x="11567" y="2496"/>
                      <a:pt x="10775" y="0"/>
                      <a:pt x="10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7220319" y="1847725"/>
                <a:ext cx="1758825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53" h="131831" extrusionOk="0">
                    <a:moveTo>
                      <a:pt x="27254" y="0"/>
                    </a:moveTo>
                    <a:cubicBezTo>
                      <a:pt x="27254" y="0"/>
                      <a:pt x="15093" y="20440"/>
                      <a:pt x="9151" y="49516"/>
                    </a:cubicBezTo>
                    <a:cubicBezTo>
                      <a:pt x="1" y="94317"/>
                      <a:pt x="13865" y="131830"/>
                      <a:pt x="13865" y="131830"/>
                    </a:cubicBezTo>
                    <a:lnTo>
                      <a:pt x="70352" y="131830"/>
                    </a:lnTo>
                    <a:cubicBezTo>
                      <a:pt x="70352" y="131830"/>
                      <a:pt x="70352" y="126285"/>
                      <a:pt x="65757" y="125492"/>
                    </a:cubicBezTo>
                    <a:cubicBezTo>
                      <a:pt x="65757" y="125492"/>
                      <a:pt x="67025" y="121135"/>
                      <a:pt x="64490" y="118362"/>
                    </a:cubicBezTo>
                    <a:cubicBezTo>
                      <a:pt x="63103" y="116869"/>
                      <a:pt x="61418" y="116525"/>
                      <a:pt x="60158" y="116525"/>
                    </a:cubicBezTo>
                    <a:cubicBezTo>
                      <a:pt x="59078" y="116525"/>
                      <a:pt x="58310" y="116778"/>
                      <a:pt x="58310" y="116778"/>
                    </a:cubicBezTo>
                    <a:cubicBezTo>
                      <a:pt x="58310" y="116778"/>
                      <a:pt x="58904" y="115272"/>
                      <a:pt x="57042" y="114401"/>
                    </a:cubicBezTo>
                    <a:cubicBezTo>
                      <a:pt x="56781" y="114276"/>
                      <a:pt x="56501" y="114221"/>
                      <a:pt x="56213" y="114221"/>
                    </a:cubicBezTo>
                    <a:cubicBezTo>
                      <a:pt x="54410" y="114221"/>
                      <a:pt x="52289" y="116342"/>
                      <a:pt x="52289" y="116342"/>
                    </a:cubicBezTo>
                    <a:cubicBezTo>
                      <a:pt x="52289" y="116342"/>
                      <a:pt x="53121" y="113490"/>
                      <a:pt x="50110" y="110083"/>
                    </a:cubicBezTo>
                    <a:cubicBezTo>
                      <a:pt x="47960" y="107682"/>
                      <a:pt x="44727" y="107328"/>
                      <a:pt x="43007" y="107328"/>
                    </a:cubicBezTo>
                    <a:cubicBezTo>
                      <a:pt x="42287" y="107328"/>
                      <a:pt x="41831" y="107390"/>
                      <a:pt x="41831" y="107390"/>
                    </a:cubicBezTo>
                    <a:cubicBezTo>
                      <a:pt x="41831" y="107390"/>
                      <a:pt x="42940" y="105171"/>
                      <a:pt x="40722" y="103072"/>
                    </a:cubicBezTo>
                    <a:cubicBezTo>
                      <a:pt x="38543" y="100972"/>
                      <a:pt x="35533" y="100259"/>
                      <a:pt x="30581" y="90237"/>
                    </a:cubicBezTo>
                    <a:cubicBezTo>
                      <a:pt x="9151" y="46743"/>
                      <a:pt x="29235" y="357"/>
                      <a:pt x="29235" y="357"/>
                    </a:cubicBez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77263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13747" y="0"/>
                    </a:moveTo>
                    <a:cubicBezTo>
                      <a:pt x="13160" y="0"/>
                      <a:pt x="11624" y="1905"/>
                      <a:pt x="10339" y="4134"/>
                    </a:cubicBezTo>
                    <a:cubicBezTo>
                      <a:pt x="10339" y="4134"/>
                      <a:pt x="1744" y="5124"/>
                      <a:pt x="1229" y="5520"/>
                    </a:cubicBezTo>
                    <a:cubicBezTo>
                      <a:pt x="714" y="5877"/>
                      <a:pt x="1" y="6669"/>
                      <a:pt x="159" y="6748"/>
                    </a:cubicBezTo>
                    <a:cubicBezTo>
                      <a:pt x="278" y="6827"/>
                      <a:pt x="7368" y="7580"/>
                      <a:pt x="8676" y="7738"/>
                    </a:cubicBezTo>
                    <a:cubicBezTo>
                      <a:pt x="8042" y="9481"/>
                      <a:pt x="7567" y="11304"/>
                      <a:pt x="7289" y="13165"/>
                    </a:cubicBezTo>
                    <a:cubicBezTo>
                      <a:pt x="6774" y="13443"/>
                      <a:pt x="5229" y="14195"/>
                      <a:pt x="5111" y="14354"/>
                    </a:cubicBezTo>
                    <a:cubicBezTo>
                      <a:pt x="4952" y="14473"/>
                      <a:pt x="4358" y="15067"/>
                      <a:pt x="4437" y="15186"/>
                    </a:cubicBezTo>
                    <a:cubicBezTo>
                      <a:pt x="4516" y="15291"/>
                      <a:pt x="5881" y="15309"/>
                      <a:pt x="6782" y="15309"/>
                    </a:cubicBezTo>
                    <a:cubicBezTo>
                      <a:pt x="7232" y="15309"/>
                      <a:pt x="7567" y="15304"/>
                      <a:pt x="7567" y="15304"/>
                    </a:cubicBezTo>
                    <a:cubicBezTo>
                      <a:pt x="7567" y="15304"/>
                      <a:pt x="9628" y="17404"/>
                      <a:pt x="9820" y="17404"/>
                    </a:cubicBezTo>
                    <a:cubicBezTo>
                      <a:pt x="9821" y="17404"/>
                      <a:pt x="9823" y="17404"/>
                      <a:pt x="9824" y="17404"/>
                    </a:cubicBezTo>
                    <a:cubicBezTo>
                      <a:pt x="10022" y="17364"/>
                      <a:pt x="9983" y="16572"/>
                      <a:pt x="9983" y="16334"/>
                    </a:cubicBezTo>
                    <a:cubicBezTo>
                      <a:pt x="9983" y="16097"/>
                      <a:pt x="9428" y="14552"/>
                      <a:pt x="9230" y="13958"/>
                    </a:cubicBezTo>
                    <a:cubicBezTo>
                      <a:pt x="10339" y="12452"/>
                      <a:pt x="11250" y="10828"/>
                      <a:pt x="12082" y="9125"/>
                    </a:cubicBezTo>
                    <a:cubicBezTo>
                      <a:pt x="13073" y="9957"/>
                      <a:pt x="18698" y="14393"/>
                      <a:pt x="18856" y="14393"/>
                    </a:cubicBezTo>
                    <a:cubicBezTo>
                      <a:pt x="18858" y="14394"/>
                      <a:pt x="18860" y="14394"/>
                      <a:pt x="18862" y="14394"/>
                    </a:cubicBezTo>
                    <a:cubicBezTo>
                      <a:pt x="18978" y="14394"/>
                      <a:pt x="19052" y="13353"/>
                      <a:pt x="18935" y="12769"/>
                    </a:cubicBezTo>
                    <a:cubicBezTo>
                      <a:pt x="18816" y="12135"/>
                      <a:pt x="13390" y="5401"/>
                      <a:pt x="13390" y="5401"/>
                    </a:cubicBezTo>
                    <a:cubicBezTo>
                      <a:pt x="14063" y="2787"/>
                      <a:pt x="14301" y="212"/>
                      <a:pt x="13825" y="14"/>
                    </a:cubicBezTo>
                    <a:cubicBezTo>
                      <a:pt x="13801" y="5"/>
                      <a:pt x="13775" y="0"/>
                      <a:pt x="13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6736069" y="1097050"/>
                <a:ext cx="1833075" cy="4046450"/>
              </a:xfrm>
              <a:custGeom>
                <a:avLst/>
                <a:gdLst/>
                <a:ahLst/>
                <a:cxnLst/>
                <a:rect l="l" t="t" r="r" b="b"/>
                <a:pathLst>
                  <a:path w="73323" h="161858" extrusionOk="0">
                    <a:moveTo>
                      <a:pt x="17786" y="1"/>
                    </a:moveTo>
                    <a:cubicBezTo>
                      <a:pt x="17786" y="1"/>
                      <a:pt x="8002" y="30582"/>
                      <a:pt x="5229" y="61361"/>
                    </a:cubicBezTo>
                    <a:cubicBezTo>
                      <a:pt x="0" y="119433"/>
                      <a:pt x="16835" y="161857"/>
                      <a:pt x="16835" y="161857"/>
                    </a:cubicBezTo>
                    <a:lnTo>
                      <a:pt x="73323" y="161857"/>
                    </a:lnTo>
                    <a:cubicBezTo>
                      <a:pt x="73323" y="161857"/>
                      <a:pt x="73323" y="155321"/>
                      <a:pt x="67856" y="154331"/>
                    </a:cubicBezTo>
                    <a:cubicBezTo>
                      <a:pt x="67856" y="154331"/>
                      <a:pt x="69361" y="149221"/>
                      <a:pt x="66351" y="145933"/>
                    </a:cubicBezTo>
                    <a:cubicBezTo>
                      <a:pt x="64696" y="144150"/>
                      <a:pt x="62692" y="143742"/>
                      <a:pt x="61204" y="143742"/>
                    </a:cubicBezTo>
                    <a:cubicBezTo>
                      <a:pt x="59949" y="143742"/>
                      <a:pt x="59062" y="144032"/>
                      <a:pt x="59062" y="144032"/>
                    </a:cubicBezTo>
                    <a:cubicBezTo>
                      <a:pt x="59062" y="144032"/>
                      <a:pt x="59775" y="142289"/>
                      <a:pt x="57517" y="141219"/>
                    </a:cubicBezTo>
                    <a:cubicBezTo>
                      <a:pt x="57216" y="141074"/>
                      <a:pt x="56894" y="141012"/>
                      <a:pt x="56562" y="141012"/>
                    </a:cubicBezTo>
                    <a:cubicBezTo>
                      <a:pt x="54447" y="141012"/>
                      <a:pt x="51932" y="143557"/>
                      <a:pt x="51932" y="143557"/>
                    </a:cubicBezTo>
                    <a:cubicBezTo>
                      <a:pt x="51932" y="143557"/>
                      <a:pt x="52922" y="140189"/>
                      <a:pt x="49357" y="136189"/>
                    </a:cubicBezTo>
                    <a:cubicBezTo>
                      <a:pt x="46804" y="133327"/>
                      <a:pt x="42979" y="132909"/>
                      <a:pt x="40964" y="132909"/>
                    </a:cubicBezTo>
                    <a:cubicBezTo>
                      <a:pt x="40135" y="132909"/>
                      <a:pt x="39613" y="132980"/>
                      <a:pt x="39613" y="132980"/>
                    </a:cubicBezTo>
                    <a:cubicBezTo>
                      <a:pt x="39613" y="132980"/>
                      <a:pt x="40880" y="130405"/>
                      <a:pt x="38305" y="127870"/>
                    </a:cubicBezTo>
                    <a:cubicBezTo>
                      <a:pt x="35731" y="125374"/>
                      <a:pt x="31769" y="124741"/>
                      <a:pt x="26303" y="112738"/>
                    </a:cubicBezTo>
                    <a:cubicBezTo>
                      <a:pt x="20876" y="100735"/>
                      <a:pt x="14419" y="76968"/>
                      <a:pt x="15211" y="50943"/>
                    </a:cubicBezTo>
                    <a:cubicBezTo>
                      <a:pt x="15924" y="26819"/>
                      <a:pt x="20123" y="437"/>
                      <a:pt x="20123" y="437"/>
                    </a:cubicBezTo>
                    <a:lnTo>
                      <a:pt x="177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6993544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13111" y="0"/>
                    </a:moveTo>
                    <a:cubicBezTo>
                      <a:pt x="12597" y="0"/>
                      <a:pt x="11180" y="2053"/>
                      <a:pt x="10062" y="4481"/>
                    </a:cubicBezTo>
                    <a:cubicBezTo>
                      <a:pt x="10062" y="4481"/>
                      <a:pt x="1585" y="6264"/>
                      <a:pt x="1110" y="6660"/>
                    </a:cubicBezTo>
                    <a:cubicBezTo>
                      <a:pt x="634" y="7056"/>
                      <a:pt x="0" y="7928"/>
                      <a:pt x="159" y="8007"/>
                    </a:cubicBezTo>
                    <a:cubicBezTo>
                      <a:pt x="278" y="8086"/>
                      <a:pt x="7408" y="8165"/>
                      <a:pt x="8715" y="8205"/>
                    </a:cubicBezTo>
                    <a:cubicBezTo>
                      <a:pt x="8240" y="10027"/>
                      <a:pt x="7963" y="11849"/>
                      <a:pt x="7844" y="13711"/>
                    </a:cubicBezTo>
                    <a:cubicBezTo>
                      <a:pt x="7329" y="14028"/>
                      <a:pt x="5903" y="14939"/>
                      <a:pt x="5744" y="15098"/>
                    </a:cubicBezTo>
                    <a:cubicBezTo>
                      <a:pt x="5625" y="15216"/>
                      <a:pt x="5071" y="15850"/>
                      <a:pt x="5190" y="16009"/>
                    </a:cubicBezTo>
                    <a:cubicBezTo>
                      <a:pt x="5208" y="16027"/>
                      <a:pt x="5298" y="16035"/>
                      <a:pt x="5436" y="16035"/>
                    </a:cubicBezTo>
                    <a:cubicBezTo>
                      <a:pt x="6173" y="16035"/>
                      <a:pt x="8279" y="15811"/>
                      <a:pt x="8279" y="15811"/>
                    </a:cubicBezTo>
                    <a:cubicBezTo>
                      <a:pt x="8279" y="15811"/>
                      <a:pt x="10531" y="17713"/>
                      <a:pt x="10768" y="17713"/>
                    </a:cubicBezTo>
                    <a:cubicBezTo>
                      <a:pt x="10771" y="17713"/>
                      <a:pt x="10773" y="17712"/>
                      <a:pt x="10775" y="17712"/>
                    </a:cubicBezTo>
                    <a:cubicBezTo>
                      <a:pt x="10973" y="17672"/>
                      <a:pt x="10854" y="16880"/>
                      <a:pt x="10815" y="16642"/>
                    </a:cubicBezTo>
                    <a:cubicBezTo>
                      <a:pt x="10815" y="16405"/>
                      <a:pt x="10102" y="14900"/>
                      <a:pt x="9864" y="14345"/>
                    </a:cubicBezTo>
                    <a:cubicBezTo>
                      <a:pt x="10815" y="12721"/>
                      <a:pt x="11607" y="11018"/>
                      <a:pt x="12241" y="9275"/>
                    </a:cubicBezTo>
                    <a:cubicBezTo>
                      <a:pt x="13310" y="9988"/>
                      <a:pt x="19331" y="13909"/>
                      <a:pt x="19450" y="13909"/>
                    </a:cubicBezTo>
                    <a:cubicBezTo>
                      <a:pt x="19609" y="13909"/>
                      <a:pt x="19569" y="12879"/>
                      <a:pt x="19410" y="12246"/>
                    </a:cubicBezTo>
                    <a:cubicBezTo>
                      <a:pt x="19252" y="11651"/>
                      <a:pt x="13231" y="5432"/>
                      <a:pt x="13231" y="5432"/>
                    </a:cubicBezTo>
                    <a:cubicBezTo>
                      <a:pt x="13667" y="2739"/>
                      <a:pt x="13667" y="164"/>
                      <a:pt x="13152" y="5"/>
                    </a:cubicBezTo>
                    <a:cubicBezTo>
                      <a:pt x="13139" y="2"/>
                      <a:pt x="13125" y="0"/>
                      <a:pt x="13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7" name="Google Shape;1707;p53"/>
            <p:cNvGrpSpPr/>
            <p:nvPr/>
          </p:nvGrpSpPr>
          <p:grpSpPr>
            <a:xfrm>
              <a:off x="5379325" y="963906"/>
              <a:ext cx="2240851" cy="4179683"/>
              <a:chOff x="5379325" y="963906"/>
              <a:chExt cx="2240851" cy="4179683"/>
            </a:xfrm>
          </p:grpSpPr>
          <p:grpSp>
            <p:nvGrpSpPr>
              <p:cNvPr id="1708" name="Google Shape;1708;p53"/>
              <p:cNvGrpSpPr/>
              <p:nvPr/>
            </p:nvGrpSpPr>
            <p:grpSpPr>
              <a:xfrm>
                <a:off x="5379325" y="963906"/>
                <a:ext cx="2240851" cy="4179683"/>
                <a:chOff x="2388350" y="238500"/>
                <a:chExt cx="2806325" cy="5210925"/>
              </a:xfrm>
            </p:grpSpPr>
            <p:sp>
              <p:nvSpPr>
                <p:cNvPr id="1709" name="Google Shape;1709;p53"/>
                <p:cNvSpPr/>
                <p:nvPr/>
              </p:nvSpPr>
              <p:spPr>
                <a:xfrm>
                  <a:off x="2388350" y="687000"/>
                  <a:ext cx="2806325" cy="47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53" h="190455" extrusionOk="0">
                      <a:moveTo>
                        <a:pt x="61428" y="118675"/>
                      </a:moveTo>
                      <a:cubicBezTo>
                        <a:pt x="61428" y="118675"/>
                        <a:pt x="65231" y="150107"/>
                        <a:pt x="67934" y="155980"/>
                      </a:cubicBezTo>
                      <a:lnTo>
                        <a:pt x="44360" y="155980"/>
                      </a:lnTo>
                      <a:cubicBezTo>
                        <a:pt x="47064" y="150107"/>
                        <a:pt x="50866" y="118675"/>
                        <a:pt x="50866" y="118675"/>
                      </a:cubicBezTo>
                      <a:close/>
                      <a:moveTo>
                        <a:pt x="52429" y="0"/>
                      </a:moveTo>
                      <a:cubicBezTo>
                        <a:pt x="52049" y="36418"/>
                        <a:pt x="46557" y="154121"/>
                        <a:pt x="0" y="185723"/>
                      </a:cubicBezTo>
                      <a:lnTo>
                        <a:pt x="0" y="190454"/>
                      </a:lnTo>
                      <a:lnTo>
                        <a:pt x="26870" y="190454"/>
                      </a:lnTo>
                      <a:cubicBezTo>
                        <a:pt x="27039" y="177864"/>
                        <a:pt x="41582" y="171569"/>
                        <a:pt x="56126" y="171569"/>
                      </a:cubicBezTo>
                      <a:cubicBezTo>
                        <a:pt x="70670" y="171569"/>
                        <a:pt x="85214" y="177864"/>
                        <a:pt x="85383" y="190454"/>
                      </a:cubicBezTo>
                      <a:lnTo>
                        <a:pt x="112252" y="190454"/>
                      </a:lnTo>
                      <a:lnTo>
                        <a:pt x="112252" y="185723"/>
                      </a:lnTo>
                      <a:cubicBezTo>
                        <a:pt x="112252" y="185723"/>
                        <a:pt x="84158" y="161303"/>
                        <a:pt x="72877" y="119604"/>
                      </a:cubicBezTo>
                      <a:cubicBezTo>
                        <a:pt x="63118" y="84623"/>
                        <a:pt x="59781" y="0"/>
                        <a:pt x="597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53"/>
                <p:cNvSpPr/>
                <p:nvPr/>
              </p:nvSpPr>
              <p:spPr>
                <a:xfrm>
                  <a:off x="3436075" y="687000"/>
                  <a:ext cx="710850" cy="27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34" h="109043" extrusionOk="0">
                      <a:moveTo>
                        <a:pt x="14196" y="7943"/>
                      </a:moveTo>
                      <a:lnTo>
                        <a:pt x="18252" y="15759"/>
                      </a:lnTo>
                      <a:lnTo>
                        <a:pt x="14196" y="23364"/>
                      </a:lnTo>
                      <a:lnTo>
                        <a:pt x="10183" y="15759"/>
                      </a:lnTo>
                      <a:lnTo>
                        <a:pt x="14196" y="7943"/>
                      </a:lnTo>
                      <a:close/>
                      <a:moveTo>
                        <a:pt x="14196" y="24884"/>
                      </a:moveTo>
                      <a:lnTo>
                        <a:pt x="19224" y="32405"/>
                      </a:lnTo>
                      <a:lnTo>
                        <a:pt x="14196" y="39080"/>
                      </a:lnTo>
                      <a:lnTo>
                        <a:pt x="9169" y="32405"/>
                      </a:lnTo>
                      <a:lnTo>
                        <a:pt x="14196" y="24884"/>
                      </a:lnTo>
                      <a:close/>
                      <a:moveTo>
                        <a:pt x="14196" y="40305"/>
                      </a:moveTo>
                      <a:lnTo>
                        <a:pt x="20280" y="46853"/>
                      </a:lnTo>
                      <a:lnTo>
                        <a:pt x="14196" y="55303"/>
                      </a:lnTo>
                      <a:lnTo>
                        <a:pt x="8112" y="46853"/>
                      </a:lnTo>
                      <a:lnTo>
                        <a:pt x="14196" y="40305"/>
                      </a:lnTo>
                      <a:close/>
                      <a:moveTo>
                        <a:pt x="14196" y="56528"/>
                      </a:moveTo>
                      <a:lnTo>
                        <a:pt x="21885" y="64386"/>
                      </a:lnTo>
                      <a:lnTo>
                        <a:pt x="14196" y="73639"/>
                      </a:lnTo>
                      <a:lnTo>
                        <a:pt x="6507" y="64344"/>
                      </a:lnTo>
                      <a:lnTo>
                        <a:pt x="14196" y="56528"/>
                      </a:lnTo>
                      <a:close/>
                      <a:moveTo>
                        <a:pt x="14196" y="74737"/>
                      </a:moveTo>
                      <a:lnTo>
                        <a:pt x="23913" y="83187"/>
                      </a:lnTo>
                      <a:lnTo>
                        <a:pt x="14196" y="94678"/>
                      </a:lnTo>
                      <a:lnTo>
                        <a:pt x="4521" y="83187"/>
                      </a:lnTo>
                      <a:lnTo>
                        <a:pt x="14196" y="74737"/>
                      </a:lnTo>
                      <a:close/>
                      <a:moveTo>
                        <a:pt x="10520" y="0"/>
                      </a:moveTo>
                      <a:cubicBezTo>
                        <a:pt x="9971" y="338"/>
                        <a:pt x="13647" y="6676"/>
                        <a:pt x="13774" y="7098"/>
                      </a:cubicBezTo>
                      <a:cubicBezTo>
                        <a:pt x="13267" y="8323"/>
                        <a:pt x="9169" y="15125"/>
                        <a:pt x="9718" y="16519"/>
                      </a:cubicBezTo>
                      <a:lnTo>
                        <a:pt x="13774" y="24124"/>
                      </a:lnTo>
                      <a:cubicBezTo>
                        <a:pt x="13351" y="25053"/>
                        <a:pt x="8028" y="31898"/>
                        <a:pt x="8662" y="32996"/>
                      </a:cubicBezTo>
                      <a:lnTo>
                        <a:pt x="13731" y="39671"/>
                      </a:lnTo>
                      <a:lnTo>
                        <a:pt x="7690" y="46177"/>
                      </a:lnTo>
                      <a:cubicBezTo>
                        <a:pt x="7648" y="46600"/>
                        <a:pt x="7605" y="46980"/>
                        <a:pt x="7605" y="47403"/>
                      </a:cubicBezTo>
                      <a:lnTo>
                        <a:pt x="13731" y="55894"/>
                      </a:lnTo>
                      <a:lnTo>
                        <a:pt x="6169" y="63668"/>
                      </a:lnTo>
                      <a:lnTo>
                        <a:pt x="6000" y="64978"/>
                      </a:lnTo>
                      <a:lnTo>
                        <a:pt x="13689" y="74188"/>
                      </a:lnTo>
                      <a:lnTo>
                        <a:pt x="4057" y="82595"/>
                      </a:lnTo>
                      <a:cubicBezTo>
                        <a:pt x="4014" y="82933"/>
                        <a:pt x="3930" y="83313"/>
                        <a:pt x="3888" y="83694"/>
                      </a:cubicBezTo>
                      <a:lnTo>
                        <a:pt x="13647" y="95227"/>
                      </a:lnTo>
                      <a:lnTo>
                        <a:pt x="43" y="108324"/>
                      </a:lnTo>
                      <a:cubicBezTo>
                        <a:pt x="43" y="108409"/>
                        <a:pt x="1" y="108535"/>
                        <a:pt x="1" y="108662"/>
                      </a:cubicBezTo>
                      <a:lnTo>
                        <a:pt x="381" y="109042"/>
                      </a:lnTo>
                      <a:lnTo>
                        <a:pt x="14196" y="95777"/>
                      </a:lnTo>
                      <a:lnTo>
                        <a:pt x="28011" y="109042"/>
                      </a:lnTo>
                      <a:lnTo>
                        <a:pt x="28434" y="108662"/>
                      </a:lnTo>
                      <a:lnTo>
                        <a:pt x="28349" y="108324"/>
                      </a:lnTo>
                      <a:lnTo>
                        <a:pt x="14745" y="95227"/>
                      </a:lnTo>
                      <a:lnTo>
                        <a:pt x="24505" y="83694"/>
                      </a:lnTo>
                      <a:cubicBezTo>
                        <a:pt x="24462" y="83313"/>
                        <a:pt x="24420" y="82933"/>
                        <a:pt x="24336" y="82595"/>
                      </a:cubicBezTo>
                      <a:lnTo>
                        <a:pt x="14745" y="74188"/>
                      </a:lnTo>
                      <a:lnTo>
                        <a:pt x="22392" y="64936"/>
                      </a:lnTo>
                      <a:lnTo>
                        <a:pt x="22265" y="63668"/>
                      </a:lnTo>
                      <a:lnTo>
                        <a:pt x="14703" y="55894"/>
                      </a:lnTo>
                      <a:lnTo>
                        <a:pt x="20829" y="47403"/>
                      </a:lnTo>
                      <a:lnTo>
                        <a:pt x="20744" y="46220"/>
                      </a:lnTo>
                      <a:lnTo>
                        <a:pt x="14703" y="39714"/>
                      </a:lnTo>
                      <a:lnTo>
                        <a:pt x="19731" y="32996"/>
                      </a:lnTo>
                      <a:cubicBezTo>
                        <a:pt x="20406" y="31940"/>
                        <a:pt x="15083" y="25053"/>
                        <a:pt x="14661" y="24166"/>
                      </a:cubicBezTo>
                      <a:lnTo>
                        <a:pt x="18717" y="16519"/>
                      </a:lnTo>
                      <a:cubicBezTo>
                        <a:pt x="19266" y="15210"/>
                        <a:pt x="15125" y="8281"/>
                        <a:pt x="14661" y="7098"/>
                      </a:cubicBezTo>
                      <a:cubicBezTo>
                        <a:pt x="14788" y="6676"/>
                        <a:pt x="18421" y="381"/>
                        <a:pt x="17872" y="0"/>
                      </a:cubicBezTo>
                      <a:lnTo>
                        <a:pt x="17449" y="0"/>
                      </a:lnTo>
                      <a:lnTo>
                        <a:pt x="14196" y="6295"/>
                      </a:lnTo>
                      <a:lnTo>
                        <a:pt x="109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3"/>
                <p:cNvSpPr/>
                <p:nvPr/>
              </p:nvSpPr>
              <p:spPr>
                <a:xfrm>
                  <a:off x="3341025" y="3491200"/>
                  <a:ext cx="900950" cy="7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8" h="3085" extrusionOk="0">
                      <a:moveTo>
                        <a:pt x="0" y="1"/>
                      </a:moveTo>
                      <a:lnTo>
                        <a:pt x="0" y="3085"/>
                      </a:lnTo>
                      <a:lnTo>
                        <a:pt x="36038" y="3085"/>
                      </a:lnTo>
                      <a:lnTo>
                        <a:pt x="360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3"/>
                <p:cNvSpPr/>
                <p:nvPr/>
              </p:nvSpPr>
              <p:spPr>
                <a:xfrm>
                  <a:off x="2830875" y="4670975"/>
                  <a:ext cx="19212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0" h="5789" extrusionOk="0">
                      <a:moveTo>
                        <a:pt x="3888" y="1"/>
                      </a:moveTo>
                      <a:cubicBezTo>
                        <a:pt x="2578" y="2071"/>
                        <a:pt x="1311" y="3972"/>
                        <a:pt x="1" y="5789"/>
                      </a:cubicBezTo>
                      <a:lnTo>
                        <a:pt x="76850" y="5789"/>
                      </a:lnTo>
                      <a:cubicBezTo>
                        <a:pt x="75540" y="3972"/>
                        <a:pt x="74230" y="2071"/>
                        <a:pt x="72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3"/>
                <p:cNvSpPr/>
                <p:nvPr/>
              </p:nvSpPr>
              <p:spPr>
                <a:xfrm>
                  <a:off x="375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3"/>
                <p:cNvSpPr/>
                <p:nvPr/>
              </p:nvSpPr>
              <p:spPr>
                <a:xfrm>
                  <a:off x="391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3"/>
                <p:cNvSpPr/>
                <p:nvPr/>
              </p:nvSpPr>
              <p:spPr>
                <a:xfrm>
                  <a:off x="407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705" y="5789"/>
                      </a:lnTo>
                      <a:lnTo>
                        <a:pt x="270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3"/>
                <p:cNvSpPr/>
                <p:nvPr/>
              </p:nvSpPr>
              <p:spPr>
                <a:xfrm>
                  <a:off x="42282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3"/>
                <p:cNvSpPr/>
                <p:nvPr/>
              </p:nvSpPr>
              <p:spPr>
                <a:xfrm>
                  <a:off x="438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3"/>
                <p:cNvSpPr/>
                <p:nvPr/>
              </p:nvSpPr>
              <p:spPr>
                <a:xfrm>
                  <a:off x="4540850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3" y="5789"/>
                      </a:lnTo>
                      <a:lnTo>
                        <a:pt x="266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3"/>
                <p:cNvSpPr/>
                <p:nvPr/>
              </p:nvSpPr>
              <p:spPr>
                <a:xfrm>
                  <a:off x="360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53"/>
                <p:cNvSpPr/>
                <p:nvPr/>
              </p:nvSpPr>
              <p:spPr>
                <a:xfrm>
                  <a:off x="344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53"/>
                <p:cNvSpPr/>
                <p:nvPr/>
              </p:nvSpPr>
              <p:spPr>
                <a:xfrm>
                  <a:off x="328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53"/>
                <p:cNvSpPr/>
                <p:nvPr/>
              </p:nvSpPr>
              <p:spPr>
                <a:xfrm>
                  <a:off x="313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53"/>
                <p:cNvSpPr/>
                <p:nvPr/>
              </p:nvSpPr>
              <p:spPr>
                <a:xfrm>
                  <a:off x="297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3757325" y="238500"/>
                  <a:ext cx="68350" cy="38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5279" extrusionOk="0">
                      <a:moveTo>
                        <a:pt x="1252" y="1"/>
                      </a:moveTo>
                      <a:cubicBezTo>
                        <a:pt x="1" y="1"/>
                        <a:pt x="1001" y="15031"/>
                        <a:pt x="712" y="15279"/>
                      </a:cubicBezTo>
                      <a:lnTo>
                        <a:pt x="2022" y="15279"/>
                      </a:lnTo>
                      <a:cubicBezTo>
                        <a:pt x="1692" y="14948"/>
                        <a:pt x="2734" y="3"/>
                        <a:pt x="1439" y="3"/>
                      </a:cubicBezTo>
                      <a:cubicBezTo>
                        <a:pt x="1409" y="3"/>
                        <a:pt x="1378" y="11"/>
                        <a:pt x="1346" y="27"/>
                      </a:cubicBezTo>
                      <a:cubicBezTo>
                        <a:pt x="1313" y="9"/>
                        <a:pt x="1282" y="1"/>
                        <a:pt x="12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53"/>
                <p:cNvSpPr/>
                <p:nvPr/>
              </p:nvSpPr>
              <p:spPr>
                <a:xfrm>
                  <a:off x="3923000" y="364752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8112" y="9380"/>
                      </a:moveTo>
                      <a:lnTo>
                        <a:pt x="17153" y="18970"/>
                      </a:lnTo>
                      <a:lnTo>
                        <a:pt x="12210" y="27208"/>
                      </a:lnTo>
                      <a:lnTo>
                        <a:pt x="3464" y="21420"/>
                      </a:lnTo>
                      <a:lnTo>
                        <a:pt x="8112" y="9380"/>
                      </a:lnTo>
                      <a:close/>
                      <a:moveTo>
                        <a:pt x="296" y="0"/>
                      </a:moveTo>
                      <a:lnTo>
                        <a:pt x="0" y="254"/>
                      </a:lnTo>
                      <a:cubicBezTo>
                        <a:pt x="0" y="254"/>
                        <a:pt x="42" y="465"/>
                        <a:pt x="85" y="888"/>
                      </a:cubicBezTo>
                      <a:lnTo>
                        <a:pt x="7520" y="8746"/>
                      </a:lnTo>
                      <a:lnTo>
                        <a:pt x="2873" y="20787"/>
                      </a:lnTo>
                      <a:lnTo>
                        <a:pt x="3084" y="22054"/>
                      </a:lnTo>
                      <a:lnTo>
                        <a:pt x="11829" y="27884"/>
                      </a:lnTo>
                      <a:lnTo>
                        <a:pt x="6337" y="37136"/>
                      </a:lnTo>
                      <a:cubicBezTo>
                        <a:pt x="6379" y="37263"/>
                        <a:pt x="6464" y="37432"/>
                        <a:pt x="6506" y="37559"/>
                      </a:cubicBezTo>
                      <a:lnTo>
                        <a:pt x="6844" y="37770"/>
                      </a:lnTo>
                      <a:lnTo>
                        <a:pt x="12463" y="28307"/>
                      </a:lnTo>
                      <a:lnTo>
                        <a:pt x="26954" y="37897"/>
                      </a:lnTo>
                      <a:lnTo>
                        <a:pt x="27165" y="37559"/>
                      </a:lnTo>
                      <a:lnTo>
                        <a:pt x="26701" y="36798"/>
                      </a:lnTo>
                      <a:lnTo>
                        <a:pt x="12886" y="27631"/>
                      </a:lnTo>
                      <a:lnTo>
                        <a:pt x="17829" y="19350"/>
                      </a:lnTo>
                      <a:cubicBezTo>
                        <a:pt x="18251" y="18421"/>
                        <a:pt x="8957" y="9295"/>
                        <a:pt x="8407" y="8577"/>
                      </a:cubicBezTo>
                      <a:lnTo>
                        <a:pt x="11407" y="803"/>
                      </a:lnTo>
                      <a:cubicBezTo>
                        <a:pt x="11365" y="592"/>
                        <a:pt x="11322" y="423"/>
                        <a:pt x="11280" y="212"/>
                      </a:cubicBezTo>
                      <a:lnTo>
                        <a:pt x="10858" y="85"/>
                      </a:lnTo>
                      <a:lnTo>
                        <a:pt x="7858" y="79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53"/>
                <p:cNvSpPr/>
                <p:nvPr/>
              </p:nvSpPr>
              <p:spPr>
                <a:xfrm>
                  <a:off x="2980875" y="364647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19096" y="9422"/>
                      </a:moveTo>
                      <a:lnTo>
                        <a:pt x="23701" y="21462"/>
                      </a:lnTo>
                      <a:lnTo>
                        <a:pt x="14956" y="27250"/>
                      </a:lnTo>
                      <a:lnTo>
                        <a:pt x="10013" y="19012"/>
                      </a:lnTo>
                      <a:lnTo>
                        <a:pt x="19096" y="9422"/>
                      </a:lnTo>
                      <a:close/>
                      <a:moveTo>
                        <a:pt x="26870" y="0"/>
                      </a:moveTo>
                      <a:lnTo>
                        <a:pt x="19349" y="8027"/>
                      </a:lnTo>
                      <a:lnTo>
                        <a:pt x="16308" y="127"/>
                      </a:lnTo>
                      <a:lnTo>
                        <a:pt x="15885" y="254"/>
                      </a:lnTo>
                      <a:cubicBezTo>
                        <a:pt x="15843" y="465"/>
                        <a:pt x="15801" y="634"/>
                        <a:pt x="15758" y="845"/>
                      </a:cubicBezTo>
                      <a:lnTo>
                        <a:pt x="18758" y="8619"/>
                      </a:lnTo>
                      <a:cubicBezTo>
                        <a:pt x="18167" y="9379"/>
                        <a:pt x="8957" y="18420"/>
                        <a:pt x="9337" y="19392"/>
                      </a:cubicBezTo>
                      <a:lnTo>
                        <a:pt x="14280" y="27673"/>
                      </a:lnTo>
                      <a:lnTo>
                        <a:pt x="465" y="36840"/>
                      </a:lnTo>
                      <a:lnTo>
                        <a:pt x="0" y="37601"/>
                      </a:lnTo>
                      <a:lnTo>
                        <a:pt x="211" y="37897"/>
                      </a:lnTo>
                      <a:lnTo>
                        <a:pt x="14660" y="28349"/>
                      </a:lnTo>
                      <a:lnTo>
                        <a:pt x="20321" y="37770"/>
                      </a:lnTo>
                      <a:lnTo>
                        <a:pt x="20617" y="37601"/>
                      </a:lnTo>
                      <a:lnTo>
                        <a:pt x="20659" y="37601"/>
                      </a:lnTo>
                      <a:cubicBezTo>
                        <a:pt x="20701" y="37474"/>
                        <a:pt x="20786" y="37305"/>
                        <a:pt x="20828" y="37136"/>
                      </a:cubicBezTo>
                      <a:lnTo>
                        <a:pt x="15294" y="27926"/>
                      </a:lnTo>
                      <a:lnTo>
                        <a:pt x="24081" y="22096"/>
                      </a:lnTo>
                      <a:cubicBezTo>
                        <a:pt x="24123" y="21673"/>
                        <a:pt x="24208" y="21251"/>
                        <a:pt x="24292" y="20829"/>
                      </a:cubicBezTo>
                      <a:lnTo>
                        <a:pt x="19645" y="8788"/>
                      </a:lnTo>
                      <a:lnTo>
                        <a:pt x="27081" y="930"/>
                      </a:lnTo>
                      <a:lnTo>
                        <a:pt x="27165" y="254"/>
                      </a:lnTo>
                      <a:lnTo>
                        <a:pt x="26870" y="0"/>
                      </a:lnTo>
                      <a:close/>
                    </a:path>
                  </a:pathLst>
                </a:custGeom>
                <a:solidFill>
                  <a:srgbClr val="507F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4135275" y="4806175"/>
                  <a:ext cx="1059400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25730" extrusionOk="0">
                      <a:moveTo>
                        <a:pt x="18843" y="6464"/>
                      </a:moveTo>
                      <a:lnTo>
                        <a:pt x="31306" y="10225"/>
                      </a:lnTo>
                      <a:lnTo>
                        <a:pt x="22646" y="18421"/>
                      </a:lnTo>
                      <a:lnTo>
                        <a:pt x="10690" y="14280"/>
                      </a:lnTo>
                      <a:lnTo>
                        <a:pt x="18843" y="6464"/>
                      </a:lnTo>
                      <a:close/>
                      <a:moveTo>
                        <a:pt x="212" y="1"/>
                      </a:moveTo>
                      <a:lnTo>
                        <a:pt x="1" y="719"/>
                      </a:lnTo>
                      <a:lnTo>
                        <a:pt x="17998" y="6169"/>
                      </a:lnTo>
                      <a:cubicBezTo>
                        <a:pt x="17872" y="6338"/>
                        <a:pt x="9760" y="13942"/>
                        <a:pt x="9718" y="14154"/>
                      </a:cubicBezTo>
                      <a:cubicBezTo>
                        <a:pt x="9380" y="14956"/>
                        <a:pt x="21505" y="18716"/>
                        <a:pt x="22012" y="19012"/>
                      </a:cubicBezTo>
                      <a:lnTo>
                        <a:pt x="15464" y="25223"/>
                      </a:lnTo>
                      <a:cubicBezTo>
                        <a:pt x="15464" y="25349"/>
                        <a:pt x="15506" y="25518"/>
                        <a:pt x="15506" y="25687"/>
                      </a:cubicBezTo>
                      <a:lnTo>
                        <a:pt x="16055" y="25687"/>
                      </a:lnTo>
                      <a:lnTo>
                        <a:pt x="22815" y="19266"/>
                      </a:lnTo>
                      <a:lnTo>
                        <a:pt x="41192" y="25687"/>
                      </a:lnTo>
                      <a:lnTo>
                        <a:pt x="42375" y="25730"/>
                      </a:lnTo>
                      <a:lnTo>
                        <a:pt x="42375" y="25307"/>
                      </a:lnTo>
                      <a:lnTo>
                        <a:pt x="23448" y="18716"/>
                      </a:lnTo>
                      <a:cubicBezTo>
                        <a:pt x="23491" y="18632"/>
                        <a:pt x="32278" y="10436"/>
                        <a:pt x="32278" y="10309"/>
                      </a:cubicBezTo>
                      <a:lnTo>
                        <a:pt x="31602" y="9506"/>
                      </a:lnTo>
                      <a:lnTo>
                        <a:pt x="19477" y="5831"/>
                      </a:lnTo>
                      <a:lnTo>
                        <a:pt x="24843" y="719"/>
                      </a:lnTo>
                      <a:cubicBezTo>
                        <a:pt x="24716" y="508"/>
                        <a:pt x="24547" y="296"/>
                        <a:pt x="24378" y="127"/>
                      </a:cubicBezTo>
                      <a:lnTo>
                        <a:pt x="18632" y="5577"/>
                      </a:lnTo>
                      <a:lnTo>
                        <a:pt x="2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2388350" y="4806175"/>
                  <a:ext cx="1059375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5" h="25730" extrusionOk="0">
                      <a:moveTo>
                        <a:pt x="23490" y="6464"/>
                      </a:moveTo>
                      <a:lnTo>
                        <a:pt x="31686" y="14280"/>
                      </a:lnTo>
                      <a:lnTo>
                        <a:pt x="19730" y="18421"/>
                      </a:lnTo>
                      <a:lnTo>
                        <a:pt x="11027" y="10225"/>
                      </a:lnTo>
                      <a:lnTo>
                        <a:pt x="23490" y="6464"/>
                      </a:lnTo>
                      <a:close/>
                      <a:moveTo>
                        <a:pt x="42121" y="1"/>
                      </a:moveTo>
                      <a:lnTo>
                        <a:pt x="23701" y="5577"/>
                      </a:lnTo>
                      <a:lnTo>
                        <a:pt x="17955" y="127"/>
                      </a:lnTo>
                      <a:cubicBezTo>
                        <a:pt x="17786" y="296"/>
                        <a:pt x="17617" y="508"/>
                        <a:pt x="17491" y="719"/>
                      </a:cubicBezTo>
                      <a:lnTo>
                        <a:pt x="22856" y="5831"/>
                      </a:lnTo>
                      <a:lnTo>
                        <a:pt x="10731" y="9506"/>
                      </a:lnTo>
                      <a:lnTo>
                        <a:pt x="10055" y="10351"/>
                      </a:lnTo>
                      <a:lnTo>
                        <a:pt x="18885" y="18716"/>
                      </a:lnTo>
                      <a:lnTo>
                        <a:pt x="0" y="25307"/>
                      </a:lnTo>
                      <a:lnTo>
                        <a:pt x="0" y="25730"/>
                      </a:lnTo>
                      <a:lnTo>
                        <a:pt x="1183" y="25730"/>
                      </a:lnTo>
                      <a:lnTo>
                        <a:pt x="19561" y="19308"/>
                      </a:lnTo>
                      <a:lnTo>
                        <a:pt x="26320" y="25730"/>
                      </a:lnTo>
                      <a:lnTo>
                        <a:pt x="26827" y="25730"/>
                      </a:lnTo>
                      <a:cubicBezTo>
                        <a:pt x="26827" y="25561"/>
                        <a:pt x="26827" y="25392"/>
                        <a:pt x="26870" y="25223"/>
                      </a:cubicBezTo>
                      <a:lnTo>
                        <a:pt x="20363" y="19012"/>
                      </a:lnTo>
                      <a:cubicBezTo>
                        <a:pt x="20955" y="18716"/>
                        <a:pt x="32911" y="14999"/>
                        <a:pt x="32658" y="14154"/>
                      </a:cubicBezTo>
                      <a:lnTo>
                        <a:pt x="24335" y="6211"/>
                      </a:lnTo>
                      <a:lnTo>
                        <a:pt x="42375" y="761"/>
                      </a:lnTo>
                      <a:lnTo>
                        <a:pt x="421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2816050" y="4586400"/>
                  <a:ext cx="1948400" cy="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6" h="3390" extrusionOk="0">
                      <a:moveTo>
                        <a:pt x="2248" y="1"/>
                      </a:moveTo>
                      <a:cubicBezTo>
                        <a:pt x="13" y="1"/>
                        <a:pt x="0" y="3389"/>
                        <a:pt x="2209" y="3389"/>
                      </a:cubicBezTo>
                      <a:cubicBezTo>
                        <a:pt x="2261" y="3389"/>
                        <a:pt x="2314" y="3388"/>
                        <a:pt x="2368" y="3384"/>
                      </a:cubicBezTo>
                      <a:lnTo>
                        <a:pt x="75668" y="3384"/>
                      </a:lnTo>
                      <a:cubicBezTo>
                        <a:pt x="75682" y="3384"/>
                        <a:pt x="75695" y="3384"/>
                        <a:pt x="75709" y="3384"/>
                      </a:cubicBezTo>
                      <a:cubicBezTo>
                        <a:pt x="77894" y="3384"/>
                        <a:pt x="77935" y="4"/>
                        <a:pt x="75709" y="4"/>
                      </a:cubicBezTo>
                      <a:cubicBezTo>
                        <a:pt x="75696" y="4"/>
                        <a:pt x="75682" y="4"/>
                        <a:pt x="75668" y="4"/>
                      </a:cubicBezTo>
                      <a:lnTo>
                        <a:pt x="2368" y="4"/>
                      </a:lnTo>
                      <a:cubicBezTo>
                        <a:pt x="2327" y="2"/>
                        <a:pt x="2287" y="1"/>
                        <a:pt x="2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3602450" y="575050"/>
                  <a:ext cx="372325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3" h="9043" extrusionOk="0">
                      <a:moveTo>
                        <a:pt x="7541" y="0"/>
                      </a:moveTo>
                      <a:cubicBezTo>
                        <a:pt x="4541" y="338"/>
                        <a:pt x="1162" y="1859"/>
                        <a:pt x="697" y="4563"/>
                      </a:cubicBezTo>
                      <a:cubicBezTo>
                        <a:pt x="906" y="5607"/>
                        <a:pt x="1" y="9043"/>
                        <a:pt x="1854" y="9043"/>
                      </a:cubicBezTo>
                      <a:cubicBezTo>
                        <a:pt x="1876" y="9043"/>
                        <a:pt x="1899" y="9042"/>
                        <a:pt x="1922" y="9041"/>
                      </a:cubicBezTo>
                      <a:lnTo>
                        <a:pt x="13160" y="9041"/>
                      </a:lnTo>
                      <a:cubicBezTo>
                        <a:pt x="13836" y="9041"/>
                        <a:pt x="14385" y="8450"/>
                        <a:pt x="14385" y="7774"/>
                      </a:cubicBezTo>
                      <a:cubicBezTo>
                        <a:pt x="14301" y="6464"/>
                        <a:pt x="14892" y="3633"/>
                        <a:pt x="13582" y="2746"/>
                      </a:cubicBezTo>
                      <a:cubicBezTo>
                        <a:pt x="12357" y="1690"/>
                        <a:pt x="9991" y="0"/>
                        <a:pt x="75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3533350" y="989675"/>
                  <a:ext cx="518500" cy="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0" h="3920" extrusionOk="0">
                      <a:moveTo>
                        <a:pt x="2485" y="1"/>
                      </a:moveTo>
                      <a:cubicBezTo>
                        <a:pt x="0" y="1"/>
                        <a:pt x="12" y="3919"/>
                        <a:pt x="2520" y="3919"/>
                      </a:cubicBezTo>
                      <a:cubicBezTo>
                        <a:pt x="2606" y="3919"/>
                        <a:pt x="2694" y="3915"/>
                        <a:pt x="2785" y="3905"/>
                      </a:cubicBezTo>
                      <a:lnTo>
                        <a:pt x="17825" y="3905"/>
                      </a:lnTo>
                      <a:cubicBezTo>
                        <a:pt x="20683" y="3905"/>
                        <a:pt x="20740" y="18"/>
                        <a:pt x="17872" y="18"/>
                      </a:cubicBezTo>
                      <a:cubicBezTo>
                        <a:pt x="17856" y="18"/>
                        <a:pt x="17841" y="18"/>
                        <a:pt x="17825" y="19"/>
                      </a:cubicBezTo>
                      <a:lnTo>
                        <a:pt x="2785" y="19"/>
                      </a:lnTo>
                      <a:cubicBezTo>
                        <a:pt x="2681" y="6"/>
                        <a:pt x="2581" y="1"/>
                        <a:pt x="24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2875250" y="4413275"/>
                  <a:ext cx="18314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3258" y="6929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53"/>
                <p:cNvSpPr/>
                <p:nvPr/>
              </p:nvSpPr>
              <p:spPr>
                <a:xfrm>
                  <a:off x="378145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53"/>
                <p:cNvSpPr/>
                <p:nvPr/>
              </p:nvSpPr>
              <p:spPr>
                <a:xfrm>
                  <a:off x="38744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53"/>
                <p:cNvSpPr/>
                <p:nvPr/>
              </p:nvSpPr>
              <p:spPr>
                <a:xfrm>
                  <a:off x="39673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53"/>
                <p:cNvSpPr/>
                <p:nvPr/>
              </p:nvSpPr>
              <p:spPr>
                <a:xfrm>
                  <a:off x="40613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53"/>
                <p:cNvSpPr/>
                <p:nvPr/>
              </p:nvSpPr>
              <p:spPr>
                <a:xfrm>
                  <a:off x="4154300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53"/>
                <p:cNvSpPr/>
                <p:nvPr/>
              </p:nvSpPr>
              <p:spPr>
                <a:xfrm>
                  <a:off x="424830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53"/>
                <p:cNvSpPr/>
                <p:nvPr/>
              </p:nvSpPr>
              <p:spPr>
                <a:xfrm>
                  <a:off x="43412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53"/>
                <p:cNvSpPr/>
                <p:nvPr/>
              </p:nvSpPr>
              <p:spPr>
                <a:xfrm>
                  <a:off x="44341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53"/>
                <p:cNvSpPr/>
                <p:nvPr/>
              </p:nvSpPr>
              <p:spPr>
                <a:xfrm>
                  <a:off x="452817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53"/>
                <p:cNvSpPr/>
                <p:nvPr/>
              </p:nvSpPr>
              <p:spPr>
                <a:xfrm>
                  <a:off x="46211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53"/>
                <p:cNvSpPr/>
                <p:nvPr/>
              </p:nvSpPr>
              <p:spPr>
                <a:xfrm>
                  <a:off x="36874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53"/>
                <p:cNvSpPr/>
                <p:nvPr/>
              </p:nvSpPr>
              <p:spPr>
                <a:xfrm>
                  <a:off x="359450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53"/>
                <p:cNvSpPr/>
                <p:nvPr/>
              </p:nvSpPr>
              <p:spPr>
                <a:xfrm>
                  <a:off x="35005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53"/>
                <p:cNvSpPr/>
                <p:nvPr/>
              </p:nvSpPr>
              <p:spPr>
                <a:xfrm>
                  <a:off x="340757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53"/>
                <p:cNvSpPr/>
                <p:nvPr/>
              </p:nvSpPr>
              <p:spPr>
                <a:xfrm>
                  <a:off x="3314625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53"/>
                <p:cNvSpPr/>
                <p:nvPr/>
              </p:nvSpPr>
              <p:spPr>
                <a:xfrm>
                  <a:off x="322062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53"/>
                <p:cNvSpPr/>
                <p:nvPr/>
              </p:nvSpPr>
              <p:spPr>
                <a:xfrm>
                  <a:off x="31276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53"/>
                <p:cNvSpPr/>
                <p:nvPr/>
              </p:nvSpPr>
              <p:spPr>
                <a:xfrm>
                  <a:off x="303472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53"/>
                <p:cNvSpPr/>
                <p:nvPr/>
              </p:nvSpPr>
              <p:spPr>
                <a:xfrm>
                  <a:off x="29407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53"/>
                <p:cNvSpPr/>
                <p:nvPr/>
              </p:nvSpPr>
              <p:spPr>
                <a:xfrm>
                  <a:off x="2875250" y="4490375"/>
                  <a:ext cx="1831450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761" extrusionOk="0">
                      <a:moveTo>
                        <a:pt x="0" y="0"/>
                      </a:moveTo>
                      <a:lnTo>
                        <a:pt x="0" y="761"/>
                      </a:lnTo>
                      <a:lnTo>
                        <a:pt x="73258" y="761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53"/>
                <p:cNvSpPr/>
                <p:nvPr/>
              </p:nvSpPr>
              <p:spPr>
                <a:xfrm>
                  <a:off x="3310400" y="3304250"/>
                  <a:ext cx="9611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446" y="4099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53"/>
                <p:cNvSpPr/>
                <p:nvPr/>
              </p:nvSpPr>
              <p:spPr>
                <a:xfrm>
                  <a:off x="378567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53"/>
                <p:cNvSpPr/>
                <p:nvPr/>
              </p:nvSpPr>
              <p:spPr>
                <a:xfrm>
                  <a:off x="38342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53"/>
                <p:cNvSpPr/>
                <p:nvPr/>
              </p:nvSpPr>
              <p:spPr>
                <a:xfrm>
                  <a:off x="388390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53"/>
                <p:cNvSpPr/>
                <p:nvPr/>
              </p:nvSpPr>
              <p:spPr>
                <a:xfrm>
                  <a:off x="39325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53"/>
                <p:cNvSpPr/>
                <p:nvPr/>
              </p:nvSpPr>
              <p:spPr>
                <a:xfrm>
                  <a:off x="39821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53"/>
                <p:cNvSpPr/>
                <p:nvPr/>
              </p:nvSpPr>
              <p:spPr>
                <a:xfrm>
                  <a:off x="40307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53"/>
                <p:cNvSpPr/>
                <p:nvPr/>
              </p:nvSpPr>
              <p:spPr>
                <a:xfrm>
                  <a:off x="40803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53"/>
                <p:cNvSpPr/>
                <p:nvPr/>
              </p:nvSpPr>
              <p:spPr>
                <a:xfrm>
                  <a:off x="41289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53"/>
                <p:cNvSpPr/>
                <p:nvPr/>
              </p:nvSpPr>
              <p:spPr>
                <a:xfrm>
                  <a:off x="41775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53"/>
                <p:cNvSpPr/>
                <p:nvPr/>
              </p:nvSpPr>
              <p:spPr>
                <a:xfrm>
                  <a:off x="4227175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53"/>
                <p:cNvSpPr/>
                <p:nvPr/>
              </p:nvSpPr>
              <p:spPr>
                <a:xfrm>
                  <a:off x="3737100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53"/>
                <p:cNvSpPr/>
                <p:nvPr/>
              </p:nvSpPr>
              <p:spPr>
                <a:xfrm>
                  <a:off x="368745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53"/>
                <p:cNvSpPr/>
                <p:nvPr/>
              </p:nvSpPr>
              <p:spPr>
                <a:xfrm>
                  <a:off x="36388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53"/>
                <p:cNvSpPr/>
                <p:nvPr/>
              </p:nvSpPr>
              <p:spPr>
                <a:xfrm>
                  <a:off x="35892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53"/>
                <p:cNvSpPr/>
                <p:nvPr/>
              </p:nvSpPr>
              <p:spPr>
                <a:xfrm>
                  <a:off x="35406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53"/>
                <p:cNvSpPr/>
                <p:nvPr/>
              </p:nvSpPr>
              <p:spPr>
                <a:xfrm>
                  <a:off x="34920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53"/>
                <p:cNvSpPr/>
                <p:nvPr/>
              </p:nvSpPr>
              <p:spPr>
                <a:xfrm>
                  <a:off x="34424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53"/>
                <p:cNvSpPr/>
                <p:nvPr/>
              </p:nvSpPr>
              <p:spPr>
                <a:xfrm>
                  <a:off x="33938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53"/>
                <p:cNvSpPr/>
                <p:nvPr/>
              </p:nvSpPr>
              <p:spPr>
                <a:xfrm>
                  <a:off x="33442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53"/>
                <p:cNvSpPr/>
                <p:nvPr/>
              </p:nvSpPr>
              <p:spPr>
                <a:xfrm>
                  <a:off x="3310400" y="3349675"/>
                  <a:ext cx="96115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24" extrusionOk="0">
                      <a:moveTo>
                        <a:pt x="0" y="1"/>
                      </a:moveTo>
                      <a:lnTo>
                        <a:pt x="0" y="423"/>
                      </a:lnTo>
                      <a:lnTo>
                        <a:pt x="38446" y="423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53"/>
                <p:cNvSpPr/>
                <p:nvPr/>
              </p:nvSpPr>
              <p:spPr>
                <a:xfrm>
                  <a:off x="3583950" y="801075"/>
                  <a:ext cx="414050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16562" y="3042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53"/>
                <p:cNvSpPr/>
                <p:nvPr/>
              </p:nvSpPr>
              <p:spPr>
                <a:xfrm>
                  <a:off x="37867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53"/>
                <p:cNvSpPr/>
                <p:nvPr/>
              </p:nvSpPr>
              <p:spPr>
                <a:xfrm>
                  <a:off x="38279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53"/>
                <p:cNvSpPr/>
                <p:nvPr/>
              </p:nvSpPr>
              <p:spPr>
                <a:xfrm>
                  <a:off x="387017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53"/>
                <p:cNvSpPr/>
                <p:nvPr/>
              </p:nvSpPr>
              <p:spPr>
                <a:xfrm>
                  <a:off x="391242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53"/>
                <p:cNvSpPr/>
                <p:nvPr/>
              </p:nvSpPr>
              <p:spPr>
                <a:xfrm>
                  <a:off x="39536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80" y="3042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53"/>
                <p:cNvSpPr/>
                <p:nvPr/>
              </p:nvSpPr>
              <p:spPr>
                <a:xfrm>
                  <a:off x="37445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53"/>
                <p:cNvSpPr/>
                <p:nvPr/>
              </p:nvSpPr>
              <p:spPr>
                <a:xfrm>
                  <a:off x="37033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53"/>
                <p:cNvSpPr/>
                <p:nvPr/>
              </p:nvSpPr>
              <p:spPr>
                <a:xfrm>
                  <a:off x="36610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53"/>
                <p:cNvSpPr/>
                <p:nvPr/>
              </p:nvSpPr>
              <p:spPr>
                <a:xfrm>
                  <a:off x="3618800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53"/>
                <p:cNvSpPr/>
                <p:nvPr/>
              </p:nvSpPr>
              <p:spPr>
                <a:xfrm>
                  <a:off x="3583950" y="834875"/>
                  <a:ext cx="414050" cy="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39" extrusionOk="0">
                      <a:moveTo>
                        <a:pt x="0" y="0"/>
                      </a:moveTo>
                      <a:lnTo>
                        <a:pt x="0" y="338"/>
                      </a:lnTo>
                      <a:lnTo>
                        <a:pt x="16562" y="338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53"/>
                <p:cNvSpPr/>
                <p:nvPr/>
              </p:nvSpPr>
              <p:spPr>
                <a:xfrm>
                  <a:off x="3543825" y="877125"/>
                  <a:ext cx="500650" cy="6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6" h="2662" extrusionOk="0">
                      <a:moveTo>
                        <a:pt x="1310" y="0"/>
                      </a:moveTo>
                      <a:cubicBezTo>
                        <a:pt x="549" y="42"/>
                        <a:pt x="0" y="718"/>
                        <a:pt x="127" y="1479"/>
                      </a:cubicBezTo>
                      <a:cubicBezTo>
                        <a:pt x="127" y="2112"/>
                        <a:pt x="676" y="2662"/>
                        <a:pt x="1310" y="2662"/>
                      </a:cubicBezTo>
                      <a:lnTo>
                        <a:pt x="18462" y="2662"/>
                      </a:lnTo>
                      <a:cubicBezTo>
                        <a:pt x="20026" y="2662"/>
                        <a:pt x="20026" y="0"/>
                        <a:pt x="184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53"/>
                <p:cNvSpPr/>
                <p:nvPr/>
              </p:nvSpPr>
              <p:spPr>
                <a:xfrm>
                  <a:off x="3764550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53"/>
                <p:cNvSpPr/>
                <p:nvPr/>
              </p:nvSpPr>
              <p:spPr>
                <a:xfrm>
                  <a:off x="3870175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53"/>
                <p:cNvSpPr/>
                <p:nvPr/>
              </p:nvSpPr>
              <p:spPr>
                <a:xfrm>
                  <a:off x="3658950" y="683825"/>
                  <a:ext cx="528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029" extrusionOk="0">
                      <a:moveTo>
                        <a:pt x="1056" y="1"/>
                      </a:moveTo>
                      <a:cubicBezTo>
                        <a:pt x="528" y="1"/>
                        <a:pt x="0" y="339"/>
                        <a:pt x="0" y="1015"/>
                      </a:cubicBezTo>
                      <a:cubicBezTo>
                        <a:pt x="0" y="1691"/>
                        <a:pt x="528" y="2029"/>
                        <a:pt x="1056" y="2029"/>
                      </a:cubicBezTo>
                      <a:cubicBezTo>
                        <a:pt x="1584" y="2029"/>
                        <a:pt x="2112" y="1691"/>
                        <a:pt x="2112" y="1015"/>
                      </a:cubicBezTo>
                      <a:cubicBezTo>
                        <a:pt x="2112" y="339"/>
                        <a:pt x="1584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9" name="Google Shape;1789;p53"/>
              <p:cNvSpPr/>
              <p:nvPr/>
            </p:nvSpPr>
            <p:spPr>
              <a:xfrm>
                <a:off x="6081101" y="3503975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3"/>
              <p:cNvSpPr/>
              <p:nvPr/>
            </p:nvSpPr>
            <p:spPr>
              <a:xfrm>
                <a:off x="6081101" y="3632700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/>
          <p:nvPr/>
        </p:nvSpPr>
        <p:spPr>
          <a:xfrm>
            <a:off x="6408075" y="13526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3684675" y="31271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6408075" y="3127129"/>
            <a:ext cx="572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3684675" y="1362329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Contenus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’introduction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293088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près la revolution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 idx="4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 idx="7"/>
          </p:nvPr>
        </p:nvSpPr>
        <p:spPr>
          <a:xfrm>
            <a:off x="6311974" y="1966368"/>
            <a:ext cx="2317675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 la révolution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Google Shape;463;p31"/>
          <p:cNvSpPr txBox="1">
            <a:spLocks noGrp="1"/>
          </p:cNvSpPr>
          <p:nvPr>
            <p:ph type="title" idx="8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1"/>
          <p:cNvSpPr txBox="1">
            <a:spLocks noGrp="1"/>
          </p:cNvSpPr>
          <p:nvPr>
            <p:ph type="title" idx="13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subTitle" idx="1"/>
          </p:nvPr>
        </p:nvSpPr>
        <p:spPr>
          <a:xfrm>
            <a:off x="3588599" y="2315993"/>
            <a:ext cx="23176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définition de l’égalité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Google Shape;467;p31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Google Shape;468;p31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L’état sociale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-2481552" y="793656"/>
            <a:ext cx="5189656" cy="4349887"/>
            <a:chOff x="-2479312" y="924515"/>
            <a:chExt cx="5038012" cy="4222781"/>
          </a:xfrm>
        </p:grpSpPr>
        <p:sp>
          <p:nvSpPr>
            <p:cNvPr id="471" name="Google Shape;471;p31"/>
            <p:cNvSpPr/>
            <p:nvPr/>
          </p:nvSpPr>
          <p:spPr>
            <a:xfrm>
              <a:off x="-284337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809373" y="1687525"/>
              <a:ext cx="1374528" cy="3459771"/>
            </a:xfrm>
            <a:custGeom>
              <a:avLst/>
              <a:gdLst/>
              <a:ahLst/>
              <a:cxnLst/>
              <a:rect l="l" t="t" r="r" b="b"/>
              <a:pathLst>
                <a:path w="40235" h="103323" extrusionOk="0">
                  <a:moveTo>
                    <a:pt x="2907" y="1"/>
                  </a:moveTo>
                  <a:lnTo>
                    <a:pt x="1" y="5998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103323"/>
                  </a:lnTo>
                  <a:lnTo>
                    <a:pt x="39745" y="103323"/>
                  </a:lnTo>
                  <a:lnTo>
                    <a:pt x="39745" y="19031"/>
                  </a:lnTo>
                  <a:lnTo>
                    <a:pt x="40234" y="19031"/>
                  </a:lnTo>
                  <a:lnTo>
                    <a:pt x="40234" y="17471"/>
                  </a:lnTo>
                  <a:lnTo>
                    <a:pt x="39745" y="17471"/>
                  </a:lnTo>
                  <a:lnTo>
                    <a:pt x="39745" y="7558"/>
                  </a:lnTo>
                  <a:lnTo>
                    <a:pt x="40234" y="7558"/>
                  </a:lnTo>
                  <a:lnTo>
                    <a:pt x="40234" y="5998"/>
                  </a:lnTo>
                  <a:lnTo>
                    <a:pt x="37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421465" y="2080540"/>
              <a:ext cx="1137235" cy="1646291"/>
            </a:xfrm>
            <a:custGeom>
              <a:avLst/>
              <a:gdLst/>
              <a:ahLst/>
              <a:cxnLst/>
              <a:rect l="l" t="t" r="r" b="b"/>
              <a:pathLst>
                <a:path w="33289" h="48190" extrusionOk="0">
                  <a:moveTo>
                    <a:pt x="2907" y="1"/>
                  </a:moveTo>
                  <a:lnTo>
                    <a:pt x="1" y="6028"/>
                  </a:lnTo>
                  <a:lnTo>
                    <a:pt x="1" y="7589"/>
                  </a:lnTo>
                  <a:lnTo>
                    <a:pt x="521" y="7589"/>
                  </a:lnTo>
                  <a:lnTo>
                    <a:pt x="521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521" y="19031"/>
                  </a:lnTo>
                  <a:lnTo>
                    <a:pt x="521" y="48189"/>
                  </a:lnTo>
                  <a:lnTo>
                    <a:pt x="32769" y="48189"/>
                  </a:lnTo>
                  <a:lnTo>
                    <a:pt x="32769" y="19031"/>
                  </a:lnTo>
                  <a:lnTo>
                    <a:pt x="33289" y="19031"/>
                  </a:lnTo>
                  <a:lnTo>
                    <a:pt x="33289" y="17471"/>
                  </a:lnTo>
                  <a:lnTo>
                    <a:pt x="32769" y="17471"/>
                  </a:lnTo>
                  <a:lnTo>
                    <a:pt x="32769" y="7589"/>
                  </a:lnTo>
                  <a:lnTo>
                    <a:pt x="33289" y="7589"/>
                  </a:lnTo>
                  <a:lnTo>
                    <a:pt x="33289" y="6028"/>
                  </a:lnTo>
                  <a:lnTo>
                    <a:pt x="30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1"/>
            <p:cNvGrpSpPr/>
            <p:nvPr/>
          </p:nvGrpSpPr>
          <p:grpSpPr>
            <a:xfrm>
              <a:off x="75223" y="924515"/>
              <a:ext cx="1220865" cy="2067515"/>
              <a:chOff x="9139352" y="924515"/>
              <a:chExt cx="1220865" cy="2067515"/>
            </a:xfrm>
          </p:grpSpPr>
          <p:sp>
            <p:nvSpPr>
              <p:cNvPr id="475" name="Google Shape;475;p31"/>
              <p:cNvSpPr/>
              <p:nvPr/>
            </p:nvSpPr>
            <p:spPr>
              <a:xfrm>
                <a:off x="9736171" y="924515"/>
                <a:ext cx="26168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5600" extrusionOk="0">
                    <a:moveTo>
                      <a:pt x="1" y="1"/>
                    </a:moveTo>
                    <a:lnTo>
                      <a:pt x="1" y="5600"/>
                    </a:lnTo>
                    <a:lnTo>
                      <a:pt x="765" y="5600"/>
                    </a:lnTo>
                    <a:lnTo>
                      <a:pt x="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9582508" y="1065640"/>
                <a:ext cx="334519" cy="174570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5110" extrusionOk="0">
                    <a:moveTo>
                      <a:pt x="4896" y="0"/>
                    </a:moveTo>
                    <a:cubicBezTo>
                      <a:pt x="2693" y="0"/>
                      <a:pt x="827" y="1836"/>
                      <a:pt x="215" y="3978"/>
                    </a:cubicBezTo>
                    <a:cubicBezTo>
                      <a:pt x="93" y="4345"/>
                      <a:pt x="32" y="4712"/>
                      <a:pt x="1" y="5110"/>
                    </a:cubicBezTo>
                    <a:lnTo>
                      <a:pt x="9792" y="5110"/>
                    </a:lnTo>
                    <a:cubicBezTo>
                      <a:pt x="9761" y="4712"/>
                      <a:pt x="9700" y="4345"/>
                      <a:pt x="9577" y="3978"/>
                    </a:cubicBezTo>
                    <a:cubicBezTo>
                      <a:pt x="8965" y="1836"/>
                      <a:pt x="7099" y="0"/>
                      <a:pt x="4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95877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965882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972988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80097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98720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9586710" y="1632157"/>
                <a:ext cx="326149" cy="1369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4009" extrusionOk="0">
                    <a:moveTo>
                      <a:pt x="0" y="0"/>
                    </a:moveTo>
                    <a:lnTo>
                      <a:pt x="0" y="2020"/>
                    </a:lnTo>
                    <a:lnTo>
                      <a:pt x="337" y="2815"/>
                    </a:lnTo>
                    <a:lnTo>
                      <a:pt x="888" y="4008"/>
                    </a:lnTo>
                    <a:lnTo>
                      <a:pt x="8659" y="4008"/>
                    </a:lnTo>
                    <a:lnTo>
                      <a:pt x="9210" y="2815"/>
                    </a:lnTo>
                    <a:lnTo>
                      <a:pt x="9546" y="2020"/>
                    </a:lnTo>
                    <a:lnTo>
                      <a:pt x="9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9582508" y="1201504"/>
                <a:ext cx="334519" cy="38706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1133" extrusionOk="0">
                    <a:moveTo>
                      <a:pt x="215" y="1"/>
                    </a:moveTo>
                    <a:cubicBezTo>
                      <a:pt x="93" y="368"/>
                      <a:pt x="32" y="735"/>
                      <a:pt x="1" y="1133"/>
                    </a:cubicBezTo>
                    <a:lnTo>
                      <a:pt x="9792" y="1133"/>
                    </a:lnTo>
                    <a:cubicBezTo>
                      <a:pt x="9761" y="735"/>
                      <a:pt x="9700" y="368"/>
                      <a:pt x="9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9561635" y="1227639"/>
                <a:ext cx="376300" cy="117109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3428" extrusionOk="0">
                    <a:moveTo>
                      <a:pt x="0" y="1"/>
                    </a:moveTo>
                    <a:lnTo>
                      <a:pt x="0" y="1714"/>
                    </a:lnTo>
                    <a:lnTo>
                      <a:pt x="765" y="3427"/>
                    </a:lnTo>
                    <a:lnTo>
                      <a:pt x="10250" y="3427"/>
                    </a:lnTo>
                    <a:lnTo>
                      <a:pt x="11014" y="1714"/>
                    </a:lnTo>
                    <a:lnTo>
                      <a:pt x="110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9598188" y="1704274"/>
                <a:ext cx="303158" cy="6484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898" extrusionOk="0">
                    <a:moveTo>
                      <a:pt x="4437" y="0"/>
                    </a:moveTo>
                    <a:cubicBezTo>
                      <a:pt x="2938" y="0"/>
                      <a:pt x="1439" y="245"/>
                      <a:pt x="1" y="704"/>
                    </a:cubicBezTo>
                    <a:lnTo>
                      <a:pt x="552" y="1897"/>
                    </a:lnTo>
                    <a:lnTo>
                      <a:pt x="8323" y="1897"/>
                    </a:lnTo>
                    <a:lnTo>
                      <a:pt x="8874" y="704"/>
                    </a:lnTo>
                    <a:cubicBezTo>
                      <a:pt x="7436" y="245"/>
                      <a:pt x="5936" y="0"/>
                      <a:pt x="4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9176965" y="1730408"/>
                <a:ext cx="1145605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17563" extrusionOk="0">
                    <a:moveTo>
                      <a:pt x="16767" y="0"/>
                    </a:moveTo>
                    <a:cubicBezTo>
                      <a:pt x="8415" y="0"/>
                      <a:pt x="1469" y="7741"/>
                      <a:pt x="184" y="15941"/>
                    </a:cubicBezTo>
                    <a:cubicBezTo>
                      <a:pt x="93" y="16461"/>
                      <a:pt x="31" y="17011"/>
                      <a:pt x="1" y="17562"/>
                    </a:cubicBezTo>
                    <a:lnTo>
                      <a:pt x="33534" y="17562"/>
                    </a:lnTo>
                    <a:cubicBezTo>
                      <a:pt x="33503" y="17011"/>
                      <a:pt x="33442" y="16461"/>
                      <a:pt x="33350" y="15941"/>
                    </a:cubicBezTo>
                    <a:cubicBezTo>
                      <a:pt x="32157" y="8383"/>
                      <a:pt x="26191" y="1255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9176965" y="1730408"/>
                <a:ext cx="640752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17563" extrusionOk="0">
                    <a:moveTo>
                      <a:pt x="16767" y="0"/>
                    </a:moveTo>
                    <a:cubicBezTo>
                      <a:pt x="7864" y="0"/>
                      <a:pt x="582" y="8781"/>
                      <a:pt x="1" y="17562"/>
                    </a:cubicBezTo>
                    <a:lnTo>
                      <a:pt x="18083" y="17562"/>
                    </a:lnTo>
                    <a:cubicBezTo>
                      <a:pt x="16217" y="16614"/>
                      <a:pt x="14503" y="15359"/>
                      <a:pt x="13494" y="13554"/>
                    </a:cubicBezTo>
                    <a:cubicBezTo>
                      <a:pt x="11964" y="10862"/>
                      <a:pt x="12300" y="7343"/>
                      <a:pt x="13922" y="4681"/>
                    </a:cubicBezTo>
                    <a:cubicBezTo>
                      <a:pt x="15115" y="2784"/>
                      <a:pt x="16767" y="1224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9182192" y="2315714"/>
                <a:ext cx="1135152" cy="676315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19797" extrusionOk="0">
                    <a:moveTo>
                      <a:pt x="1" y="1"/>
                    </a:moveTo>
                    <a:lnTo>
                      <a:pt x="1" y="19796"/>
                    </a:lnTo>
                    <a:lnTo>
                      <a:pt x="33228" y="19796"/>
                    </a:ln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9182192" y="2315714"/>
                <a:ext cx="1135152" cy="95177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2786" extrusionOk="0">
                    <a:moveTo>
                      <a:pt x="1" y="1"/>
                    </a:moveTo>
                    <a:lnTo>
                      <a:pt x="1" y="2785"/>
                    </a:lnTo>
                    <a:cubicBezTo>
                      <a:pt x="5508" y="2035"/>
                      <a:pt x="11061" y="1661"/>
                      <a:pt x="16614" y="1661"/>
                    </a:cubicBezTo>
                    <a:cubicBezTo>
                      <a:pt x="22167" y="1661"/>
                      <a:pt x="27720" y="2035"/>
                      <a:pt x="33228" y="2785"/>
                    </a:cubicBez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9176965" y="2237346"/>
                <a:ext cx="1145605" cy="93059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2724" extrusionOk="0">
                    <a:moveTo>
                      <a:pt x="16767" y="0"/>
                    </a:moveTo>
                    <a:cubicBezTo>
                      <a:pt x="11229" y="0"/>
                      <a:pt x="5692" y="367"/>
                      <a:pt x="184" y="1102"/>
                    </a:cubicBezTo>
                    <a:cubicBezTo>
                      <a:pt x="93" y="1622"/>
                      <a:pt x="31" y="2172"/>
                      <a:pt x="1" y="2723"/>
                    </a:cubicBezTo>
                    <a:lnTo>
                      <a:pt x="33534" y="2723"/>
                    </a:lnTo>
                    <a:cubicBezTo>
                      <a:pt x="33503" y="2172"/>
                      <a:pt x="33442" y="1622"/>
                      <a:pt x="33350" y="1102"/>
                    </a:cubicBezTo>
                    <a:cubicBezTo>
                      <a:pt x="27843" y="367"/>
                      <a:pt x="22305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9139352" y="2263207"/>
                <a:ext cx="1220865" cy="124659"/>
              </a:xfrm>
              <a:custGeom>
                <a:avLst/>
                <a:gdLst/>
                <a:ahLst/>
                <a:cxnLst/>
                <a:rect l="l" t="t" r="r" b="b"/>
                <a:pathLst>
                  <a:path w="35737" h="3649" extrusionOk="0">
                    <a:moveTo>
                      <a:pt x="17868" y="0"/>
                    </a:moveTo>
                    <a:cubicBezTo>
                      <a:pt x="11894" y="0"/>
                      <a:pt x="5921" y="421"/>
                      <a:pt x="0" y="1262"/>
                    </a:cubicBezTo>
                    <a:cubicBezTo>
                      <a:pt x="123" y="2058"/>
                      <a:pt x="215" y="2853"/>
                      <a:pt x="337" y="3649"/>
                    </a:cubicBezTo>
                    <a:cubicBezTo>
                      <a:pt x="6150" y="2823"/>
                      <a:pt x="12009" y="2410"/>
                      <a:pt x="17868" y="2410"/>
                    </a:cubicBezTo>
                    <a:cubicBezTo>
                      <a:pt x="23727" y="2410"/>
                      <a:pt x="29586" y="2823"/>
                      <a:pt x="35400" y="3649"/>
                    </a:cubicBezTo>
                    <a:cubicBezTo>
                      <a:pt x="35522" y="2853"/>
                      <a:pt x="35614" y="2058"/>
                      <a:pt x="35736" y="1262"/>
                    </a:cubicBezTo>
                    <a:cubicBezTo>
                      <a:pt x="29816" y="421"/>
                      <a:pt x="23842" y="0"/>
                      <a:pt x="17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9578340" y="2444302"/>
                <a:ext cx="342855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16033" extrusionOk="0">
                    <a:moveTo>
                      <a:pt x="5018" y="0"/>
                    </a:moveTo>
                    <a:cubicBezTo>
                      <a:pt x="2234" y="0"/>
                      <a:pt x="1" y="2264"/>
                      <a:pt x="1" y="5018"/>
                    </a:cubicBezTo>
                    <a:lnTo>
                      <a:pt x="1" y="16032"/>
                    </a:lnTo>
                    <a:lnTo>
                      <a:pt x="10036" y="16032"/>
                    </a:lnTo>
                    <a:lnTo>
                      <a:pt x="10036" y="5018"/>
                    </a:lnTo>
                    <a:cubicBezTo>
                      <a:pt x="10036" y="2264"/>
                      <a:pt x="7802" y="0"/>
                      <a:pt x="5018" y="0"/>
                    </a:cubicBez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9665113" y="2450554"/>
                <a:ext cx="256082" cy="541476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15850" extrusionOk="0">
                    <a:moveTo>
                      <a:pt x="3763" y="1"/>
                    </a:moveTo>
                    <a:cubicBezTo>
                      <a:pt x="1560" y="582"/>
                      <a:pt x="0" y="2571"/>
                      <a:pt x="31" y="4835"/>
                    </a:cubicBezTo>
                    <a:lnTo>
                      <a:pt x="31" y="15849"/>
                    </a:lnTo>
                    <a:lnTo>
                      <a:pt x="7496" y="15849"/>
                    </a:lnTo>
                    <a:lnTo>
                      <a:pt x="7496" y="4835"/>
                    </a:lnTo>
                    <a:cubicBezTo>
                      <a:pt x="7496" y="2571"/>
                      <a:pt x="5966" y="582"/>
                      <a:pt x="3763" y="1"/>
                    </a:cubicBez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10145916" y="2444302"/>
                <a:ext cx="171427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16033" extrusionOk="0">
                    <a:moveTo>
                      <a:pt x="5018" y="0"/>
                    </a:moveTo>
                    <a:cubicBezTo>
                      <a:pt x="2234" y="0"/>
                      <a:pt x="0" y="2264"/>
                      <a:pt x="0" y="5018"/>
                    </a:cubicBezTo>
                    <a:lnTo>
                      <a:pt x="0" y="16032"/>
                    </a:lnTo>
                    <a:lnTo>
                      <a:pt x="5018" y="16032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10233713" y="2468318"/>
                <a:ext cx="83630" cy="52371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5330" extrusionOk="0">
                    <a:moveTo>
                      <a:pt x="2448" y="1"/>
                    </a:moveTo>
                    <a:cubicBezTo>
                      <a:pt x="918" y="919"/>
                      <a:pt x="0" y="2540"/>
                      <a:pt x="0" y="4315"/>
                    </a:cubicBezTo>
                    <a:lnTo>
                      <a:pt x="0" y="15329"/>
                    </a:lnTo>
                    <a:lnTo>
                      <a:pt x="2448" y="15329"/>
                    </a:lnTo>
                    <a:lnTo>
                      <a:pt x="2448" y="1"/>
                    </a:ln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9182192" y="2444302"/>
                <a:ext cx="171462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16033" extrusionOk="0">
                    <a:moveTo>
                      <a:pt x="1" y="0"/>
                    </a:moveTo>
                    <a:lnTo>
                      <a:pt x="1" y="16032"/>
                    </a:lnTo>
                    <a:lnTo>
                      <a:pt x="5018" y="16032"/>
                    </a:lnTo>
                    <a:lnTo>
                      <a:pt x="5018" y="5018"/>
                    </a:lnTo>
                    <a:cubicBezTo>
                      <a:pt x="5018" y="2264"/>
                      <a:pt x="2785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31"/>
            <p:cNvGrpSpPr/>
            <p:nvPr/>
          </p:nvGrpSpPr>
          <p:grpSpPr>
            <a:xfrm>
              <a:off x="-191313" y="2763072"/>
              <a:ext cx="703474" cy="1541754"/>
              <a:chOff x="8872816" y="2763072"/>
              <a:chExt cx="703474" cy="1541754"/>
            </a:xfrm>
          </p:grpSpPr>
          <p:sp>
            <p:nvSpPr>
              <p:cNvPr id="498" name="Google Shape;498;p31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9" name="Google Shape;499;p31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500" name="Google Shape;500;p31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4" name="Google Shape;514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31"/>
            <p:cNvGrpSpPr/>
            <p:nvPr/>
          </p:nvGrpSpPr>
          <p:grpSpPr>
            <a:xfrm>
              <a:off x="-1405858" y="4304792"/>
              <a:ext cx="1893969" cy="842481"/>
              <a:chOff x="7658271" y="4304792"/>
              <a:chExt cx="1893969" cy="842481"/>
            </a:xfrm>
          </p:grpSpPr>
          <p:sp>
            <p:nvSpPr>
              <p:cNvPr id="529" name="Google Shape;529;p31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1"/>
            <p:cNvGrpSpPr/>
            <p:nvPr/>
          </p:nvGrpSpPr>
          <p:grpSpPr>
            <a:xfrm>
              <a:off x="488071" y="2623792"/>
              <a:ext cx="2070629" cy="2523497"/>
              <a:chOff x="9552200" y="2623792"/>
              <a:chExt cx="2070629" cy="2523497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9552206" y="2623792"/>
                <a:ext cx="2070623" cy="11738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3436" extrusionOk="0">
                    <a:moveTo>
                      <a:pt x="9485" y="1"/>
                    </a:moveTo>
                    <a:cubicBezTo>
                      <a:pt x="8537" y="1"/>
                      <a:pt x="7588" y="636"/>
                      <a:pt x="7588" y="1905"/>
                    </a:cubicBezTo>
                    <a:cubicBezTo>
                      <a:pt x="7435" y="789"/>
                      <a:pt x="6563" y="230"/>
                      <a:pt x="5691" y="230"/>
                    </a:cubicBezTo>
                    <a:cubicBezTo>
                      <a:pt x="4819" y="230"/>
                      <a:pt x="3948" y="789"/>
                      <a:pt x="3795" y="1905"/>
                    </a:cubicBezTo>
                    <a:cubicBezTo>
                      <a:pt x="3642" y="789"/>
                      <a:pt x="2770" y="230"/>
                      <a:pt x="1898" y="230"/>
                    </a:cubicBezTo>
                    <a:cubicBezTo>
                      <a:pt x="1026" y="230"/>
                      <a:pt x="154" y="789"/>
                      <a:pt x="1" y="1905"/>
                    </a:cubicBezTo>
                    <a:lnTo>
                      <a:pt x="1" y="3435"/>
                    </a:lnTo>
                    <a:lnTo>
                      <a:pt x="60611" y="3435"/>
                    </a:lnTo>
                    <a:lnTo>
                      <a:pt x="60611" y="1905"/>
                    </a:lnTo>
                    <a:cubicBezTo>
                      <a:pt x="60611" y="835"/>
                      <a:pt x="59785" y="9"/>
                      <a:pt x="58744" y="9"/>
                    </a:cubicBezTo>
                    <a:cubicBezTo>
                      <a:pt x="57674" y="9"/>
                      <a:pt x="56847" y="835"/>
                      <a:pt x="56847" y="1905"/>
                    </a:cubicBezTo>
                    <a:cubicBezTo>
                      <a:pt x="56694" y="789"/>
                      <a:pt x="55815" y="230"/>
                      <a:pt x="54939" y="230"/>
                    </a:cubicBezTo>
                    <a:cubicBezTo>
                      <a:pt x="54063" y="230"/>
                      <a:pt x="53191" y="789"/>
                      <a:pt x="53054" y="1905"/>
                    </a:cubicBezTo>
                    <a:cubicBezTo>
                      <a:pt x="53054" y="636"/>
                      <a:pt x="52105" y="1"/>
                      <a:pt x="51157" y="1"/>
                    </a:cubicBezTo>
                    <a:cubicBezTo>
                      <a:pt x="50208" y="1"/>
                      <a:pt x="49260" y="636"/>
                      <a:pt x="49260" y="1905"/>
                    </a:cubicBezTo>
                    <a:cubicBezTo>
                      <a:pt x="49107" y="789"/>
                      <a:pt x="48235" y="230"/>
                      <a:pt x="47363" y="230"/>
                    </a:cubicBezTo>
                    <a:cubicBezTo>
                      <a:pt x="46491" y="230"/>
                      <a:pt x="45619" y="789"/>
                      <a:pt x="45466" y="1905"/>
                    </a:cubicBezTo>
                    <a:cubicBezTo>
                      <a:pt x="45313" y="789"/>
                      <a:pt x="44441" y="230"/>
                      <a:pt x="43569" y="230"/>
                    </a:cubicBezTo>
                    <a:cubicBezTo>
                      <a:pt x="42697" y="230"/>
                      <a:pt x="41825" y="789"/>
                      <a:pt x="41672" y="1905"/>
                    </a:cubicBezTo>
                    <a:cubicBezTo>
                      <a:pt x="41672" y="636"/>
                      <a:pt x="40724" y="1"/>
                      <a:pt x="39779" y="1"/>
                    </a:cubicBezTo>
                    <a:cubicBezTo>
                      <a:pt x="38834" y="1"/>
                      <a:pt x="37893" y="636"/>
                      <a:pt x="37909" y="1905"/>
                    </a:cubicBezTo>
                    <a:cubicBezTo>
                      <a:pt x="37756" y="789"/>
                      <a:pt x="36876" y="230"/>
                      <a:pt x="36000" y="230"/>
                    </a:cubicBezTo>
                    <a:cubicBezTo>
                      <a:pt x="35125" y="230"/>
                      <a:pt x="34253" y="789"/>
                      <a:pt x="34115" y="1905"/>
                    </a:cubicBezTo>
                    <a:cubicBezTo>
                      <a:pt x="33962" y="789"/>
                      <a:pt x="33082" y="230"/>
                      <a:pt x="32206" y="230"/>
                    </a:cubicBezTo>
                    <a:cubicBezTo>
                      <a:pt x="31331" y="230"/>
                      <a:pt x="30459" y="789"/>
                      <a:pt x="30321" y="1905"/>
                    </a:cubicBezTo>
                    <a:cubicBezTo>
                      <a:pt x="30321" y="636"/>
                      <a:pt x="29373" y="1"/>
                      <a:pt x="28424" y="1"/>
                    </a:cubicBezTo>
                    <a:cubicBezTo>
                      <a:pt x="27476" y="1"/>
                      <a:pt x="26527" y="636"/>
                      <a:pt x="26527" y="1905"/>
                    </a:cubicBezTo>
                    <a:cubicBezTo>
                      <a:pt x="26374" y="789"/>
                      <a:pt x="25502" y="230"/>
                      <a:pt x="24630" y="230"/>
                    </a:cubicBezTo>
                    <a:cubicBezTo>
                      <a:pt x="23758" y="230"/>
                      <a:pt x="22886" y="789"/>
                      <a:pt x="22733" y="1905"/>
                    </a:cubicBezTo>
                    <a:cubicBezTo>
                      <a:pt x="22733" y="636"/>
                      <a:pt x="21785" y="1"/>
                      <a:pt x="20836" y="1"/>
                    </a:cubicBezTo>
                    <a:cubicBezTo>
                      <a:pt x="19888" y="1"/>
                      <a:pt x="18939" y="636"/>
                      <a:pt x="18939" y="1905"/>
                    </a:cubicBezTo>
                    <a:cubicBezTo>
                      <a:pt x="18802" y="789"/>
                      <a:pt x="17930" y="230"/>
                      <a:pt x="17054" y="230"/>
                    </a:cubicBezTo>
                    <a:cubicBezTo>
                      <a:pt x="16178" y="230"/>
                      <a:pt x="15299" y="789"/>
                      <a:pt x="15146" y="1905"/>
                    </a:cubicBezTo>
                    <a:cubicBezTo>
                      <a:pt x="15008" y="789"/>
                      <a:pt x="14136" y="230"/>
                      <a:pt x="13264" y="230"/>
                    </a:cubicBezTo>
                    <a:cubicBezTo>
                      <a:pt x="12392" y="230"/>
                      <a:pt x="11520" y="789"/>
                      <a:pt x="11382" y="1905"/>
                    </a:cubicBezTo>
                    <a:cubicBezTo>
                      <a:pt x="11382" y="636"/>
                      <a:pt x="10434" y="1"/>
                      <a:pt x="9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9552206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9601331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9811431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9860556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0070656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0118722" y="2976315"/>
                <a:ext cx="141843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510" extrusionOk="0">
                    <a:moveTo>
                      <a:pt x="2356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22" y="3509"/>
                      <a:pt x="2353" y="3509"/>
                    </a:cubicBezTo>
                    <a:cubicBezTo>
                      <a:pt x="3267" y="3509"/>
                      <a:pt x="4152" y="2795"/>
                      <a:pt x="4131" y="1714"/>
                    </a:cubicBezTo>
                    <a:cubicBezTo>
                      <a:pt x="4131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0328822" y="2823711"/>
                <a:ext cx="259225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0377947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0588047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0637172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1" y="2999"/>
                    </a:cubicBezTo>
                    <a:cubicBezTo>
                      <a:pt x="1464" y="3351"/>
                      <a:pt x="1904" y="3509"/>
                      <a:pt x="2335" y="3509"/>
                    </a:cubicBezTo>
                    <a:cubicBezTo>
                      <a:pt x="3250" y="3509"/>
                      <a:pt x="4121" y="2795"/>
                      <a:pt x="4100" y="1714"/>
                    </a:cubicBezTo>
                    <a:cubicBezTo>
                      <a:pt x="4100" y="765"/>
                      <a:pt x="3304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0847238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0895339" y="2976315"/>
                <a:ext cx="141125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6" y="3509"/>
                    </a:cubicBezTo>
                    <a:cubicBezTo>
                      <a:pt x="3254" y="3509"/>
                      <a:pt x="4131" y="2795"/>
                      <a:pt x="4131" y="1714"/>
                    </a:cubicBezTo>
                    <a:cubicBezTo>
                      <a:pt x="4100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1105404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9" y="12361"/>
                    </a:lnTo>
                    <a:lnTo>
                      <a:pt x="7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1154529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02" y="2999"/>
                    </a:cubicBezTo>
                    <a:cubicBezTo>
                      <a:pt x="1465" y="3351"/>
                      <a:pt x="1905" y="3509"/>
                      <a:pt x="2336" y="3509"/>
                    </a:cubicBezTo>
                    <a:cubicBezTo>
                      <a:pt x="3251" y="3509"/>
                      <a:pt x="4122" y="2795"/>
                      <a:pt x="4101" y="1714"/>
                    </a:cubicBezTo>
                    <a:cubicBezTo>
                      <a:pt x="4101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1364629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1413754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1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9553265" y="3627486"/>
                <a:ext cx="2069564" cy="1519787"/>
              </a:xfrm>
              <a:custGeom>
                <a:avLst/>
                <a:gdLst/>
                <a:ahLst/>
                <a:cxnLst/>
                <a:rect l="l" t="t" r="r" b="b"/>
                <a:pathLst>
                  <a:path w="60580" h="44487" extrusionOk="0">
                    <a:moveTo>
                      <a:pt x="0" y="0"/>
                    </a:moveTo>
                    <a:lnTo>
                      <a:pt x="0" y="44487"/>
                    </a:lnTo>
                    <a:lnTo>
                      <a:pt x="19734" y="44487"/>
                    </a:lnTo>
                    <a:lnTo>
                      <a:pt x="19734" y="21020"/>
                    </a:lnTo>
                    <a:cubicBezTo>
                      <a:pt x="19612" y="15115"/>
                      <a:pt x="24385" y="10281"/>
                      <a:pt x="30290" y="10281"/>
                    </a:cubicBezTo>
                    <a:cubicBezTo>
                      <a:pt x="36195" y="10281"/>
                      <a:pt x="40937" y="15115"/>
                      <a:pt x="40846" y="21020"/>
                    </a:cubicBezTo>
                    <a:lnTo>
                      <a:pt x="40846" y="44487"/>
                    </a:lnTo>
                    <a:lnTo>
                      <a:pt x="60580" y="44487"/>
                    </a:lnTo>
                    <a:lnTo>
                      <a:pt x="605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9552206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5" y="1072"/>
                    </a:lnTo>
                    <a:lnTo>
                      <a:pt x="19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0947573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6" y="1072"/>
                    </a:lnTo>
                    <a:lnTo>
                      <a:pt x="197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0227425" y="3974175"/>
                <a:ext cx="441106" cy="1173113"/>
              </a:xfrm>
              <a:custGeom>
                <a:avLst/>
                <a:gdLst/>
                <a:ahLst/>
                <a:cxnLst/>
                <a:rect l="l" t="t" r="r" b="b"/>
                <a:pathLst>
                  <a:path w="12912" h="34023" extrusionOk="0">
                    <a:moveTo>
                      <a:pt x="10556" y="0"/>
                    </a:moveTo>
                    <a:cubicBezTo>
                      <a:pt x="4712" y="0"/>
                      <a:pt x="0" y="4743"/>
                      <a:pt x="0" y="10556"/>
                    </a:cubicBezTo>
                    <a:lnTo>
                      <a:pt x="0" y="34023"/>
                    </a:lnTo>
                    <a:lnTo>
                      <a:pt x="4743" y="34023"/>
                    </a:lnTo>
                    <a:lnTo>
                      <a:pt x="4743" y="10556"/>
                    </a:lnTo>
                    <a:cubicBezTo>
                      <a:pt x="4712" y="5660"/>
                      <a:pt x="8108" y="1377"/>
                      <a:pt x="12912" y="276"/>
                    </a:cubicBezTo>
                    <a:cubicBezTo>
                      <a:pt x="12147" y="92"/>
                      <a:pt x="11351" y="0"/>
                      <a:pt x="105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9627466" y="4461563"/>
                <a:ext cx="526820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21" y="17960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9627466" y="3794711"/>
                <a:ext cx="526820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21" y="13004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6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11020749" y="4461563"/>
                <a:ext cx="527879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51" y="17960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11020749" y="3794711"/>
                <a:ext cx="527879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51" y="13004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92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9552206" y="4304792"/>
                <a:ext cx="675256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65" y="2632"/>
                    </a:lnTo>
                    <a:lnTo>
                      <a:pt x="19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0947573" y="4304792"/>
                <a:ext cx="674231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35" y="2632"/>
                    </a:lnTo>
                    <a:lnTo>
                      <a:pt x="197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9552206" y="3390227"/>
                <a:ext cx="2070623" cy="27596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078" extrusionOk="0">
                    <a:moveTo>
                      <a:pt x="1" y="0"/>
                    </a:moveTo>
                    <a:lnTo>
                      <a:pt x="1" y="8077"/>
                    </a:lnTo>
                    <a:lnTo>
                      <a:pt x="60611" y="807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9552206" y="3611805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9552206" y="3390227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0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9552206" y="3216716"/>
                <a:ext cx="207062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949" extrusionOk="0">
                    <a:moveTo>
                      <a:pt x="1" y="0"/>
                    </a:moveTo>
                    <a:lnTo>
                      <a:pt x="1" y="949"/>
                    </a:lnTo>
                    <a:lnTo>
                      <a:pt x="60611" y="949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9552206" y="2741140"/>
                <a:ext cx="2070623" cy="8260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2418" extrusionOk="0">
                    <a:moveTo>
                      <a:pt x="1" y="0"/>
                    </a:moveTo>
                    <a:lnTo>
                      <a:pt x="1" y="2417"/>
                    </a:lnTo>
                    <a:lnTo>
                      <a:pt x="60611" y="241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9552206" y="2795492"/>
                <a:ext cx="2070623" cy="2825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27" extrusionOk="0">
                    <a:moveTo>
                      <a:pt x="1" y="0"/>
                    </a:moveTo>
                    <a:lnTo>
                      <a:pt x="1" y="826"/>
                    </a:lnTo>
                    <a:lnTo>
                      <a:pt x="60611" y="826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9552206" y="3247018"/>
                <a:ext cx="2070623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60611" y="4192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1149424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11364629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1235016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1105404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10975825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10847238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0717625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5" y="4192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0588047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0458434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0328822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10199209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10070656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9941043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981143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9681818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11364638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11105411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10847243" y="2823701"/>
                <a:ext cx="53362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10588050" y="2823701"/>
                <a:ext cx="54353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10328822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10070654" y="2823701"/>
                <a:ext cx="53328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9811427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9552200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-1405858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601" name="Google Shape;601;p31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602" name="Google Shape;602;p31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9" name="Google Shape;629;p31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-2479312" y="3907618"/>
              <a:ext cx="2639224" cy="1239655"/>
              <a:chOff x="6584817" y="3907618"/>
              <a:chExt cx="2639224" cy="1239655"/>
            </a:xfrm>
          </p:grpSpPr>
          <p:sp>
            <p:nvSpPr>
              <p:cNvPr id="632" name="Google Shape;632;p31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52137408-A201-6573-ED3D-7C76227C1FF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/>
          </p:nvPr>
        </p:nvSpPr>
        <p:spPr>
          <a:xfrm>
            <a:off x="1026975" y="1921990"/>
            <a:ext cx="286365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1"/>
          </p:nvPr>
        </p:nvSpPr>
        <p:spPr>
          <a:xfrm>
            <a:off x="1063825" y="2951210"/>
            <a:ext cx="2664682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Jean-Jacques Rousseau</a:t>
            </a:r>
          </a:p>
          <a:p>
            <a:pPr marL="0" lvl="0" indent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Discours sur l'origine et les fondements de l'inégalité parmi les hommes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2" name="Google Shape;642;p32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643" name="Google Shape;643;p32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2"/>
            <p:cNvGrpSpPr/>
            <p:nvPr/>
          </p:nvGrpSpPr>
          <p:grpSpPr>
            <a:xfrm>
              <a:off x="4585938" y="1206725"/>
              <a:ext cx="4065814" cy="2731769"/>
              <a:chOff x="4317054" y="963893"/>
              <a:chExt cx="4265884" cy="2866194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4451542" y="1142919"/>
                <a:ext cx="3982041" cy="160816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4446603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4317054" y="963893"/>
                <a:ext cx="891184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4317054" y="1149862"/>
                <a:ext cx="891184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6701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6701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6701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6701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6701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6701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46701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6701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571161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442591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442591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794703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794703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794703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794703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794703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794703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794703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5794703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6696744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6567149" y="963893"/>
                <a:ext cx="891231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6567149" y="1149862"/>
                <a:ext cx="891231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6920239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6920239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6920239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6920239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6920239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6920239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6920239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6920239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7821303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7692732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7692732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80448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80448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80448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80448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80448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0448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80448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0448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4317054" y="2555234"/>
                <a:ext cx="4265884" cy="12748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4317054" y="2555234"/>
                <a:ext cx="4265884" cy="3135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4317054" y="2857836"/>
                <a:ext cx="4265884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5547441" y="2277328"/>
                <a:ext cx="1805109" cy="155275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5547441" y="2593769"/>
                <a:ext cx="1805109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046852" y="2855879"/>
                <a:ext cx="102940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5750199" y="2855879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45603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4894665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52299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8253520" y="3053684"/>
                <a:ext cx="102940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7918231" y="3054662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7582942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6045925" y="2698613"/>
                <a:ext cx="808096" cy="1131473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6089449" y="2747074"/>
                <a:ext cx="353137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6457359" y="2747074"/>
                <a:ext cx="353184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2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708" name="Google Shape;708;p32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2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15B3F6-8376-60F6-2DE8-6B456C84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11" y="391762"/>
            <a:ext cx="5028776" cy="398949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d’inégalités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title" idx="2"/>
          </p:nvPr>
        </p:nvSpPr>
        <p:spPr>
          <a:xfrm>
            <a:off x="1456326" y="2583801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Richesse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" name="Google Shape;717;p33"/>
          <p:cNvSpPr txBox="1">
            <a:spLocks noGrp="1"/>
          </p:cNvSpPr>
          <p:nvPr>
            <p:ph type="subTitle" idx="1"/>
          </p:nvPr>
        </p:nvSpPr>
        <p:spPr>
          <a:xfrm>
            <a:off x="1443617" y="2828601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33"/>
          <p:cNvSpPr txBox="1">
            <a:spLocks noGrp="1"/>
          </p:cNvSpPr>
          <p:nvPr>
            <p:ph type="title" idx="3"/>
          </p:nvPr>
        </p:nvSpPr>
        <p:spPr>
          <a:xfrm>
            <a:off x="1505408" y="3387957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Pouvoir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1505408" y="373757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 idx="5"/>
          </p:nvPr>
        </p:nvSpPr>
        <p:spPr>
          <a:xfrm>
            <a:off x="5353553" y="2493789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Nobless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6"/>
          </p:nvPr>
        </p:nvSpPr>
        <p:spPr>
          <a:xfrm>
            <a:off x="5328136" y="262770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title" idx="7"/>
          </p:nvPr>
        </p:nvSpPr>
        <p:spPr>
          <a:xfrm>
            <a:off x="5355033" y="3387957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personnel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8"/>
          </p:nvPr>
        </p:nvSpPr>
        <p:spPr>
          <a:xfrm>
            <a:off x="5355033" y="373757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92614" y="3608009"/>
            <a:ext cx="436089" cy="572486"/>
            <a:chOff x="4766125" y="2817087"/>
            <a:chExt cx="220325" cy="289237"/>
          </a:xfrm>
        </p:grpSpPr>
        <p:sp>
          <p:nvSpPr>
            <p:cNvPr id="725" name="Google Shape;725;p33"/>
            <p:cNvSpPr/>
            <p:nvPr/>
          </p:nvSpPr>
          <p:spPr>
            <a:xfrm>
              <a:off x="4766125" y="2817087"/>
              <a:ext cx="220325" cy="289237"/>
            </a:xfrm>
            <a:custGeom>
              <a:avLst/>
              <a:gdLst/>
              <a:ahLst/>
              <a:cxnLst/>
              <a:rect l="l" t="t" r="r" b="b"/>
              <a:pathLst>
                <a:path w="9777" h="12835" extrusionOk="0">
                  <a:moveTo>
                    <a:pt x="4888" y="1"/>
                  </a:moveTo>
                  <a:cubicBezTo>
                    <a:pt x="2188" y="1"/>
                    <a:pt x="1" y="2188"/>
                    <a:pt x="1" y="4889"/>
                  </a:cubicBezTo>
                  <a:cubicBezTo>
                    <a:pt x="1" y="5938"/>
                    <a:pt x="335" y="6964"/>
                    <a:pt x="983" y="7813"/>
                  </a:cubicBezTo>
                  <a:lnTo>
                    <a:pt x="4888" y="12834"/>
                  </a:lnTo>
                  <a:lnTo>
                    <a:pt x="8794" y="7813"/>
                  </a:lnTo>
                  <a:cubicBezTo>
                    <a:pt x="9419" y="6964"/>
                    <a:pt x="9776" y="5938"/>
                    <a:pt x="9776" y="4866"/>
                  </a:cubicBezTo>
                  <a:cubicBezTo>
                    <a:pt x="9754" y="2188"/>
                    <a:pt x="7567" y="1"/>
                    <a:pt x="4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876271" y="2817087"/>
              <a:ext cx="110174" cy="289237"/>
            </a:xfrm>
            <a:custGeom>
              <a:avLst/>
              <a:gdLst/>
              <a:ahLst/>
              <a:cxnLst/>
              <a:rect l="l" t="t" r="r" b="b"/>
              <a:pathLst>
                <a:path w="4889" h="12835" extrusionOk="0">
                  <a:moveTo>
                    <a:pt x="0" y="1"/>
                  </a:moveTo>
                  <a:lnTo>
                    <a:pt x="0" y="12834"/>
                  </a:lnTo>
                  <a:lnTo>
                    <a:pt x="3906" y="7813"/>
                  </a:lnTo>
                  <a:cubicBezTo>
                    <a:pt x="4554" y="6964"/>
                    <a:pt x="4888" y="5938"/>
                    <a:pt x="4888" y="4889"/>
                  </a:cubicBezTo>
                  <a:cubicBezTo>
                    <a:pt x="4888" y="2188"/>
                    <a:pt x="2701" y="1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805514" y="2867833"/>
              <a:ext cx="141542" cy="110219"/>
            </a:xfrm>
            <a:custGeom>
              <a:avLst/>
              <a:gdLst/>
              <a:ahLst/>
              <a:cxnLst/>
              <a:rect l="l" t="t" r="r" b="b"/>
              <a:pathLst>
                <a:path w="6281" h="4891" extrusionOk="0">
                  <a:moveTo>
                    <a:pt x="1555" y="0"/>
                  </a:moveTo>
                  <a:cubicBezTo>
                    <a:pt x="291" y="0"/>
                    <a:pt x="1" y="1820"/>
                    <a:pt x="1266" y="2190"/>
                  </a:cubicBezTo>
                  <a:lnTo>
                    <a:pt x="1266" y="4891"/>
                  </a:lnTo>
                  <a:lnTo>
                    <a:pt x="5015" y="4891"/>
                  </a:lnTo>
                  <a:lnTo>
                    <a:pt x="5015" y="2190"/>
                  </a:lnTo>
                  <a:cubicBezTo>
                    <a:pt x="6280" y="1820"/>
                    <a:pt x="5989" y="0"/>
                    <a:pt x="4726" y="0"/>
                  </a:cubicBezTo>
                  <a:cubicBezTo>
                    <a:pt x="4697" y="0"/>
                    <a:pt x="4667" y="1"/>
                    <a:pt x="4636" y="3"/>
                  </a:cubicBezTo>
                  <a:lnTo>
                    <a:pt x="1645" y="3"/>
                  </a:lnTo>
                  <a:cubicBezTo>
                    <a:pt x="1614" y="1"/>
                    <a:pt x="1584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876271" y="2867901"/>
              <a:ext cx="59380" cy="110151"/>
            </a:xfrm>
            <a:custGeom>
              <a:avLst/>
              <a:gdLst/>
              <a:ahLst/>
              <a:cxnLst/>
              <a:rect l="l" t="t" r="r" b="b"/>
              <a:pathLst>
                <a:path w="2635" h="4888" extrusionOk="0">
                  <a:moveTo>
                    <a:pt x="0" y="0"/>
                  </a:moveTo>
                  <a:lnTo>
                    <a:pt x="0" y="4888"/>
                  </a:lnTo>
                  <a:lnTo>
                    <a:pt x="1875" y="4888"/>
                  </a:lnTo>
                  <a:lnTo>
                    <a:pt x="1875" y="2187"/>
                  </a:lnTo>
                  <a:cubicBezTo>
                    <a:pt x="2322" y="2009"/>
                    <a:pt x="2634" y="1585"/>
                    <a:pt x="2634" y="1116"/>
                  </a:cubicBezTo>
                  <a:lnTo>
                    <a:pt x="2612" y="1116"/>
                  </a:ln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4831000" y="2884486"/>
              <a:ext cx="90568" cy="93565"/>
            </a:xfrm>
            <a:custGeom>
              <a:avLst/>
              <a:gdLst/>
              <a:ahLst/>
              <a:cxnLst/>
              <a:rect l="l" t="t" r="r" b="b"/>
              <a:pathLst>
                <a:path w="4019" h="4152" extrusionOk="0">
                  <a:moveTo>
                    <a:pt x="514" y="1"/>
                  </a:moveTo>
                  <a:cubicBezTo>
                    <a:pt x="157" y="1"/>
                    <a:pt x="1" y="402"/>
                    <a:pt x="246" y="648"/>
                  </a:cubicBezTo>
                  <a:cubicBezTo>
                    <a:pt x="318" y="727"/>
                    <a:pt x="409" y="762"/>
                    <a:pt x="498" y="762"/>
                  </a:cubicBezTo>
                  <a:cubicBezTo>
                    <a:pt x="687" y="762"/>
                    <a:pt x="871" y="607"/>
                    <a:pt x="871" y="380"/>
                  </a:cubicBezTo>
                  <a:lnTo>
                    <a:pt x="1630" y="380"/>
                  </a:lnTo>
                  <a:cubicBezTo>
                    <a:pt x="1630" y="849"/>
                    <a:pt x="1318" y="1273"/>
                    <a:pt x="871" y="1451"/>
                  </a:cubicBezTo>
                  <a:lnTo>
                    <a:pt x="871" y="4152"/>
                  </a:lnTo>
                  <a:lnTo>
                    <a:pt x="3148" y="4152"/>
                  </a:lnTo>
                  <a:lnTo>
                    <a:pt x="3148" y="1451"/>
                  </a:lnTo>
                  <a:cubicBezTo>
                    <a:pt x="2679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7"/>
                    <a:pt x="3332" y="762"/>
                    <a:pt x="3521" y="762"/>
                  </a:cubicBezTo>
                  <a:cubicBezTo>
                    <a:pt x="3610" y="762"/>
                    <a:pt x="3701" y="727"/>
                    <a:pt x="3773" y="648"/>
                  </a:cubicBezTo>
                  <a:cubicBezTo>
                    <a:pt x="4018" y="402"/>
                    <a:pt x="3840" y="1"/>
                    <a:pt x="3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4876271" y="2884486"/>
              <a:ext cx="45791" cy="93565"/>
            </a:xfrm>
            <a:custGeom>
              <a:avLst/>
              <a:gdLst/>
              <a:ahLst/>
              <a:cxnLst/>
              <a:rect l="l" t="t" r="r" b="b"/>
              <a:pathLst>
                <a:path w="2032" h="4152" extrusionOk="0">
                  <a:moveTo>
                    <a:pt x="0" y="1"/>
                  </a:moveTo>
                  <a:lnTo>
                    <a:pt x="0" y="4152"/>
                  </a:lnTo>
                  <a:lnTo>
                    <a:pt x="1116" y="4152"/>
                  </a:lnTo>
                  <a:lnTo>
                    <a:pt x="1139" y="1451"/>
                  </a:lnTo>
                  <a:cubicBezTo>
                    <a:pt x="692" y="1273"/>
                    <a:pt x="402" y="849"/>
                    <a:pt x="380" y="380"/>
                  </a:cubicBezTo>
                  <a:lnTo>
                    <a:pt x="1139" y="380"/>
                  </a:lnTo>
                  <a:cubicBezTo>
                    <a:pt x="1139" y="607"/>
                    <a:pt x="1323" y="762"/>
                    <a:pt x="1519" y="762"/>
                  </a:cubicBezTo>
                  <a:cubicBezTo>
                    <a:pt x="1611" y="762"/>
                    <a:pt x="1707" y="727"/>
                    <a:pt x="1786" y="648"/>
                  </a:cubicBezTo>
                  <a:cubicBezTo>
                    <a:pt x="2031" y="402"/>
                    <a:pt x="1853" y="1"/>
                    <a:pt x="1518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867730" y="2918692"/>
              <a:ext cx="17104" cy="58861"/>
            </a:xfrm>
            <a:custGeom>
              <a:avLst/>
              <a:gdLst/>
              <a:ahLst/>
              <a:cxnLst/>
              <a:rect l="l" t="t" r="r" b="b"/>
              <a:pathLst>
                <a:path w="759" h="2612" extrusionOk="0">
                  <a:moveTo>
                    <a:pt x="0" y="0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816917" y="2969483"/>
              <a:ext cx="118737" cy="17127"/>
            </a:xfrm>
            <a:custGeom>
              <a:avLst/>
              <a:gdLst/>
              <a:ahLst/>
              <a:cxnLst/>
              <a:rect l="l" t="t" r="r" b="b"/>
              <a:pathLst>
                <a:path w="5269" h="760" extrusionOk="0">
                  <a:moveTo>
                    <a:pt x="1" y="1"/>
                  </a:moveTo>
                  <a:lnTo>
                    <a:pt x="1" y="759"/>
                  </a:lnTo>
                  <a:lnTo>
                    <a:pt x="5268" y="75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876271" y="2969483"/>
              <a:ext cx="59380" cy="17127"/>
            </a:xfrm>
            <a:custGeom>
              <a:avLst/>
              <a:gdLst/>
              <a:ahLst/>
              <a:cxnLst/>
              <a:rect l="l" t="t" r="r" b="b"/>
              <a:pathLst>
                <a:path w="2635" h="760" extrusionOk="0">
                  <a:moveTo>
                    <a:pt x="0" y="1"/>
                  </a:moveTo>
                  <a:lnTo>
                    <a:pt x="0" y="759"/>
                  </a:lnTo>
                  <a:lnTo>
                    <a:pt x="2634" y="759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4" name="Google Shape;734;p33"/>
          <p:cNvGrpSpPr/>
          <p:nvPr/>
        </p:nvGrpSpPr>
        <p:grpSpPr>
          <a:xfrm>
            <a:off x="4633935" y="2732843"/>
            <a:ext cx="572486" cy="467831"/>
            <a:chOff x="2743334" y="1340534"/>
            <a:chExt cx="289237" cy="236362"/>
          </a:xfrm>
        </p:grpSpPr>
        <p:sp>
          <p:nvSpPr>
            <p:cNvPr id="735" name="Google Shape;735;p33"/>
            <p:cNvSpPr/>
            <p:nvPr/>
          </p:nvSpPr>
          <p:spPr>
            <a:xfrm>
              <a:off x="2743334" y="1491376"/>
              <a:ext cx="289237" cy="85385"/>
            </a:xfrm>
            <a:custGeom>
              <a:avLst/>
              <a:gdLst/>
              <a:ahLst/>
              <a:cxnLst/>
              <a:rect l="l" t="t" r="r" b="b"/>
              <a:pathLst>
                <a:path w="12835" h="3789" extrusionOk="0">
                  <a:moveTo>
                    <a:pt x="6406" y="0"/>
                  </a:moveTo>
                  <a:lnTo>
                    <a:pt x="782" y="1406"/>
                  </a:lnTo>
                  <a:lnTo>
                    <a:pt x="1" y="2478"/>
                  </a:lnTo>
                  <a:lnTo>
                    <a:pt x="1" y="3036"/>
                  </a:lnTo>
                  <a:lnTo>
                    <a:pt x="4911" y="3036"/>
                  </a:lnTo>
                  <a:cubicBezTo>
                    <a:pt x="5290" y="3538"/>
                    <a:pt x="5854" y="3789"/>
                    <a:pt x="6417" y="3789"/>
                  </a:cubicBezTo>
                  <a:cubicBezTo>
                    <a:pt x="6981" y="3789"/>
                    <a:pt x="7544" y="3538"/>
                    <a:pt x="7924" y="3036"/>
                  </a:cubicBezTo>
                  <a:lnTo>
                    <a:pt x="12834" y="3036"/>
                  </a:lnTo>
                  <a:lnTo>
                    <a:pt x="12834" y="2433"/>
                  </a:lnTo>
                  <a:lnTo>
                    <a:pt x="12298" y="1496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88181" y="1490858"/>
              <a:ext cx="144382" cy="86039"/>
            </a:xfrm>
            <a:custGeom>
              <a:avLst/>
              <a:gdLst/>
              <a:ahLst/>
              <a:cxnLst/>
              <a:rect l="l" t="t" r="r" b="b"/>
              <a:pathLst>
                <a:path w="6407" h="3818" extrusionOk="0">
                  <a:moveTo>
                    <a:pt x="0" y="1"/>
                  </a:moveTo>
                  <a:lnTo>
                    <a:pt x="0" y="3817"/>
                  </a:lnTo>
                  <a:cubicBezTo>
                    <a:pt x="581" y="3817"/>
                    <a:pt x="1139" y="3527"/>
                    <a:pt x="1496" y="3059"/>
                  </a:cubicBezTo>
                  <a:lnTo>
                    <a:pt x="6406" y="3059"/>
                  </a:lnTo>
                  <a:lnTo>
                    <a:pt x="6406" y="2456"/>
                  </a:lnTo>
                  <a:lnTo>
                    <a:pt x="5893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743334" y="1340534"/>
              <a:ext cx="289237" cy="206195"/>
            </a:xfrm>
            <a:custGeom>
              <a:avLst/>
              <a:gdLst/>
              <a:ahLst/>
              <a:cxnLst/>
              <a:rect l="l" t="t" r="r" b="b"/>
              <a:pathLst>
                <a:path w="12835" h="9150" extrusionOk="0">
                  <a:moveTo>
                    <a:pt x="3389" y="1"/>
                  </a:moveTo>
                  <a:cubicBezTo>
                    <a:pt x="2295" y="1"/>
                    <a:pt x="1201" y="252"/>
                    <a:pt x="201" y="757"/>
                  </a:cubicBezTo>
                  <a:lnTo>
                    <a:pt x="1" y="847"/>
                  </a:lnTo>
                  <a:lnTo>
                    <a:pt x="1" y="9149"/>
                  </a:lnTo>
                  <a:cubicBezTo>
                    <a:pt x="1071" y="8572"/>
                    <a:pt x="2252" y="8280"/>
                    <a:pt x="3434" y="8280"/>
                  </a:cubicBezTo>
                  <a:cubicBezTo>
                    <a:pt x="4446" y="8280"/>
                    <a:pt x="5459" y="8494"/>
                    <a:pt x="6406" y="8926"/>
                  </a:cubicBezTo>
                  <a:cubicBezTo>
                    <a:pt x="7369" y="8493"/>
                    <a:pt x="8401" y="8275"/>
                    <a:pt x="9429" y="8275"/>
                  </a:cubicBezTo>
                  <a:cubicBezTo>
                    <a:pt x="10522" y="8275"/>
                    <a:pt x="11611" y="8521"/>
                    <a:pt x="12611" y="9015"/>
                  </a:cubicBezTo>
                  <a:lnTo>
                    <a:pt x="12834" y="9127"/>
                  </a:lnTo>
                  <a:lnTo>
                    <a:pt x="12834" y="847"/>
                  </a:lnTo>
                  <a:lnTo>
                    <a:pt x="12611" y="757"/>
                  </a:lnTo>
                  <a:cubicBezTo>
                    <a:pt x="11611" y="252"/>
                    <a:pt x="10523" y="1"/>
                    <a:pt x="9432" y="1"/>
                  </a:cubicBezTo>
                  <a:cubicBezTo>
                    <a:pt x="8402" y="1"/>
                    <a:pt x="7370" y="224"/>
                    <a:pt x="6406" y="668"/>
                  </a:cubicBezTo>
                  <a:cubicBezTo>
                    <a:pt x="5453" y="224"/>
                    <a:pt x="4421" y="1"/>
                    <a:pt x="3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887685" y="1340534"/>
              <a:ext cx="144878" cy="205699"/>
            </a:xfrm>
            <a:custGeom>
              <a:avLst/>
              <a:gdLst/>
              <a:ahLst/>
              <a:cxnLst/>
              <a:rect l="l" t="t" r="r" b="b"/>
              <a:pathLst>
                <a:path w="6429" h="9128" extrusionOk="0">
                  <a:moveTo>
                    <a:pt x="3026" y="1"/>
                  </a:moveTo>
                  <a:cubicBezTo>
                    <a:pt x="1996" y="1"/>
                    <a:pt x="964" y="224"/>
                    <a:pt x="0" y="668"/>
                  </a:cubicBezTo>
                  <a:lnTo>
                    <a:pt x="0" y="8926"/>
                  </a:lnTo>
                  <a:cubicBezTo>
                    <a:pt x="963" y="8493"/>
                    <a:pt x="1995" y="8275"/>
                    <a:pt x="3023" y="8275"/>
                  </a:cubicBezTo>
                  <a:cubicBezTo>
                    <a:pt x="4116" y="8275"/>
                    <a:pt x="5205" y="8521"/>
                    <a:pt x="6205" y="9015"/>
                  </a:cubicBezTo>
                  <a:lnTo>
                    <a:pt x="6428" y="9127"/>
                  </a:lnTo>
                  <a:lnTo>
                    <a:pt x="6428" y="847"/>
                  </a:lnTo>
                  <a:lnTo>
                    <a:pt x="6205" y="757"/>
                  </a:lnTo>
                  <a:cubicBezTo>
                    <a:pt x="5205" y="252"/>
                    <a:pt x="4117" y="1"/>
                    <a:pt x="3026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783579" y="1374448"/>
              <a:ext cx="72450" cy="20394"/>
            </a:xfrm>
            <a:custGeom>
              <a:avLst/>
              <a:gdLst/>
              <a:ahLst/>
              <a:cxnLst/>
              <a:rect l="l" t="t" r="r" b="b"/>
              <a:pathLst>
                <a:path w="3215" h="905" extrusionOk="0">
                  <a:moveTo>
                    <a:pt x="1599" y="0"/>
                  </a:moveTo>
                  <a:cubicBezTo>
                    <a:pt x="1060" y="0"/>
                    <a:pt x="525" y="56"/>
                    <a:pt x="0" y="168"/>
                  </a:cubicBezTo>
                  <a:lnTo>
                    <a:pt x="179" y="904"/>
                  </a:lnTo>
                  <a:cubicBezTo>
                    <a:pt x="647" y="804"/>
                    <a:pt x="1127" y="753"/>
                    <a:pt x="1607" y="753"/>
                  </a:cubicBezTo>
                  <a:cubicBezTo>
                    <a:pt x="2087" y="753"/>
                    <a:pt x="2567" y="804"/>
                    <a:pt x="3036" y="904"/>
                  </a:cubicBezTo>
                  <a:lnTo>
                    <a:pt x="3214" y="168"/>
                  </a:lnTo>
                  <a:cubicBezTo>
                    <a:pt x="2678" y="56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919863" y="1374448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783579" y="1408271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919863" y="1408271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783579" y="1442455"/>
              <a:ext cx="72450" cy="20282"/>
            </a:xfrm>
            <a:custGeom>
              <a:avLst/>
              <a:gdLst/>
              <a:ahLst/>
              <a:cxnLst/>
              <a:rect l="l" t="t" r="r" b="b"/>
              <a:pathLst>
                <a:path w="3215" h="900" extrusionOk="0">
                  <a:moveTo>
                    <a:pt x="1599" y="1"/>
                  </a:moveTo>
                  <a:cubicBezTo>
                    <a:pt x="1060" y="1"/>
                    <a:pt x="525" y="62"/>
                    <a:pt x="0" y="185"/>
                  </a:cubicBezTo>
                  <a:lnTo>
                    <a:pt x="179" y="899"/>
                  </a:lnTo>
                  <a:cubicBezTo>
                    <a:pt x="647" y="799"/>
                    <a:pt x="1127" y="748"/>
                    <a:pt x="1607" y="748"/>
                  </a:cubicBezTo>
                  <a:cubicBezTo>
                    <a:pt x="2087" y="748"/>
                    <a:pt x="2567" y="799"/>
                    <a:pt x="3036" y="899"/>
                  </a:cubicBezTo>
                  <a:lnTo>
                    <a:pt x="3214" y="185"/>
                  </a:lnTo>
                  <a:cubicBezTo>
                    <a:pt x="2678" y="62"/>
                    <a:pt x="2137" y="1"/>
                    <a:pt x="1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919863" y="1442342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783579" y="1476166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919863" y="1476166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7" name="Google Shape;747;p33"/>
          <p:cNvGrpSpPr/>
          <p:nvPr/>
        </p:nvGrpSpPr>
        <p:grpSpPr>
          <a:xfrm>
            <a:off x="807500" y="2616205"/>
            <a:ext cx="572442" cy="572433"/>
            <a:chOff x="1350226" y="1314350"/>
            <a:chExt cx="289214" cy="289210"/>
          </a:xfrm>
        </p:grpSpPr>
        <p:sp>
          <p:nvSpPr>
            <p:cNvPr id="748" name="Google Shape;748;p33"/>
            <p:cNvSpPr/>
            <p:nvPr/>
          </p:nvSpPr>
          <p:spPr>
            <a:xfrm>
              <a:off x="1405029" y="1343509"/>
              <a:ext cx="82005" cy="71954"/>
            </a:xfrm>
            <a:custGeom>
              <a:avLst/>
              <a:gdLst/>
              <a:ahLst/>
              <a:cxnLst/>
              <a:rect l="l" t="t" r="r" b="b"/>
              <a:pathLst>
                <a:path w="3639" h="3193" extrusionOk="0">
                  <a:moveTo>
                    <a:pt x="3170" y="0"/>
                  </a:moveTo>
                  <a:lnTo>
                    <a:pt x="1" y="2612"/>
                  </a:lnTo>
                  <a:lnTo>
                    <a:pt x="469" y="3192"/>
                  </a:lnTo>
                  <a:lnTo>
                    <a:pt x="3639" y="603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502600" y="1343509"/>
              <a:ext cx="82501" cy="71954"/>
            </a:xfrm>
            <a:custGeom>
              <a:avLst/>
              <a:gdLst/>
              <a:ahLst/>
              <a:cxnLst/>
              <a:rect l="l" t="t" r="r" b="b"/>
              <a:pathLst>
                <a:path w="3661" h="3193" extrusionOk="0">
                  <a:moveTo>
                    <a:pt x="492" y="0"/>
                  </a:moveTo>
                  <a:lnTo>
                    <a:pt x="1" y="603"/>
                  </a:lnTo>
                  <a:lnTo>
                    <a:pt x="3170" y="3192"/>
                  </a:lnTo>
                  <a:lnTo>
                    <a:pt x="3661" y="261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350226" y="1400339"/>
              <a:ext cx="289214" cy="203221"/>
            </a:xfrm>
            <a:custGeom>
              <a:avLst/>
              <a:gdLst/>
              <a:ahLst/>
              <a:cxnLst/>
              <a:rect l="l" t="t" r="r" b="b"/>
              <a:pathLst>
                <a:path w="12834" h="9018" extrusionOk="0">
                  <a:moveTo>
                    <a:pt x="0" y="1"/>
                  </a:moveTo>
                  <a:lnTo>
                    <a:pt x="0" y="9017"/>
                  </a:lnTo>
                  <a:lnTo>
                    <a:pt x="12833" y="9017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495051" y="1400339"/>
              <a:ext cx="144382" cy="203221"/>
            </a:xfrm>
            <a:custGeom>
              <a:avLst/>
              <a:gdLst/>
              <a:ahLst/>
              <a:cxnLst/>
              <a:rect l="l" t="t" r="r" b="b"/>
              <a:pathLst>
                <a:path w="6407" h="9018" extrusionOk="0">
                  <a:moveTo>
                    <a:pt x="1" y="1"/>
                  </a:moveTo>
                  <a:lnTo>
                    <a:pt x="1" y="9017"/>
                  </a:lnTo>
                  <a:lnTo>
                    <a:pt x="6406" y="901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367825" y="1416947"/>
              <a:ext cx="254015" cy="169508"/>
            </a:xfrm>
            <a:custGeom>
              <a:avLst/>
              <a:gdLst/>
              <a:ahLst/>
              <a:cxnLst/>
              <a:rect l="l" t="t" r="r" b="b"/>
              <a:pathLst>
                <a:path w="11272" h="7522" extrusionOk="0">
                  <a:moveTo>
                    <a:pt x="0" y="0"/>
                  </a:moveTo>
                  <a:lnTo>
                    <a:pt x="0" y="2433"/>
                  </a:lnTo>
                  <a:lnTo>
                    <a:pt x="2388" y="7522"/>
                  </a:lnTo>
                  <a:lnTo>
                    <a:pt x="6026" y="7522"/>
                  </a:lnTo>
                  <a:lnTo>
                    <a:pt x="7544" y="7031"/>
                  </a:lnTo>
                  <a:lnTo>
                    <a:pt x="9664" y="7522"/>
                  </a:lnTo>
                  <a:lnTo>
                    <a:pt x="11271" y="7522"/>
                  </a:lnTo>
                  <a:lnTo>
                    <a:pt x="11271" y="6629"/>
                  </a:lnTo>
                  <a:lnTo>
                    <a:pt x="10535" y="2879"/>
                  </a:lnTo>
                  <a:lnTo>
                    <a:pt x="11271" y="313"/>
                  </a:lnTo>
                  <a:lnTo>
                    <a:pt x="1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95051" y="1416947"/>
              <a:ext cx="126782" cy="169508"/>
            </a:xfrm>
            <a:custGeom>
              <a:avLst/>
              <a:gdLst/>
              <a:ahLst/>
              <a:cxnLst/>
              <a:rect l="l" t="t" r="r" b="b"/>
              <a:pathLst>
                <a:path w="5626" h="7522" extrusionOk="0">
                  <a:moveTo>
                    <a:pt x="1" y="0"/>
                  </a:moveTo>
                  <a:lnTo>
                    <a:pt x="1" y="7522"/>
                  </a:lnTo>
                  <a:lnTo>
                    <a:pt x="380" y="7522"/>
                  </a:lnTo>
                  <a:lnTo>
                    <a:pt x="1898" y="7031"/>
                  </a:lnTo>
                  <a:lnTo>
                    <a:pt x="4018" y="7522"/>
                  </a:lnTo>
                  <a:lnTo>
                    <a:pt x="5625" y="7522"/>
                  </a:lnTo>
                  <a:lnTo>
                    <a:pt x="5625" y="6629"/>
                  </a:lnTo>
                  <a:lnTo>
                    <a:pt x="4889" y="2879"/>
                  </a:lnTo>
                  <a:lnTo>
                    <a:pt x="5625" y="313"/>
                  </a:lnTo>
                  <a:lnTo>
                    <a:pt x="5625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461363" y="1314350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86" y="751"/>
                  </a:moveTo>
                  <a:cubicBezTo>
                    <a:pt x="1676" y="751"/>
                    <a:pt x="1853" y="894"/>
                    <a:pt x="1853" y="1116"/>
                  </a:cubicBezTo>
                  <a:cubicBezTo>
                    <a:pt x="1875" y="1339"/>
                    <a:pt x="1697" y="1495"/>
                    <a:pt x="1496" y="1495"/>
                  </a:cubicBezTo>
                  <a:cubicBezTo>
                    <a:pt x="1161" y="1495"/>
                    <a:pt x="983" y="1094"/>
                    <a:pt x="1206" y="870"/>
                  </a:cubicBezTo>
                  <a:cubicBezTo>
                    <a:pt x="1288" y="788"/>
                    <a:pt x="1389" y="751"/>
                    <a:pt x="1486" y="751"/>
                  </a:cubicBezTo>
                  <a:close/>
                  <a:moveTo>
                    <a:pt x="1496" y="0"/>
                  </a:moveTo>
                  <a:cubicBezTo>
                    <a:pt x="492" y="0"/>
                    <a:pt x="0" y="1205"/>
                    <a:pt x="692" y="1897"/>
                  </a:cubicBezTo>
                  <a:cubicBezTo>
                    <a:pt x="926" y="2131"/>
                    <a:pt x="1212" y="2235"/>
                    <a:pt x="1491" y="2235"/>
                  </a:cubicBezTo>
                  <a:cubicBezTo>
                    <a:pt x="2066" y="2235"/>
                    <a:pt x="2612" y="1792"/>
                    <a:pt x="2612" y="1116"/>
                  </a:cubicBezTo>
                  <a:cubicBezTo>
                    <a:pt x="2612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379385" y="1434027"/>
              <a:ext cx="107154" cy="68935"/>
            </a:xfrm>
            <a:custGeom>
              <a:avLst/>
              <a:gdLst/>
              <a:ahLst/>
              <a:cxnLst/>
              <a:rect l="l" t="t" r="r" b="b"/>
              <a:pathLst>
                <a:path w="4755" h="3059" extrusionOk="0">
                  <a:moveTo>
                    <a:pt x="1" y="1"/>
                  </a:moveTo>
                  <a:lnTo>
                    <a:pt x="1094" y="2166"/>
                  </a:lnTo>
                  <a:lnTo>
                    <a:pt x="2857" y="3059"/>
                  </a:lnTo>
                  <a:lnTo>
                    <a:pt x="4754" y="2121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469408" y="1519025"/>
              <a:ext cx="17127" cy="16631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367825" y="1471749"/>
              <a:ext cx="84506" cy="114703"/>
            </a:xfrm>
            <a:custGeom>
              <a:avLst/>
              <a:gdLst/>
              <a:ahLst/>
              <a:cxnLst/>
              <a:rect l="l" t="t" r="r" b="b"/>
              <a:pathLst>
                <a:path w="3750" h="5090" extrusionOk="0">
                  <a:moveTo>
                    <a:pt x="0" y="1"/>
                  </a:moveTo>
                  <a:lnTo>
                    <a:pt x="0" y="5090"/>
                  </a:lnTo>
                  <a:lnTo>
                    <a:pt x="2388" y="5090"/>
                  </a:lnTo>
                  <a:lnTo>
                    <a:pt x="2299" y="4822"/>
                  </a:lnTo>
                  <a:lnTo>
                    <a:pt x="3750" y="3371"/>
                  </a:lnTo>
                  <a:lnTo>
                    <a:pt x="3750" y="2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3096" y="1484841"/>
              <a:ext cx="17127" cy="1710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515174" y="1423977"/>
              <a:ext cx="107154" cy="142354"/>
            </a:xfrm>
            <a:custGeom>
              <a:avLst/>
              <a:gdLst/>
              <a:ahLst/>
              <a:cxnLst/>
              <a:rect l="l" t="t" r="r" b="b"/>
              <a:pathLst>
                <a:path w="4755" h="6317" extrusionOk="0">
                  <a:moveTo>
                    <a:pt x="4755" y="1"/>
                  </a:moveTo>
                  <a:lnTo>
                    <a:pt x="1" y="1362"/>
                  </a:lnTo>
                  <a:lnTo>
                    <a:pt x="1853" y="4130"/>
                  </a:lnTo>
                  <a:lnTo>
                    <a:pt x="3237" y="4821"/>
                  </a:lnTo>
                  <a:lnTo>
                    <a:pt x="3237" y="5580"/>
                  </a:lnTo>
                  <a:lnTo>
                    <a:pt x="4755" y="6317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503614" y="1515510"/>
              <a:ext cx="82005" cy="70940"/>
            </a:xfrm>
            <a:custGeom>
              <a:avLst/>
              <a:gdLst/>
              <a:ahLst/>
              <a:cxnLst/>
              <a:rect l="l" t="t" r="r" b="b"/>
              <a:pathLst>
                <a:path w="3639" h="3148" extrusionOk="0">
                  <a:moveTo>
                    <a:pt x="893" y="1"/>
                  </a:moveTo>
                  <a:lnTo>
                    <a:pt x="0" y="2679"/>
                  </a:lnTo>
                  <a:lnTo>
                    <a:pt x="0" y="3148"/>
                  </a:lnTo>
                  <a:lnTo>
                    <a:pt x="3638" y="3148"/>
                  </a:lnTo>
                  <a:lnTo>
                    <a:pt x="2924" y="100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1" name="Google Shape;761;p33"/>
          <p:cNvGrpSpPr/>
          <p:nvPr/>
        </p:nvGrpSpPr>
        <p:grpSpPr>
          <a:xfrm>
            <a:off x="4775602" y="3618027"/>
            <a:ext cx="369362" cy="572416"/>
            <a:chOff x="4842583" y="2065718"/>
            <a:chExt cx="186612" cy="289201"/>
          </a:xfrm>
        </p:grpSpPr>
        <p:sp>
          <p:nvSpPr>
            <p:cNvPr id="762" name="Google Shape;762;p33"/>
            <p:cNvSpPr/>
            <p:nvPr/>
          </p:nvSpPr>
          <p:spPr>
            <a:xfrm>
              <a:off x="4864193" y="2193463"/>
              <a:ext cx="143368" cy="75965"/>
            </a:xfrm>
            <a:custGeom>
              <a:avLst/>
              <a:gdLst/>
              <a:ahLst/>
              <a:cxnLst/>
              <a:rect l="l" t="t" r="r" b="b"/>
              <a:pathLst>
                <a:path w="6362" h="3371" extrusionOk="0">
                  <a:moveTo>
                    <a:pt x="3170" y="0"/>
                  </a:moveTo>
                  <a:lnTo>
                    <a:pt x="1630" y="737"/>
                  </a:lnTo>
                  <a:cubicBezTo>
                    <a:pt x="849" y="1139"/>
                    <a:pt x="269" y="1808"/>
                    <a:pt x="1" y="2634"/>
                  </a:cubicBezTo>
                  <a:lnTo>
                    <a:pt x="3170" y="3371"/>
                  </a:lnTo>
                  <a:lnTo>
                    <a:pt x="6362" y="2634"/>
                  </a:lnTo>
                  <a:cubicBezTo>
                    <a:pt x="6072" y="1808"/>
                    <a:pt x="5491" y="1139"/>
                    <a:pt x="4732" y="737"/>
                  </a:cubicBez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35625" y="2193463"/>
              <a:ext cx="71932" cy="75965"/>
            </a:xfrm>
            <a:custGeom>
              <a:avLst/>
              <a:gdLst/>
              <a:ahLst/>
              <a:cxnLst/>
              <a:rect l="l" t="t" r="r" b="b"/>
              <a:pathLst>
                <a:path w="3192" h="3371" extrusionOk="0">
                  <a:moveTo>
                    <a:pt x="0" y="0"/>
                  </a:moveTo>
                  <a:lnTo>
                    <a:pt x="0" y="3371"/>
                  </a:lnTo>
                  <a:lnTo>
                    <a:pt x="3192" y="2634"/>
                  </a:lnTo>
                  <a:cubicBezTo>
                    <a:pt x="2902" y="1808"/>
                    <a:pt x="2321" y="1139"/>
                    <a:pt x="1562" y="7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860181" y="2134109"/>
              <a:ext cx="151413" cy="75965"/>
            </a:xfrm>
            <a:custGeom>
              <a:avLst/>
              <a:gdLst/>
              <a:ahLst/>
              <a:cxnLst/>
              <a:rect l="l" t="t" r="r" b="b"/>
              <a:pathLst>
                <a:path w="6719" h="3371" extrusionOk="0">
                  <a:moveTo>
                    <a:pt x="3348" y="1"/>
                  </a:moveTo>
                  <a:lnTo>
                    <a:pt x="0" y="737"/>
                  </a:lnTo>
                  <a:cubicBezTo>
                    <a:pt x="112" y="1876"/>
                    <a:pt x="804" y="2858"/>
                    <a:pt x="1808" y="3371"/>
                  </a:cubicBezTo>
                  <a:lnTo>
                    <a:pt x="4910" y="3371"/>
                  </a:lnTo>
                  <a:cubicBezTo>
                    <a:pt x="5915" y="2858"/>
                    <a:pt x="6584" y="1876"/>
                    <a:pt x="6718" y="737"/>
                  </a:cubicBezTo>
                  <a:lnTo>
                    <a:pt x="3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935625" y="2134109"/>
              <a:ext cx="75447" cy="75965"/>
            </a:xfrm>
            <a:custGeom>
              <a:avLst/>
              <a:gdLst/>
              <a:ahLst/>
              <a:cxnLst/>
              <a:rect l="l" t="t" r="r" b="b"/>
              <a:pathLst>
                <a:path w="3348" h="3371" extrusionOk="0">
                  <a:moveTo>
                    <a:pt x="0" y="1"/>
                  </a:moveTo>
                  <a:lnTo>
                    <a:pt x="0" y="3371"/>
                  </a:lnTo>
                  <a:lnTo>
                    <a:pt x="1540" y="3371"/>
                  </a:lnTo>
                  <a:cubicBezTo>
                    <a:pt x="2544" y="2858"/>
                    <a:pt x="3236" y="1876"/>
                    <a:pt x="3348" y="7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59663" y="2082822"/>
              <a:ext cx="152427" cy="67920"/>
            </a:xfrm>
            <a:custGeom>
              <a:avLst/>
              <a:gdLst/>
              <a:ahLst/>
              <a:cxnLst/>
              <a:rect l="l" t="t" r="r" b="b"/>
              <a:pathLst>
                <a:path w="6764" h="3014" extrusionOk="0">
                  <a:moveTo>
                    <a:pt x="1" y="0"/>
                  </a:moveTo>
                  <a:lnTo>
                    <a:pt x="1" y="2656"/>
                  </a:lnTo>
                  <a:cubicBezTo>
                    <a:pt x="1" y="2768"/>
                    <a:pt x="23" y="2902"/>
                    <a:pt x="23" y="3013"/>
                  </a:cubicBezTo>
                  <a:lnTo>
                    <a:pt x="6741" y="3013"/>
                  </a:lnTo>
                  <a:cubicBezTo>
                    <a:pt x="6741" y="2902"/>
                    <a:pt x="6764" y="2768"/>
                    <a:pt x="6764" y="2656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936120" y="2082822"/>
              <a:ext cx="75965" cy="67920"/>
            </a:xfrm>
            <a:custGeom>
              <a:avLst/>
              <a:gdLst/>
              <a:ahLst/>
              <a:cxnLst/>
              <a:rect l="l" t="t" r="r" b="b"/>
              <a:pathLst>
                <a:path w="3371" h="3014" extrusionOk="0">
                  <a:moveTo>
                    <a:pt x="0" y="0"/>
                  </a:moveTo>
                  <a:lnTo>
                    <a:pt x="0" y="3013"/>
                  </a:lnTo>
                  <a:lnTo>
                    <a:pt x="3348" y="3013"/>
                  </a:lnTo>
                  <a:cubicBezTo>
                    <a:pt x="3348" y="2902"/>
                    <a:pt x="3371" y="2768"/>
                    <a:pt x="3371" y="2656"/>
                  </a:cubicBez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4842583" y="2065718"/>
              <a:ext cx="186612" cy="33712"/>
            </a:xfrm>
            <a:custGeom>
              <a:avLst/>
              <a:gdLst/>
              <a:ahLst/>
              <a:cxnLst/>
              <a:rect l="l" t="t" r="r" b="b"/>
              <a:pathLst>
                <a:path w="8281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8280" y="1496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935625" y="2065718"/>
              <a:ext cx="93565" cy="33712"/>
            </a:xfrm>
            <a:custGeom>
              <a:avLst/>
              <a:gdLst/>
              <a:ahLst/>
              <a:cxnLst/>
              <a:rect l="l" t="t" r="r" b="b"/>
              <a:pathLst>
                <a:path w="4152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4151" y="1496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927062" y="2235714"/>
              <a:ext cx="17127" cy="25172"/>
            </a:xfrm>
            <a:custGeom>
              <a:avLst/>
              <a:gdLst/>
              <a:ahLst/>
              <a:cxnLst/>
              <a:rect l="l" t="t" r="r" b="b"/>
              <a:pathLst>
                <a:path w="760" h="1117" extrusionOk="0">
                  <a:moveTo>
                    <a:pt x="1" y="0"/>
                  </a:moveTo>
                  <a:lnTo>
                    <a:pt x="1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59663" y="2252817"/>
              <a:ext cx="152427" cy="85002"/>
            </a:xfrm>
            <a:custGeom>
              <a:avLst/>
              <a:gdLst/>
              <a:ahLst/>
              <a:cxnLst/>
              <a:rect l="l" t="t" r="r" b="b"/>
              <a:pathLst>
                <a:path w="6764" h="3772" extrusionOk="0">
                  <a:moveTo>
                    <a:pt x="202" y="0"/>
                  </a:moveTo>
                  <a:cubicBezTo>
                    <a:pt x="68" y="357"/>
                    <a:pt x="1" y="737"/>
                    <a:pt x="1" y="1116"/>
                  </a:cubicBezTo>
                  <a:lnTo>
                    <a:pt x="1" y="3772"/>
                  </a:lnTo>
                  <a:lnTo>
                    <a:pt x="6764" y="3772"/>
                  </a:lnTo>
                  <a:lnTo>
                    <a:pt x="6764" y="1116"/>
                  </a:lnTo>
                  <a:cubicBezTo>
                    <a:pt x="6764" y="737"/>
                    <a:pt x="6697" y="357"/>
                    <a:pt x="6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4935625" y="2252817"/>
              <a:ext cx="76461" cy="85002"/>
            </a:xfrm>
            <a:custGeom>
              <a:avLst/>
              <a:gdLst/>
              <a:ahLst/>
              <a:cxnLst/>
              <a:rect l="l" t="t" r="r" b="b"/>
              <a:pathLst>
                <a:path w="3393" h="3772" extrusionOk="0">
                  <a:moveTo>
                    <a:pt x="0" y="0"/>
                  </a:moveTo>
                  <a:lnTo>
                    <a:pt x="0" y="3772"/>
                  </a:lnTo>
                  <a:lnTo>
                    <a:pt x="3393" y="3772"/>
                  </a:lnTo>
                  <a:lnTo>
                    <a:pt x="3393" y="1116"/>
                  </a:lnTo>
                  <a:cubicBezTo>
                    <a:pt x="3393" y="714"/>
                    <a:pt x="3326" y="357"/>
                    <a:pt x="31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4842583" y="2320711"/>
              <a:ext cx="186612" cy="34208"/>
            </a:xfrm>
            <a:custGeom>
              <a:avLst/>
              <a:gdLst/>
              <a:ahLst/>
              <a:cxnLst/>
              <a:rect l="l" t="t" r="r" b="b"/>
              <a:pathLst>
                <a:path w="8281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8280" y="1518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935625" y="2320711"/>
              <a:ext cx="93565" cy="34208"/>
            </a:xfrm>
            <a:custGeom>
              <a:avLst/>
              <a:gdLst/>
              <a:ahLst/>
              <a:cxnLst/>
              <a:rect l="l" t="t" r="r" b="b"/>
              <a:pathLst>
                <a:path w="4152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4151" y="1518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715;p33">
            <a:extLst>
              <a:ext uri="{FF2B5EF4-FFF2-40B4-BE49-F238E27FC236}">
                <a16:creationId xmlns:a16="http://schemas.microsoft.com/office/drawing/2014/main" id="{D1927DC9-34BC-D601-4F2B-05362955DC08}"/>
              </a:ext>
            </a:extLst>
          </p:cNvPr>
          <p:cNvSpPr txBox="1">
            <a:spLocks/>
          </p:cNvSpPr>
          <p:nvPr/>
        </p:nvSpPr>
        <p:spPr>
          <a:xfrm>
            <a:off x="681396" y="151607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 est l'origine de l'inégalité parmi les hommes et si elle est autorisée par la loi naturelle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9"/>
          <p:cNvSpPr txBox="1">
            <a:spLocks noGrp="1"/>
          </p:cNvSpPr>
          <p:nvPr>
            <p:ph type="title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5" name="Google Shape;1015;p39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1778-1789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-452789" y="539505"/>
            <a:ext cx="4350583" cy="4604174"/>
            <a:chOff x="-452789" y="539505"/>
            <a:chExt cx="4350583" cy="4604174"/>
          </a:xfrm>
        </p:grpSpPr>
        <p:grpSp>
          <p:nvGrpSpPr>
            <p:cNvPr id="1017" name="Google Shape;1017;p39"/>
            <p:cNvGrpSpPr/>
            <p:nvPr/>
          </p:nvGrpSpPr>
          <p:grpSpPr>
            <a:xfrm>
              <a:off x="-452789" y="1536376"/>
              <a:ext cx="1862585" cy="3607302"/>
              <a:chOff x="-452789" y="1536376"/>
              <a:chExt cx="1862585" cy="3607302"/>
            </a:xfrm>
          </p:grpSpPr>
          <p:sp>
            <p:nvSpPr>
              <p:cNvPr id="1018" name="Google Shape;1018;p39"/>
              <p:cNvSpPr/>
              <p:nvPr/>
            </p:nvSpPr>
            <p:spPr>
              <a:xfrm flipH="1">
                <a:off x="186350" y="1536376"/>
                <a:ext cx="1223446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 flipH="1">
                <a:off x="-452789" y="2422926"/>
                <a:ext cx="922790" cy="272075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>
            <a:xfrm>
              <a:off x="722369" y="539505"/>
              <a:ext cx="3175426" cy="4604040"/>
              <a:chOff x="722319" y="539480"/>
              <a:chExt cx="3175426" cy="4604040"/>
            </a:xfrm>
          </p:grpSpPr>
          <p:sp>
            <p:nvSpPr>
              <p:cNvPr id="1021" name="Google Shape;1021;p39"/>
              <p:cNvSpPr/>
              <p:nvPr/>
            </p:nvSpPr>
            <p:spPr>
              <a:xfrm>
                <a:off x="2218057" y="539480"/>
                <a:ext cx="166915" cy="133355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409" extrusionOk="0">
                    <a:moveTo>
                      <a:pt x="1465" y="1"/>
                    </a:moveTo>
                    <a:cubicBezTo>
                      <a:pt x="1085" y="1"/>
                      <a:pt x="706" y="1194"/>
                      <a:pt x="434" y="2496"/>
                    </a:cubicBezTo>
                    <a:cubicBezTo>
                      <a:pt x="217" y="3527"/>
                      <a:pt x="82" y="4558"/>
                      <a:pt x="0" y="5588"/>
                    </a:cubicBezTo>
                    <a:lnTo>
                      <a:pt x="0" y="23409"/>
                    </a:lnTo>
                    <a:lnTo>
                      <a:pt x="2930" y="23409"/>
                    </a:lnTo>
                    <a:lnTo>
                      <a:pt x="2930" y="5588"/>
                    </a:lnTo>
                    <a:cubicBezTo>
                      <a:pt x="2930" y="4775"/>
                      <a:pt x="2279" y="1"/>
                      <a:pt x="1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910824" y="605961"/>
                <a:ext cx="92714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16275" h="22079" extrusionOk="0">
                    <a:moveTo>
                      <a:pt x="3717" y="0"/>
                    </a:moveTo>
                    <a:lnTo>
                      <a:pt x="2767" y="1004"/>
                    </a:lnTo>
                    <a:lnTo>
                      <a:pt x="2767" y="2902"/>
                    </a:lnTo>
                    <a:lnTo>
                      <a:pt x="1818" y="2902"/>
                    </a:lnTo>
                    <a:lnTo>
                      <a:pt x="1818" y="5723"/>
                    </a:lnTo>
                    <a:lnTo>
                      <a:pt x="1818" y="5805"/>
                    </a:lnTo>
                    <a:lnTo>
                      <a:pt x="1" y="5805"/>
                    </a:lnTo>
                    <a:lnTo>
                      <a:pt x="28" y="22079"/>
                    </a:lnTo>
                    <a:lnTo>
                      <a:pt x="4747" y="22079"/>
                    </a:lnTo>
                    <a:lnTo>
                      <a:pt x="4747" y="10470"/>
                    </a:lnTo>
                    <a:cubicBezTo>
                      <a:pt x="4774" y="10199"/>
                      <a:pt x="4856" y="9954"/>
                      <a:pt x="4991" y="9710"/>
                    </a:cubicBezTo>
                    <a:cubicBezTo>
                      <a:pt x="5019" y="9629"/>
                      <a:pt x="5046" y="9602"/>
                      <a:pt x="5073" y="9548"/>
                    </a:cubicBezTo>
                    <a:cubicBezTo>
                      <a:pt x="5154" y="9439"/>
                      <a:pt x="5208" y="9358"/>
                      <a:pt x="5290" y="9304"/>
                    </a:cubicBezTo>
                    <a:cubicBezTo>
                      <a:pt x="5432" y="9185"/>
                      <a:pt x="5594" y="9108"/>
                      <a:pt x="5777" y="9108"/>
                    </a:cubicBezTo>
                    <a:cubicBezTo>
                      <a:pt x="5804" y="9108"/>
                      <a:pt x="5831" y="9110"/>
                      <a:pt x="5859" y="9114"/>
                    </a:cubicBezTo>
                    <a:cubicBezTo>
                      <a:pt x="5941" y="9114"/>
                      <a:pt x="6049" y="9114"/>
                      <a:pt x="6131" y="9141"/>
                    </a:cubicBezTo>
                    <a:lnTo>
                      <a:pt x="6266" y="9195"/>
                    </a:lnTo>
                    <a:cubicBezTo>
                      <a:pt x="6348" y="9249"/>
                      <a:pt x="6402" y="9304"/>
                      <a:pt x="6483" y="9358"/>
                    </a:cubicBezTo>
                    <a:cubicBezTo>
                      <a:pt x="6565" y="9439"/>
                      <a:pt x="6646" y="9548"/>
                      <a:pt x="6700" y="9656"/>
                    </a:cubicBezTo>
                    <a:cubicBezTo>
                      <a:pt x="6836" y="9927"/>
                      <a:pt x="6944" y="10199"/>
                      <a:pt x="6972" y="10470"/>
                    </a:cubicBezTo>
                    <a:lnTo>
                      <a:pt x="6972" y="22052"/>
                    </a:lnTo>
                    <a:lnTo>
                      <a:pt x="9331" y="22052"/>
                    </a:lnTo>
                    <a:lnTo>
                      <a:pt x="9331" y="10470"/>
                    </a:lnTo>
                    <a:cubicBezTo>
                      <a:pt x="9358" y="10334"/>
                      <a:pt x="9386" y="10226"/>
                      <a:pt x="9413" y="10117"/>
                    </a:cubicBezTo>
                    <a:cubicBezTo>
                      <a:pt x="9494" y="9846"/>
                      <a:pt x="9603" y="9629"/>
                      <a:pt x="9765" y="9412"/>
                    </a:cubicBezTo>
                    <a:cubicBezTo>
                      <a:pt x="9792" y="9358"/>
                      <a:pt x="9847" y="9331"/>
                      <a:pt x="9901" y="9276"/>
                    </a:cubicBezTo>
                    <a:cubicBezTo>
                      <a:pt x="9955" y="9249"/>
                      <a:pt x="10009" y="9222"/>
                      <a:pt x="10064" y="9195"/>
                    </a:cubicBezTo>
                    <a:cubicBezTo>
                      <a:pt x="10118" y="9141"/>
                      <a:pt x="10172" y="9141"/>
                      <a:pt x="10254" y="9114"/>
                    </a:cubicBezTo>
                    <a:cubicBezTo>
                      <a:pt x="10308" y="9087"/>
                      <a:pt x="10389" y="9087"/>
                      <a:pt x="10443" y="9087"/>
                    </a:cubicBezTo>
                    <a:cubicBezTo>
                      <a:pt x="10687" y="9087"/>
                      <a:pt x="10904" y="9195"/>
                      <a:pt x="11067" y="9358"/>
                    </a:cubicBezTo>
                    <a:cubicBezTo>
                      <a:pt x="11094" y="9358"/>
                      <a:pt x="11121" y="9385"/>
                      <a:pt x="11149" y="9412"/>
                    </a:cubicBezTo>
                    <a:cubicBezTo>
                      <a:pt x="11284" y="9629"/>
                      <a:pt x="11420" y="9846"/>
                      <a:pt x="11474" y="10090"/>
                    </a:cubicBezTo>
                    <a:cubicBezTo>
                      <a:pt x="11501" y="10144"/>
                      <a:pt x="11501" y="10199"/>
                      <a:pt x="11528" y="10253"/>
                    </a:cubicBezTo>
                    <a:cubicBezTo>
                      <a:pt x="11528" y="10307"/>
                      <a:pt x="11555" y="10388"/>
                      <a:pt x="11555" y="10416"/>
                    </a:cubicBezTo>
                    <a:lnTo>
                      <a:pt x="11555" y="10470"/>
                    </a:lnTo>
                    <a:lnTo>
                      <a:pt x="11583" y="22079"/>
                    </a:lnTo>
                    <a:lnTo>
                      <a:pt x="16275" y="22079"/>
                    </a:lnTo>
                    <a:lnTo>
                      <a:pt x="16275" y="5777"/>
                    </a:lnTo>
                    <a:lnTo>
                      <a:pt x="14403" y="5777"/>
                    </a:lnTo>
                    <a:lnTo>
                      <a:pt x="14403" y="2902"/>
                    </a:lnTo>
                    <a:lnTo>
                      <a:pt x="4693" y="2902"/>
                    </a:lnTo>
                    <a:lnTo>
                      <a:pt x="4693" y="977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1179711" y="1125106"/>
                <a:ext cx="126753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2966" extrusionOk="0">
                    <a:moveTo>
                      <a:pt x="1112" y="1"/>
                    </a:moveTo>
                    <a:cubicBezTo>
                      <a:pt x="895" y="1"/>
                      <a:pt x="705" y="55"/>
                      <a:pt x="570" y="191"/>
                    </a:cubicBezTo>
                    <a:cubicBezTo>
                      <a:pt x="461" y="245"/>
                      <a:pt x="407" y="326"/>
                      <a:pt x="326" y="408"/>
                    </a:cubicBezTo>
                    <a:cubicBezTo>
                      <a:pt x="299" y="489"/>
                      <a:pt x="271" y="516"/>
                      <a:pt x="244" y="570"/>
                    </a:cubicBezTo>
                    <a:cubicBezTo>
                      <a:pt x="109" y="814"/>
                      <a:pt x="27" y="1086"/>
                      <a:pt x="0" y="1357"/>
                    </a:cubicBezTo>
                    <a:lnTo>
                      <a:pt x="0" y="12966"/>
                    </a:lnTo>
                    <a:lnTo>
                      <a:pt x="2224" y="12966"/>
                    </a:lnTo>
                    <a:lnTo>
                      <a:pt x="2224" y="1357"/>
                    </a:lnTo>
                    <a:cubicBezTo>
                      <a:pt x="2197" y="1086"/>
                      <a:pt x="2089" y="787"/>
                      <a:pt x="1953" y="543"/>
                    </a:cubicBezTo>
                    <a:cubicBezTo>
                      <a:pt x="1899" y="435"/>
                      <a:pt x="1818" y="326"/>
                      <a:pt x="1736" y="245"/>
                    </a:cubicBezTo>
                    <a:cubicBezTo>
                      <a:pt x="1655" y="191"/>
                      <a:pt x="1601" y="136"/>
                      <a:pt x="1519" y="82"/>
                    </a:cubicBezTo>
                    <a:lnTo>
                      <a:pt x="1411" y="28"/>
                    </a:lnTo>
                    <a:cubicBezTo>
                      <a:pt x="1302" y="1"/>
                      <a:pt x="1194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1212125" y="1124821"/>
                <a:ext cx="30990" cy="1116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96" extrusionOk="0">
                    <a:moveTo>
                      <a:pt x="461" y="0"/>
                    </a:moveTo>
                    <a:cubicBezTo>
                      <a:pt x="278" y="0"/>
                      <a:pt x="119" y="77"/>
                      <a:pt x="1" y="196"/>
                    </a:cubicBezTo>
                    <a:cubicBezTo>
                      <a:pt x="136" y="60"/>
                      <a:pt x="326" y="6"/>
                      <a:pt x="543" y="6"/>
                    </a:cubicBezTo>
                    <a:cubicBezTo>
                      <a:pt x="515" y="2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1440850" y="1125106"/>
                <a:ext cx="129829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2966" extrusionOk="0">
                    <a:moveTo>
                      <a:pt x="1112" y="1"/>
                    </a:moveTo>
                    <a:cubicBezTo>
                      <a:pt x="1031" y="1"/>
                      <a:pt x="977" y="1"/>
                      <a:pt x="895" y="28"/>
                    </a:cubicBezTo>
                    <a:cubicBezTo>
                      <a:pt x="841" y="28"/>
                      <a:pt x="787" y="55"/>
                      <a:pt x="733" y="82"/>
                    </a:cubicBezTo>
                    <a:cubicBezTo>
                      <a:pt x="651" y="109"/>
                      <a:pt x="597" y="136"/>
                      <a:pt x="570" y="191"/>
                    </a:cubicBezTo>
                    <a:cubicBezTo>
                      <a:pt x="516" y="218"/>
                      <a:pt x="461" y="272"/>
                      <a:pt x="434" y="299"/>
                    </a:cubicBezTo>
                    <a:cubicBezTo>
                      <a:pt x="271" y="516"/>
                      <a:pt x="136" y="760"/>
                      <a:pt x="82" y="1004"/>
                    </a:cubicBezTo>
                    <a:cubicBezTo>
                      <a:pt x="54" y="1113"/>
                      <a:pt x="27" y="1248"/>
                      <a:pt x="0" y="1357"/>
                    </a:cubicBezTo>
                    <a:lnTo>
                      <a:pt x="0" y="12966"/>
                    </a:lnTo>
                    <a:lnTo>
                      <a:pt x="2279" y="12966"/>
                    </a:lnTo>
                    <a:lnTo>
                      <a:pt x="2224" y="1384"/>
                    </a:lnTo>
                    <a:lnTo>
                      <a:pt x="2224" y="1303"/>
                    </a:lnTo>
                    <a:cubicBezTo>
                      <a:pt x="2197" y="1275"/>
                      <a:pt x="2197" y="1194"/>
                      <a:pt x="2170" y="1140"/>
                    </a:cubicBezTo>
                    <a:cubicBezTo>
                      <a:pt x="2170" y="1113"/>
                      <a:pt x="2143" y="1058"/>
                      <a:pt x="2143" y="1004"/>
                    </a:cubicBezTo>
                    <a:cubicBezTo>
                      <a:pt x="2062" y="760"/>
                      <a:pt x="1953" y="516"/>
                      <a:pt x="1790" y="326"/>
                    </a:cubicBezTo>
                    <a:cubicBezTo>
                      <a:pt x="1790" y="299"/>
                      <a:pt x="1763" y="272"/>
                      <a:pt x="1736" y="245"/>
                    </a:cubicBezTo>
                    <a:cubicBezTo>
                      <a:pt x="1573" y="82"/>
                      <a:pt x="1356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1493374" y="1124479"/>
                <a:ext cx="46429" cy="1458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56" extrusionOk="0">
                    <a:moveTo>
                      <a:pt x="147" y="0"/>
                    </a:moveTo>
                    <a:cubicBezTo>
                      <a:pt x="91" y="0"/>
                      <a:pt x="39" y="20"/>
                      <a:pt x="0" y="39"/>
                    </a:cubicBezTo>
                    <a:cubicBezTo>
                      <a:pt x="55" y="12"/>
                      <a:pt x="136" y="12"/>
                      <a:pt x="217" y="12"/>
                    </a:cubicBezTo>
                    <a:cubicBezTo>
                      <a:pt x="194" y="4"/>
                      <a:pt x="170" y="0"/>
                      <a:pt x="147" y="0"/>
                    </a:cubicBezTo>
                    <a:close/>
                    <a:moveTo>
                      <a:pt x="284" y="8"/>
                    </a:moveTo>
                    <a:cubicBezTo>
                      <a:pt x="262" y="8"/>
                      <a:pt x="240" y="9"/>
                      <a:pt x="217" y="12"/>
                    </a:cubicBezTo>
                    <a:cubicBezTo>
                      <a:pt x="434" y="12"/>
                      <a:pt x="651" y="93"/>
                      <a:pt x="814" y="256"/>
                    </a:cubicBezTo>
                    <a:cubicBezTo>
                      <a:pt x="668" y="110"/>
                      <a:pt x="479" y="8"/>
                      <a:pt x="28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2803683" y="610575"/>
                <a:ext cx="890060" cy="1253171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21998" extrusionOk="0">
                    <a:moveTo>
                      <a:pt x="12586" y="0"/>
                    </a:moveTo>
                    <a:lnTo>
                      <a:pt x="11609" y="1004"/>
                    </a:lnTo>
                    <a:lnTo>
                      <a:pt x="11609" y="2930"/>
                    </a:lnTo>
                    <a:lnTo>
                      <a:pt x="1899" y="2930"/>
                    </a:lnTo>
                    <a:lnTo>
                      <a:pt x="1899" y="5805"/>
                    </a:lnTo>
                    <a:lnTo>
                      <a:pt x="28" y="5805"/>
                    </a:lnTo>
                    <a:lnTo>
                      <a:pt x="0" y="21998"/>
                    </a:lnTo>
                    <a:lnTo>
                      <a:pt x="4747" y="21998"/>
                    </a:lnTo>
                    <a:lnTo>
                      <a:pt x="4774" y="10470"/>
                    </a:lnTo>
                    <a:cubicBezTo>
                      <a:pt x="4774" y="10470"/>
                      <a:pt x="4937" y="9114"/>
                      <a:pt x="5886" y="9114"/>
                    </a:cubicBezTo>
                    <a:cubicBezTo>
                      <a:pt x="6836" y="9114"/>
                      <a:pt x="6998" y="10470"/>
                      <a:pt x="6998" y="10470"/>
                    </a:cubicBezTo>
                    <a:lnTo>
                      <a:pt x="6998" y="21971"/>
                    </a:lnTo>
                    <a:lnTo>
                      <a:pt x="9385" y="21971"/>
                    </a:lnTo>
                    <a:lnTo>
                      <a:pt x="9358" y="10470"/>
                    </a:lnTo>
                    <a:cubicBezTo>
                      <a:pt x="9358" y="10470"/>
                      <a:pt x="9494" y="9114"/>
                      <a:pt x="10470" y="9114"/>
                    </a:cubicBezTo>
                    <a:cubicBezTo>
                      <a:pt x="11447" y="9114"/>
                      <a:pt x="11555" y="10497"/>
                      <a:pt x="11555" y="10497"/>
                    </a:cubicBezTo>
                    <a:lnTo>
                      <a:pt x="11555" y="21998"/>
                    </a:lnTo>
                    <a:lnTo>
                      <a:pt x="15624" y="21998"/>
                    </a:lnTo>
                    <a:lnTo>
                      <a:pt x="15597" y="5832"/>
                    </a:lnTo>
                    <a:lnTo>
                      <a:pt x="15597" y="5778"/>
                    </a:lnTo>
                    <a:lnTo>
                      <a:pt x="14485" y="5778"/>
                    </a:lnTo>
                    <a:lnTo>
                      <a:pt x="14485" y="2930"/>
                    </a:lnTo>
                    <a:lnTo>
                      <a:pt x="13535" y="2930"/>
                    </a:lnTo>
                    <a:lnTo>
                      <a:pt x="13535" y="1004"/>
                    </a:lnTo>
                    <a:lnTo>
                      <a:pt x="12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3074108" y="1129777"/>
                <a:ext cx="128291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2884" extrusionOk="0">
                    <a:moveTo>
                      <a:pt x="1139" y="0"/>
                    </a:moveTo>
                    <a:cubicBezTo>
                      <a:pt x="163" y="0"/>
                      <a:pt x="27" y="1356"/>
                      <a:pt x="27" y="1356"/>
                    </a:cubicBezTo>
                    <a:lnTo>
                      <a:pt x="0" y="12884"/>
                    </a:lnTo>
                    <a:lnTo>
                      <a:pt x="2251" y="12884"/>
                    </a:lnTo>
                    <a:lnTo>
                      <a:pt x="2251" y="1356"/>
                    </a:lnTo>
                    <a:cubicBezTo>
                      <a:pt x="2251" y="1356"/>
                      <a:pt x="2116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3336785" y="1129777"/>
                <a:ext cx="125215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2884" extrusionOk="0">
                    <a:moveTo>
                      <a:pt x="1112" y="0"/>
                    </a:moveTo>
                    <a:cubicBezTo>
                      <a:pt x="163" y="0"/>
                      <a:pt x="0" y="1356"/>
                      <a:pt x="0" y="1356"/>
                    </a:cubicBezTo>
                    <a:lnTo>
                      <a:pt x="27" y="12884"/>
                    </a:lnTo>
                    <a:lnTo>
                      <a:pt x="2197" y="12884"/>
                    </a:lnTo>
                    <a:lnTo>
                      <a:pt x="2197" y="1383"/>
                    </a:lnTo>
                    <a:cubicBezTo>
                      <a:pt x="2197" y="1383"/>
                      <a:pt x="2062" y="0"/>
                      <a:pt x="11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838200" y="1817375"/>
                <a:ext cx="2928186" cy="3326144"/>
              </a:xfrm>
              <a:custGeom>
                <a:avLst/>
                <a:gdLst/>
                <a:ahLst/>
                <a:cxnLst/>
                <a:rect l="l" t="t" r="r" b="b"/>
                <a:pathLst>
                  <a:path w="51401" h="54411" extrusionOk="0">
                    <a:moveTo>
                      <a:pt x="1" y="0"/>
                    </a:moveTo>
                    <a:lnTo>
                      <a:pt x="1" y="54410"/>
                    </a:lnTo>
                    <a:lnTo>
                      <a:pt x="51401" y="54410"/>
                    </a:lnTo>
                    <a:lnTo>
                      <a:pt x="51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2060425" y="4178375"/>
                <a:ext cx="482173" cy="965133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15407" extrusionOk="0">
                    <a:moveTo>
                      <a:pt x="2984" y="0"/>
                    </a:moveTo>
                    <a:cubicBezTo>
                      <a:pt x="1330" y="0"/>
                      <a:pt x="1" y="1356"/>
                      <a:pt x="1" y="3011"/>
                    </a:cubicBezTo>
                    <a:lnTo>
                      <a:pt x="1" y="15406"/>
                    </a:lnTo>
                    <a:lnTo>
                      <a:pt x="8463" y="15406"/>
                    </a:lnTo>
                    <a:lnTo>
                      <a:pt x="8463" y="3011"/>
                    </a:lnTo>
                    <a:cubicBezTo>
                      <a:pt x="8463" y="1356"/>
                      <a:pt x="7134" y="0"/>
                      <a:pt x="5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253882" y="2741388"/>
                <a:ext cx="262734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3946" extrusionOk="0">
                    <a:moveTo>
                      <a:pt x="2631" y="0"/>
                    </a:moveTo>
                    <a:cubicBezTo>
                      <a:pt x="895" y="0"/>
                      <a:pt x="0" y="2116"/>
                      <a:pt x="1248" y="3363"/>
                    </a:cubicBezTo>
                    <a:cubicBezTo>
                      <a:pt x="1651" y="3766"/>
                      <a:pt x="2141" y="3946"/>
                      <a:pt x="2621" y="3946"/>
                    </a:cubicBezTo>
                    <a:cubicBezTo>
                      <a:pt x="3629" y="3946"/>
                      <a:pt x="4593" y="3156"/>
                      <a:pt x="4611" y="1980"/>
                    </a:cubicBezTo>
                    <a:cubicBezTo>
                      <a:pt x="4611" y="895"/>
                      <a:pt x="3716" y="0"/>
                      <a:pt x="2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147239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01" y="1"/>
                    </a:moveTo>
                    <a:cubicBezTo>
                      <a:pt x="706" y="1"/>
                      <a:pt x="1" y="733"/>
                      <a:pt x="1" y="1601"/>
                    </a:cubicBezTo>
                    <a:lnTo>
                      <a:pt x="1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01" y="733"/>
                      <a:pt x="2496" y="1"/>
                      <a:pt x="1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477935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28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523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266250" y="4569145"/>
                <a:ext cx="276634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55" y="9168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3088008" y="2741388"/>
                <a:ext cx="261196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946" extrusionOk="0">
                    <a:moveTo>
                      <a:pt x="1953" y="0"/>
                    </a:moveTo>
                    <a:cubicBezTo>
                      <a:pt x="868" y="0"/>
                      <a:pt x="0" y="895"/>
                      <a:pt x="0" y="1980"/>
                    </a:cubicBezTo>
                    <a:cubicBezTo>
                      <a:pt x="0" y="3156"/>
                      <a:pt x="970" y="3946"/>
                      <a:pt x="1976" y="3946"/>
                    </a:cubicBezTo>
                    <a:cubicBezTo>
                      <a:pt x="2455" y="3946"/>
                      <a:pt x="2942" y="3766"/>
                      <a:pt x="3336" y="3363"/>
                    </a:cubicBezTo>
                    <a:cubicBezTo>
                      <a:pt x="4584" y="2116"/>
                      <a:pt x="3689" y="0"/>
                      <a:pt x="19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3273437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00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5" y="1"/>
                      <a:pt x="1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2941203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28" y="1"/>
                    </a:moveTo>
                    <a:cubicBezTo>
                      <a:pt x="733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6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3061731" y="4569145"/>
                <a:ext cx="275096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28" y="9168"/>
                    </a:ln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885823" y="1817375"/>
                <a:ext cx="89724" cy="466678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8192" extrusionOk="0">
                    <a:moveTo>
                      <a:pt x="1" y="0"/>
                    </a:moveTo>
                    <a:lnTo>
                      <a:pt x="1" y="7812"/>
                    </a:lnTo>
                    <a:cubicBezTo>
                      <a:pt x="1" y="8029"/>
                      <a:pt x="191" y="8191"/>
                      <a:pt x="408" y="8191"/>
                    </a:cubicBezTo>
                    <a:lnTo>
                      <a:pt x="1167" y="8191"/>
                    </a:lnTo>
                    <a:cubicBezTo>
                      <a:pt x="1384" y="8191"/>
                      <a:pt x="1574" y="8029"/>
                      <a:pt x="1574" y="7812"/>
                    </a:cubicBezTo>
                    <a:lnTo>
                      <a:pt x="15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2006366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3" y="6347"/>
                      <a:pt x="380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2125371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42"/>
                      <a:pt x="407" y="4069"/>
                    </a:cubicBezTo>
                    <a:lnTo>
                      <a:pt x="1139" y="4069"/>
                    </a:lnTo>
                    <a:cubicBezTo>
                      <a:pt x="1356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2629078" y="1817375"/>
                <a:ext cx="88129" cy="46684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8195" extrusionOk="0">
                    <a:moveTo>
                      <a:pt x="0" y="0"/>
                    </a:moveTo>
                    <a:lnTo>
                      <a:pt x="0" y="7812"/>
                    </a:lnTo>
                    <a:cubicBezTo>
                      <a:pt x="0" y="8029"/>
                      <a:pt x="190" y="8191"/>
                      <a:pt x="407" y="8191"/>
                    </a:cubicBezTo>
                    <a:lnTo>
                      <a:pt x="1140" y="8191"/>
                    </a:lnTo>
                    <a:cubicBezTo>
                      <a:pt x="1155" y="8193"/>
                      <a:pt x="1171" y="8194"/>
                      <a:pt x="1186" y="8194"/>
                    </a:cubicBezTo>
                    <a:cubicBezTo>
                      <a:pt x="1404" y="8194"/>
                      <a:pt x="1546" y="8015"/>
                      <a:pt x="1546" y="781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2510073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4" y="6347"/>
                      <a:pt x="408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391125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69"/>
                      <a:pt x="380" y="4069"/>
                    </a:cubicBezTo>
                    <a:lnTo>
                      <a:pt x="1140" y="4069"/>
                    </a:lnTo>
                    <a:cubicBezTo>
                      <a:pt x="1357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1998618" y="2577606"/>
                <a:ext cx="630516" cy="655183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11501" extrusionOk="0">
                    <a:moveTo>
                      <a:pt x="5317" y="0"/>
                    </a:moveTo>
                    <a:cubicBezTo>
                      <a:pt x="2306" y="244"/>
                      <a:pt x="1" y="2740"/>
                      <a:pt x="1" y="5750"/>
                    </a:cubicBezTo>
                    <a:cubicBezTo>
                      <a:pt x="1" y="8761"/>
                      <a:pt x="2334" y="11256"/>
                      <a:pt x="5344" y="11500"/>
                    </a:cubicBezTo>
                    <a:cubicBezTo>
                      <a:pt x="5399" y="11500"/>
                      <a:pt x="5480" y="11500"/>
                      <a:pt x="5534" y="11473"/>
                    </a:cubicBezTo>
                    <a:lnTo>
                      <a:pt x="5561" y="11473"/>
                    </a:lnTo>
                    <a:cubicBezTo>
                      <a:pt x="8626" y="11338"/>
                      <a:pt x="11040" y="8842"/>
                      <a:pt x="11067" y="5777"/>
                    </a:cubicBezTo>
                    <a:cubicBezTo>
                      <a:pt x="11067" y="2712"/>
                      <a:pt x="8681" y="190"/>
                      <a:pt x="5643" y="27"/>
                    </a:cubicBezTo>
                    <a:lnTo>
                      <a:pt x="5534" y="27"/>
                    </a:lnTo>
                    <a:cubicBezTo>
                      <a:pt x="5480" y="27"/>
                      <a:pt x="5399" y="0"/>
                      <a:pt x="5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2375686" y="2690800"/>
                <a:ext cx="163041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489" extrusionOk="0">
                    <a:moveTo>
                      <a:pt x="1573" y="0"/>
                    </a:moveTo>
                    <a:cubicBezTo>
                      <a:pt x="1153" y="0"/>
                      <a:pt x="611" y="196"/>
                      <a:pt x="0" y="644"/>
                    </a:cubicBezTo>
                    <a:cubicBezTo>
                      <a:pt x="81" y="1241"/>
                      <a:pt x="81" y="1837"/>
                      <a:pt x="27" y="2434"/>
                    </a:cubicBezTo>
                    <a:cubicBezTo>
                      <a:pt x="274" y="2412"/>
                      <a:pt x="522" y="2399"/>
                      <a:pt x="769" y="2399"/>
                    </a:cubicBezTo>
                    <a:cubicBezTo>
                      <a:pt x="1118" y="2399"/>
                      <a:pt x="1468" y="2425"/>
                      <a:pt x="1817" y="2488"/>
                    </a:cubicBezTo>
                    <a:cubicBezTo>
                      <a:pt x="2861" y="1065"/>
                      <a:pt x="2551" y="0"/>
                      <a:pt x="15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2065441" y="2690800"/>
                <a:ext cx="163497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489" extrusionOk="0">
                    <a:moveTo>
                      <a:pt x="1296" y="0"/>
                    </a:moveTo>
                    <a:cubicBezTo>
                      <a:pt x="316" y="0"/>
                      <a:pt x="0" y="1065"/>
                      <a:pt x="1025" y="2488"/>
                    </a:cubicBezTo>
                    <a:cubicBezTo>
                      <a:pt x="1374" y="2425"/>
                      <a:pt x="1724" y="2399"/>
                      <a:pt x="2074" y="2399"/>
                    </a:cubicBezTo>
                    <a:cubicBezTo>
                      <a:pt x="2321" y="2399"/>
                      <a:pt x="2568" y="2412"/>
                      <a:pt x="2815" y="2434"/>
                    </a:cubicBezTo>
                    <a:cubicBezTo>
                      <a:pt x="2761" y="1837"/>
                      <a:pt x="2788" y="1241"/>
                      <a:pt x="2869" y="644"/>
                    </a:cubicBezTo>
                    <a:cubicBezTo>
                      <a:pt x="2259" y="196"/>
                      <a:pt x="1716" y="0"/>
                      <a:pt x="1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2375686" y="2979341"/>
                <a:ext cx="162813" cy="140596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468" extrusionOk="0">
                    <a:moveTo>
                      <a:pt x="1817" y="0"/>
                    </a:moveTo>
                    <a:cubicBezTo>
                      <a:pt x="1471" y="47"/>
                      <a:pt x="1124" y="76"/>
                      <a:pt x="777" y="76"/>
                    </a:cubicBezTo>
                    <a:cubicBezTo>
                      <a:pt x="527" y="76"/>
                      <a:pt x="277" y="61"/>
                      <a:pt x="27" y="27"/>
                    </a:cubicBezTo>
                    <a:lnTo>
                      <a:pt x="27" y="27"/>
                    </a:lnTo>
                    <a:cubicBezTo>
                      <a:pt x="81" y="624"/>
                      <a:pt x="81" y="1221"/>
                      <a:pt x="0" y="1817"/>
                    </a:cubicBezTo>
                    <a:cubicBezTo>
                      <a:pt x="608" y="2269"/>
                      <a:pt x="1151" y="2467"/>
                      <a:pt x="1572" y="2467"/>
                    </a:cubicBezTo>
                    <a:cubicBezTo>
                      <a:pt x="2540" y="2467"/>
                      <a:pt x="2857" y="1418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2065384" y="2977803"/>
                <a:ext cx="163554" cy="14110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477" extrusionOk="0">
                    <a:moveTo>
                      <a:pt x="1026" y="0"/>
                    </a:moveTo>
                    <a:lnTo>
                      <a:pt x="1026" y="0"/>
                    </a:lnTo>
                    <a:cubicBezTo>
                      <a:pt x="0" y="1424"/>
                      <a:pt x="318" y="2476"/>
                      <a:pt x="1299" y="2476"/>
                    </a:cubicBezTo>
                    <a:cubicBezTo>
                      <a:pt x="1719" y="2476"/>
                      <a:pt x="2260" y="2284"/>
                      <a:pt x="2870" y="1844"/>
                    </a:cubicBezTo>
                    <a:cubicBezTo>
                      <a:pt x="2789" y="1248"/>
                      <a:pt x="2762" y="651"/>
                      <a:pt x="2816" y="54"/>
                    </a:cubicBezTo>
                    <a:lnTo>
                      <a:pt x="2816" y="54"/>
                    </a:lnTo>
                    <a:cubicBezTo>
                      <a:pt x="2605" y="74"/>
                      <a:pt x="2393" y="83"/>
                      <a:pt x="2182" y="83"/>
                    </a:cubicBezTo>
                    <a:cubicBezTo>
                      <a:pt x="1797" y="83"/>
                      <a:pt x="1411" y="53"/>
                      <a:pt x="1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2228881" y="3011755"/>
                <a:ext cx="145267" cy="17546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80" extrusionOk="0">
                    <a:moveTo>
                      <a:pt x="1275" y="1"/>
                    </a:moveTo>
                    <a:cubicBezTo>
                      <a:pt x="895" y="462"/>
                      <a:pt x="489" y="869"/>
                      <a:pt x="0" y="1248"/>
                    </a:cubicBezTo>
                    <a:cubicBezTo>
                      <a:pt x="190" y="2469"/>
                      <a:pt x="733" y="3079"/>
                      <a:pt x="1275" y="3079"/>
                    </a:cubicBezTo>
                    <a:cubicBezTo>
                      <a:pt x="1818" y="3079"/>
                      <a:pt x="2360" y="2469"/>
                      <a:pt x="2550" y="1248"/>
                    </a:cubicBezTo>
                    <a:cubicBezTo>
                      <a:pt x="2089" y="869"/>
                      <a:pt x="1655" y="462"/>
                      <a:pt x="1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2228881" y="2623180"/>
                <a:ext cx="146862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3052" extrusionOk="0">
                    <a:moveTo>
                      <a:pt x="1279" y="0"/>
                    </a:moveTo>
                    <a:cubicBezTo>
                      <a:pt x="733" y="0"/>
                      <a:pt x="190" y="610"/>
                      <a:pt x="0" y="1831"/>
                    </a:cubicBezTo>
                    <a:cubicBezTo>
                      <a:pt x="489" y="2184"/>
                      <a:pt x="895" y="2590"/>
                      <a:pt x="1275" y="3052"/>
                    </a:cubicBezTo>
                    <a:cubicBezTo>
                      <a:pt x="1655" y="2590"/>
                      <a:pt x="2089" y="2184"/>
                      <a:pt x="2577" y="1831"/>
                    </a:cubicBezTo>
                    <a:cubicBezTo>
                      <a:pt x="2374" y="610"/>
                      <a:pt x="1824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1984718" y="2832536"/>
                <a:ext cx="210210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2551" extrusionOk="0">
                    <a:moveTo>
                      <a:pt x="2442" y="0"/>
                    </a:moveTo>
                    <a:cubicBezTo>
                      <a:pt x="1" y="380"/>
                      <a:pt x="1" y="2170"/>
                      <a:pt x="2442" y="2550"/>
                    </a:cubicBezTo>
                    <a:cubicBezTo>
                      <a:pt x="2822" y="2062"/>
                      <a:pt x="3229" y="1655"/>
                      <a:pt x="3690" y="1275"/>
                    </a:cubicBezTo>
                    <a:cubicBezTo>
                      <a:pt x="3229" y="896"/>
                      <a:pt x="2822" y="462"/>
                      <a:pt x="2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2409639" y="2832536"/>
                <a:ext cx="208672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2551" extrusionOk="0">
                    <a:moveTo>
                      <a:pt x="1221" y="0"/>
                    </a:moveTo>
                    <a:cubicBezTo>
                      <a:pt x="869" y="462"/>
                      <a:pt x="462" y="896"/>
                      <a:pt x="1" y="1275"/>
                    </a:cubicBezTo>
                    <a:cubicBezTo>
                      <a:pt x="462" y="1655"/>
                      <a:pt x="869" y="2062"/>
                      <a:pt x="1221" y="2550"/>
                    </a:cubicBezTo>
                    <a:cubicBezTo>
                      <a:pt x="3663" y="2170"/>
                      <a:pt x="3663" y="380"/>
                      <a:pt x="1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2123776" y="2727487"/>
                <a:ext cx="355477" cy="35542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239" extrusionOk="0">
                    <a:moveTo>
                      <a:pt x="1845" y="0"/>
                    </a:moveTo>
                    <a:cubicBezTo>
                      <a:pt x="1764" y="597"/>
                      <a:pt x="1737" y="1193"/>
                      <a:pt x="1791" y="1790"/>
                    </a:cubicBezTo>
                    <a:cubicBezTo>
                      <a:pt x="1544" y="1768"/>
                      <a:pt x="1297" y="1755"/>
                      <a:pt x="1050" y="1755"/>
                    </a:cubicBezTo>
                    <a:cubicBezTo>
                      <a:pt x="700" y="1755"/>
                      <a:pt x="350" y="1781"/>
                      <a:pt x="1" y="1844"/>
                    </a:cubicBezTo>
                    <a:cubicBezTo>
                      <a:pt x="381" y="2306"/>
                      <a:pt x="788" y="2740"/>
                      <a:pt x="1249" y="3119"/>
                    </a:cubicBezTo>
                    <a:cubicBezTo>
                      <a:pt x="788" y="3499"/>
                      <a:pt x="381" y="3906"/>
                      <a:pt x="1" y="4394"/>
                    </a:cubicBezTo>
                    <a:cubicBezTo>
                      <a:pt x="386" y="4447"/>
                      <a:pt x="772" y="4477"/>
                      <a:pt x="1157" y="4477"/>
                    </a:cubicBezTo>
                    <a:cubicBezTo>
                      <a:pt x="1368" y="4477"/>
                      <a:pt x="1580" y="4468"/>
                      <a:pt x="1791" y="4448"/>
                    </a:cubicBezTo>
                    <a:lnTo>
                      <a:pt x="1791" y="4448"/>
                    </a:lnTo>
                    <a:cubicBezTo>
                      <a:pt x="1737" y="5045"/>
                      <a:pt x="1764" y="5642"/>
                      <a:pt x="1845" y="6238"/>
                    </a:cubicBezTo>
                    <a:cubicBezTo>
                      <a:pt x="2334" y="5859"/>
                      <a:pt x="2740" y="5452"/>
                      <a:pt x="3120" y="4991"/>
                    </a:cubicBezTo>
                    <a:cubicBezTo>
                      <a:pt x="3500" y="5452"/>
                      <a:pt x="3934" y="5859"/>
                      <a:pt x="4395" y="6238"/>
                    </a:cubicBezTo>
                    <a:cubicBezTo>
                      <a:pt x="4503" y="5642"/>
                      <a:pt x="4503" y="5045"/>
                      <a:pt x="4449" y="4448"/>
                    </a:cubicBezTo>
                    <a:lnTo>
                      <a:pt x="4449" y="4448"/>
                    </a:lnTo>
                    <a:cubicBezTo>
                      <a:pt x="4661" y="4468"/>
                      <a:pt x="4872" y="4477"/>
                      <a:pt x="5083" y="4477"/>
                    </a:cubicBezTo>
                    <a:cubicBezTo>
                      <a:pt x="5469" y="4477"/>
                      <a:pt x="5854" y="4447"/>
                      <a:pt x="6239" y="4394"/>
                    </a:cubicBezTo>
                    <a:cubicBezTo>
                      <a:pt x="5887" y="3906"/>
                      <a:pt x="5480" y="3499"/>
                      <a:pt x="5019" y="3119"/>
                    </a:cubicBezTo>
                    <a:cubicBezTo>
                      <a:pt x="5480" y="2740"/>
                      <a:pt x="5887" y="2306"/>
                      <a:pt x="6239" y="1844"/>
                    </a:cubicBezTo>
                    <a:cubicBezTo>
                      <a:pt x="5890" y="1781"/>
                      <a:pt x="5540" y="1755"/>
                      <a:pt x="5191" y="1755"/>
                    </a:cubicBezTo>
                    <a:cubicBezTo>
                      <a:pt x="4944" y="1755"/>
                      <a:pt x="4696" y="1768"/>
                      <a:pt x="4449" y="1790"/>
                    </a:cubicBezTo>
                    <a:cubicBezTo>
                      <a:pt x="4503" y="1193"/>
                      <a:pt x="4503" y="597"/>
                      <a:pt x="4395" y="0"/>
                    </a:cubicBezTo>
                    <a:cubicBezTo>
                      <a:pt x="3934" y="353"/>
                      <a:pt x="3500" y="759"/>
                      <a:pt x="3120" y="1221"/>
                    </a:cubicBezTo>
                    <a:cubicBezTo>
                      <a:pt x="2740" y="759"/>
                      <a:pt x="2334" y="353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2253605" y="2857259"/>
                <a:ext cx="112853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676" extrusionOk="0">
                    <a:moveTo>
                      <a:pt x="841" y="0"/>
                    </a:moveTo>
                    <a:cubicBezTo>
                      <a:pt x="380" y="0"/>
                      <a:pt x="0" y="380"/>
                      <a:pt x="0" y="841"/>
                    </a:cubicBezTo>
                    <a:cubicBezTo>
                      <a:pt x="0" y="1340"/>
                      <a:pt x="428" y="1676"/>
                      <a:pt x="864" y="1676"/>
                    </a:cubicBezTo>
                    <a:cubicBezTo>
                      <a:pt x="1068" y="1676"/>
                      <a:pt x="1274" y="1602"/>
                      <a:pt x="1438" y="1438"/>
                    </a:cubicBezTo>
                    <a:cubicBezTo>
                      <a:pt x="1980" y="896"/>
                      <a:pt x="1601" y="0"/>
                      <a:pt x="8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722319" y="3428985"/>
                <a:ext cx="3158392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55442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55442" y="705"/>
                    </a:lnTo>
                    <a:lnTo>
                      <a:pt x="55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739295" y="1811165"/>
                <a:ext cx="3158449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33" extrusionOk="0">
                    <a:moveTo>
                      <a:pt x="1" y="1"/>
                    </a:moveTo>
                    <a:lnTo>
                      <a:pt x="1" y="733"/>
                    </a:lnTo>
                    <a:lnTo>
                      <a:pt x="55442" y="733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739295" y="3999116"/>
                <a:ext cx="3158449" cy="40276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55442" y="706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838180" y="2393706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0"/>
                    </a:moveTo>
                    <a:lnTo>
                      <a:pt x="52757" y="0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838180" y="2338049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838180" y="3745718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838180" y="3796704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41"/>
          <p:cNvGrpSpPr/>
          <p:nvPr/>
        </p:nvGrpSpPr>
        <p:grpSpPr>
          <a:xfrm>
            <a:off x="3307888" y="1925025"/>
            <a:ext cx="2528225" cy="2303850"/>
            <a:chOff x="3307888" y="1925025"/>
            <a:chExt cx="2528225" cy="2303850"/>
          </a:xfrm>
        </p:grpSpPr>
        <p:cxnSp>
          <p:nvCxnSpPr>
            <p:cNvPr id="1086" name="Google Shape;1086;p41"/>
            <p:cNvCxnSpPr/>
            <p:nvPr/>
          </p:nvCxnSpPr>
          <p:spPr>
            <a:xfrm>
              <a:off x="3307888" y="19250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1"/>
            <p:cNvCxnSpPr/>
            <p:nvPr/>
          </p:nvCxnSpPr>
          <p:spPr>
            <a:xfrm>
              <a:off x="4648413" y="26929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1"/>
            <p:cNvCxnSpPr/>
            <p:nvPr/>
          </p:nvCxnSpPr>
          <p:spPr>
            <a:xfrm>
              <a:off x="3307888" y="34609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1"/>
            <p:cNvCxnSpPr/>
            <p:nvPr/>
          </p:nvCxnSpPr>
          <p:spPr>
            <a:xfrm>
              <a:off x="4648413" y="42288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0" name="Google Shape;1090;p41"/>
          <p:cNvGrpSpPr/>
          <p:nvPr/>
        </p:nvGrpSpPr>
        <p:grpSpPr>
          <a:xfrm>
            <a:off x="3067958" y="1536375"/>
            <a:ext cx="3008084" cy="3608100"/>
            <a:chOff x="2485950" y="1536375"/>
            <a:chExt cx="4172100" cy="3608100"/>
          </a:xfrm>
        </p:grpSpPr>
        <p:sp>
          <p:nvSpPr>
            <p:cNvPr id="1091" name="Google Shape;1091;p41"/>
            <p:cNvSpPr/>
            <p:nvPr/>
          </p:nvSpPr>
          <p:spPr>
            <a:xfrm>
              <a:off x="2485950" y="1536375"/>
              <a:ext cx="4172100" cy="3608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238950" y="1536375"/>
              <a:ext cx="2666100" cy="23058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685800" y="1536425"/>
              <a:ext cx="1772400" cy="1532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4120200" y="1536425"/>
              <a:ext cx="903600" cy="777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l’ancienne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hiérarchie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>
            <a:off x="713225" y="1771183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</a:t>
            </a:r>
            <a:r>
              <a:rPr lang="en-US" altLang="zh-CN" sz="1600" dirty="0" err="1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ouis</a:t>
            </a:r>
            <a:r>
              <a:rPr lang="en-US" altLang="zh-CN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XVI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097" name="Google Shape;1097;p41"/>
          <p:cNvSpPr txBox="1">
            <a:spLocks noGrp="1"/>
          </p:cNvSpPr>
          <p:nvPr>
            <p:ph type="title" idx="4294967295"/>
          </p:nvPr>
        </p:nvSpPr>
        <p:spPr>
          <a:xfrm>
            <a:off x="713225" y="1402056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Monarque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181236" y="3329019"/>
            <a:ext cx="22917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8,5 % de la population </a:t>
            </a:r>
            <a:r>
              <a:rPr lang="fr-FR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exonérations fiscales et de privilèges politiques</a:t>
            </a:r>
            <a:r>
              <a:rPr lang="e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41"/>
          <p:cNvSpPr txBox="1">
            <a:spLocks noGrp="1"/>
          </p:cNvSpPr>
          <p:nvPr>
            <p:ph type="title" idx="4294967295"/>
          </p:nvPr>
        </p:nvSpPr>
        <p:spPr>
          <a:xfrm>
            <a:off x="713225" y="2936624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Noblesse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6501424" y="2541318"/>
            <a:ext cx="2354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0,5 % de la population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exonérations fiscales et de privilèges judiciaires</a:t>
            </a:r>
            <a:endParaRPr lang="en-US"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1" name="Google Shape;1101;p41"/>
          <p:cNvSpPr txBox="1">
            <a:spLocks noGrp="1"/>
          </p:cNvSpPr>
          <p:nvPr>
            <p:ph type="title" idx="4294967295"/>
          </p:nvPr>
        </p:nvSpPr>
        <p:spPr>
          <a:xfrm>
            <a:off x="6501425" y="2172191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clergé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6405036" y="4075886"/>
            <a:ext cx="27135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Plus de 90 % de la population, supportent tous les impôts et obligations. 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3" name="Google Shape;1103;p41"/>
          <p:cNvSpPr txBox="1">
            <a:spLocks noGrp="1"/>
          </p:cNvSpPr>
          <p:nvPr>
            <p:ph type="title" idx="4294967295"/>
          </p:nvPr>
        </p:nvSpPr>
        <p:spPr>
          <a:xfrm>
            <a:off x="6501425" y="3706759"/>
            <a:ext cx="1929300" cy="45090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civils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4" name="Google Shape;1104;p41"/>
          <p:cNvGrpSpPr/>
          <p:nvPr/>
        </p:nvGrpSpPr>
        <p:grpSpPr>
          <a:xfrm>
            <a:off x="5954373" y="2412351"/>
            <a:ext cx="500232" cy="558447"/>
            <a:chOff x="2739818" y="3567982"/>
            <a:chExt cx="259040" cy="289201"/>
          </a:xfrm>
        </p:grpSpPr>
        <p:sp>
          <p:nvSpPr>
            <p:cNvPr id="1105" name="Google Shape;1105;p41"/>
            <p:cNvSpPr/>
            <p:nvPr/>
          </p:nvSpPr>
          <p:spPr>
            <a:xfrm>
              <a:off x="2761451" y="3567982"/>
              <a:ext cx="237406" cy="270105"/>
            </a:xfrm>
            <a:custGeom>
              <a:avLst/>
              <a:gdLst/>
              <a:ahLst/>
              <a:cxnLst/>
              <a:rect l="l" t="t" r="r" b="b"/>
              <a:pathLst>
                <a:path w="10535" h="11986" extrusionOk="0">
                  <a:moveTo>
                    <a:pt x="737" y="0"/>
                  </a:moveTo>
                  <a:lnTo>
                    <a:pt x="0" y="5267"/>
                  </a:lnTo>
                  <a:lnTo>
                    <a:pt x="737" y="11985"/>
                  </a:lnTo>
                  <a:lnTo>
                    <a:pt x="5624" y="11673"/>
                  </a:lnTo>
                  <a:lnTo>
                    <a:pt x="10535" y="11338"/>
                  </a:lnTo>
                  <a:lnTo>
                    <a:pt x="10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2888181" y="3567982"/>
              <a:ext cx="110669" cy="263051"/>
            </a:xfrm>
            <a:custGeom>
              <a:avLst/>
              <a:gdLst/>
              <a:ahLst/>
              <a:cxnLst/>
              <a:rect l="l" t="t" r="r" b="b"/>
              <a:pathLst>
                <a:path w="4911" h="11673" extrusionOk="0">
                  <a:moveTo>
                    <a:pt x="0" y="0"/>
                  </a:moveTo>
                  <a:lnTo>
                    <a:pt x="0" y="11673"/>
                  </a:lnTo>
                  <a:lnTo>
                    <a:pt x="4911" y="11338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2744843" y="3567982"/>
              <a:ext cx="33712" cy="272606"/>
            </a:xfrm>
            <a:custGeom>
              <a:avLst/>
              <a:gdLst/>
              <a:ahLst/>
              <a:cxnLst/>
              <a:rect l="l" t="t" r="r" b="b"/>
              <a:pathLst>
                <a:path w="1496" h="12097" extrusionOk="0">
                  <a:moveTo>
                    <a:pt x="1117" y="0"/>
                  </a:moveTo>
                  <a:cubicBezTo>
                    <a:pt x="492" y="0"/>
                    <a:pt x="1" y="513"/>
                    <a:pt x="1" y="1116"/>
                  </a:cubicBezTo>
                  <a:lnTo>
                    <a:pt x="1" y="12097"/>
                  </a:lnTo>
                  <a:lnTo>
                    <a:pt x="1496" y="1198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2739818" y="3823471"/>
              <a:ext cx="259040" cy="33712"/>
            </a:xfrm>
            <a:custGeom>
              <a:avLst/>
              <a:gdLst/>
              <a:ahLst/>
              <a:cxnLst/>
              <a:rect l="l" t="t" r="r" b="b"/>
              <a:pathLst>
                <a:path w="11495" h="1496" extrusionOk="0">
                  <a:moveTo>
                    <a:pt x="960" y="0"/>
                  </a:moveTo>
                  <a:cubicBezTo>
                    <a:pt x="0" y="45"/>
                    <a:pt x="0" y="1451"/>
                    <a:pt x="960" y="1495"/>
                  </a:cubicBezTo>
                  <a:lnTo>
                    <a:pt x="11495" y="1495"/>
                  </a:lnTo>
                  <a:lnTo>
                    <a:pt x="11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888181" y="3823471"/>
              <a:ext cx="110174" cy="33712"/>
            </a:xfrm>
            <a:custGeom>
              <a:avLst/>
              <a:gdLst/>
              <a:ahLst/>
              <a:cxnLst/>
              <a:rect l="l" t="t" r="r" b="b"/>
              <a:pathLst>
                <a:path w="4889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4888" y="149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817920" y="3635809"/>
              <a:ext cx="141047" cy="110737"/>
            </a:xfrm>
            <a:custGeom>
              <a:avLst/>
              <a:gdLst/>
              <a:ahLst/>
              <a:cxnLst/>
              <a:rect l="l" t="t" r="r" b="b"/>
              <a:pathLst>
                <a:path w="6259" h="4914" extrusionOk="0">
                  <a:moveTo>
                    <a:pt x="1534" y="0"/>
                  </a:moveTo>
                  <a:cubicBezTo>
                    <a:pt x="271" y="0"/>
                    <a:pt x="0" y="1841"/>
                    <a:pt x="1244" y="2190"/>
                  </a:cubicBezTo>
                  <a:lnTo>
                    <a:pt x="1244" y="4913"/>
                  </a:lnTo>
                  <a:lnTo>
                    <a:pt x="5016" y="4913"/>
                  </a:lnTo>
                  <a:lnTo>
                    <a:pt x="5016" y="2190"/>
                  </a:lnTo>
                  <a:cubicBezTo>
                    <a:pt x="6259" y="1841"/>
                    <a:pt x="5989" y="0"/>
                    <a:pt x="4726" y="0"/>
                  </a:cubicBezTo>
                  <a:cubicBezTo>
                    <a:pt x="4696" y="0"/>
                    <a:pt x="4667" y="1"/>
                    <a:pt x="4636" y="3"/>
                  </a:cubicBezTo>
                  <a:lnTo>
                    <a:pt x="1623" y="3"/>
                  </a:lnTo>
                  <a:cubicBezTo>
                    <a:pt x="1593" y="1"/>
                    <a:pt x="1563" y="0"/>
                    <a:pt x="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842910" y="3652957"/>
              <a:ext cx="90568" cy="93588"/>
            </a:xfrm>
            <a:custGeom>
              <a:avLst/>
              <a:gdLst/>
              <a:ahLst/>
              <a:cxnLst/>
              <a:rect l="l" t="t" r="r" b="b"/>
              <a:pathLst>
                <a:path w="4019" h="4153" extrusionOk="0">
                  <a:moveTo>
                    <a:pt x="514" y="1"/>
                  </a:moveTo>
                  <a:cubicBezTo>
                    <a:pt x="179" y="1"/>
                    <a:pt x="1" y="403"/>
                    <a:pt x="246" y="648"/>
                  </a:cubicBezTo>
                  <a:cubicBezTo>
                    <a:pt x="325" y="720"/>
                    <a:pt x="420" y="753"/>
                    <a:pt x="513" y="753"/>
                  </a:cubicBezTo>
                  <a:cubicBezTo>
                    <a:pt x="709" y="753"/>
                    <a:pt x="894" y="608"/>
                    <a:pt x="894" y="380"/>
                  </a:cubicBezTo>
                  <a:lnTo>
                    <a:pt x="1652" y="380"/>
                  </a:lnTo>
                  <a:cubicBezTo>
                    <a:pt x="1652" y="849"/>
                    <a:pt x="1340" y="1273"/>
                    <a:pt x="894" y="1429"/>
                  </a:cubicBezTo>
                  <a:lnTo>
                    <a:pt x="894" y="4152"/>
                  </a:lnTo>
                  <a:lnTo>
                    <a:pt x="3148" y="4152"/>
                  </a:lnTo>
                  <a:lnTo>
                    <a:pt x="3148" y="1429"/>
                  </a:lnTo>
                  <a:cubicBezTo>
                    <a:pt x="2701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8"/>
                    <a:pt x="3333" y="753"/>
                    <a:pt x="3528" y="753"/>
                  </a:cubicBezTo>
                  <a:cubicBezTo>
                    <a:pt x="3621" y="753"/>
                    <a:pt x="3716" y="720"/>
                    <a:pt x="3795" y="648"/>
                  </a:cubicBezTo>
                  <a:cubicBezTo>
                    <a:pt x="4018" y="403"/>
                    <a:pt x="3862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880136" y="3686668"/>
              <a:ext cx="16608" cy="59875"/>
            </a:xfrm>
            <a:custGeom>
              <a:avLst/>
              <a:gdLst/>
              <a:ahLst/>
              <a:cxnLst/>
              <a:rect l="l" t="t" r="r" b="b"/>
              <a:pathLst>
                <a:path w="73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737" y="265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829345" y="3737955"/>
              <a:ext cx="118219" cy="17127"/>
            </a:xfrm>
            <a:custGeom>
              <a:avLst/>
              <a:gdLst/>
              <a:ahLst/>
              <a:cxnLst/>
              <a:rect l="l" t="t" r="r" b="b"/>
              <a:pathLst>
                <a:path w="524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45" y="760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4" name="Google Shape;1114;p41"/>
          <p:cNvGrpSpPr/>
          <p:nvPr/>
        </p:nvGrpSpPr>
        <p:grpSpPr>
          <a:xfrm>
            <a:off x="5896127" y="3961311"/>
            <a:ext cx="558478" cy="535128"/>
            <a:chOff x="2047287" y="3574517"/>
            <a:chExt cx="289202" cy="277125"/>
          </a:xfrm>
        </p:grpSpPr>
        <p:sp>
          <p:nvSpPr>
            <p:cNvPr id="1115" name="Google Shape;1115;p41"/>
            <p:cNvSpPr/>
            <p:nvPr/>
          </p:nvSpPr>
          <p:spPr>
            <a:xfrm>
              <a:off x="2275104" y="3778200"/>
              <a:ext cx="61385" cy="73442"/>
            </a:xfrm>
            <a:custGeom>
              <a:avLst/>
              <a:gdLst/>
              <a:ahLst/>
              <a:cxnLst/>
              <a:rect l="l" t="t" r="r" b="b"/>
              <a:pathLst>
                <a:path w="2724" h="3259" extrusionOk="0">
                  <a:moveTo>
                    <a:pt x="1" y="0"/>
                  </a:moveTo>
                  <a:lnTo>
                    <a:pt x="1" y="1049"/>
                  </a:lnTo>
                  <a:lnTo>
                    <a:pt x="23" y="2143"/>
                  </a:lnTo>
                  <a:lnTo>
                    <a:pt x="1139" y="3259"/>
                  </a:lnTo>
                  <a:lnTo>
                    <a:pt x="2724" y="1652"/>
                  </a:lnTo>
                  <a:lnTo>
                    <a:pt x="109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274608" y="3789760"/>
              <a:ext cx="43786" cy="61385"/>
            </a:xfrm>
            <a:custGeom>
              <a:avLst/>
              <a:gdLst/>
              <a:ahLst/>
              <a:cxnLst/>
              <a:rect l="l" t="t" r="r" b="b"/>
              <a:pathLst>
                <a:path w="1943" h="2724" extrusionOk="0">
                  <a:moveTo>
                    <a:pt x="0" y="1"/>
                  </a:moveTo>
                  <a:lnTo>
                    <a:pt x="0" y="536"/>
                  </a:lnTo>
                  <a:lnTo>
                    <a:pt x="23" y="1630"/>
                  </a:lnTo>
                  <a:lnTo>
                    <a:pt x="1139" y="2724"/>
                  </a:lnTo>
                  <a:lnTo>
                    <a:pt x="1942" y="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250970" y="3753548"/>
              <a:ext cx="48811" cy="72946"/>
            </a:xfrm>
            <a:custGeom>
              <a:avLst/>
              <a:gdLst/>
              <a:ahLst/>
              <a:cxnLst/>
              <a:rect l="l" t="t" r="r" b="b"/>
              <a:pathLst>
                <a:path w="2166" h="3237" extrusionOk="0">
                  <a:moveTo>
                    <a:pt x="0" y="1"/>
                  </a:moveTo>
                  <a:lnTo>
                    <a:pt x="0" y="1094"/>
                  </a:lnTo>
                  <a:lnTo>
                    <a:pt x="23" y="2188"/>
                  </a:lnTo>
                  <a:lnTo>
                    <a:pt x="1094" y="3237"/>
                  </a:lnTo>
                  <a:lnTo>
                    <a:pt x="2165" y="1117"/>
                  </a:lnTo>
                  <a:lnTo>
                    <a:pt x="107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250452" y="3765627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46" y="1630"/>
                  </a:lnTo>
                  <a:lnTo>
                    <a:pt x="1095" y="2701"/>
                  </a:lnTo>
                  <a:lnTo>
                    <a:pt x="1630" y="1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226814" y="3729910"/>
              <a:ext cx="48315" cy="72450"/>
            </a:xfrm>
            <a:custGeom>
              <a:avLst/>
              <a:gdLst/>
              <a:ahLst/>
              <a:cxnLst/>
              <a:rect l="l" t="t" r="r" b="b"/>
              <a:pathLst>
                <a:path w="2144" h="3215" extrusionOk="0">
                  <a:moveTo>
                    <a:pt x="1" y="1"/>
                  </a:moveTo>
                  <a:lnTo>
                    <a:pt x="1" y="1072"/>
                  </a:lnTo>
                  <a:lnTo>
                    <a:pt x="23" y="2166"/>
                  </a:lnTo>
                  <a:lnTo>
                    <a:pt x="1095" y="3215"/>
                  </a:lnTo>
                  <a:lnTo>
                    <a:pt x="2144" y="1094"/>
                  </a:lnTo>
                  <a:lnTo>
                    <a:pt x="1095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226814" y="3741493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23" y="1652"/>
                  </a:lnTo>
                  <a:lnTo>
                    <a:pt x="1095" y="2701"/>
                  </a:lnTo>
                  <a:lnTo>
                    <a:pt x="1630" y="1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059343" y="3574517"/>
              <a:ext cx="192156" cy="204212"/>
            </a:xfrm>
            <a:custGeom>
              <a:avLst/>
              <a:gdLst/>
              <a:ahLst/>
              <a:cxnLst/>
              <a:rect l="l" t="t" r="r" b="b"/>
              <a:pathLst>
                <a:path w="8527" h="9062" extrusionOk="0">
                  <a:moveTo>
                    <a:pt x="1585" y="0"/>
                  </a:moveTo>
                  <a:lnTo>
                    <a:pt x="1" y="1607"/>
                  </a:lnTo>
                  <a:lnTo>
                    <a:pt x="7455" y="9062"/>
                  </a:lnTo>
                  <a:lnTo>
                    <a:pt x="8527" y="691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059343" y="3592116"/>
              <a:ext cx="180077" cy="186117"/>
            </a:xfrm>
            <a:custGeom>
              <a:avLst/>
              <a:gdLst/>
              <a:ahLst/>
              <a:cxnLst/>
              <a:rect l="l" t="t" r="r" b="b"/>
              <a:pathLst>
                <a:path w="7991" h="8259" extrusionOk="0">
                  <a:moveTo>
                    <a:pt x="804" y="0"/>
                  </a:moveTo>
                  <a:lnTo>
                    <a:pt x="1" y="804"/>
                  </a:lnTo>
                  <a:lnTo>
                    <a:pt x="7455" y="8258"/>
                  </a:lnTo>
                  <a:lnTo>
                    <a:pt x="7991" y="720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047287" y="3580556"/>
              <a:ext cx="161959" cy="16195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5602" y="0"/>
                  </a:moveTo>
                  <a:lnTo>
                    <a:pt x="4620" y="781"/>
                  </a:lnTo>
                  <a:lnTo>
                    <a:pt x="4308" y="2098"/>
                  </a:lnTo>
                  <a:lnTo>
                    <a:pt x="3861" y="1406"/>
                  </a:lnTo>
                  <a:lnTo>
                    <a:pt x="2946" y="2143"/>
                  </a:lnTo>
                  <a:lnTo>
                    <a:pt x="1786" y="3080"/>
                  </a:lnTo>
                  <a:lnTo>
                    <a:pt x="2455" y="3415"/>
                  </a:lnTo>
                  <a:lnTo>
                    <a:pt x="871" y="3839"/>
                  </a:lnTo>
                  <a:lnTo>
                    <a:pt x="0" y="4531"/>
                  </a:lnTo>
                  <a:lnTo>
                    <a:pt x="0" y="7187"/>
                  </a:lnTo>
                  <a:lnTo>
                    <a:pt x="2656" y="7187"/>
                  </a:lnTo>
                  <a:lnTo>
                    <a:pt x="3884" y="5669"/>
                  </a:lnTo>
                  <a:lnTo>
                    <a:pt x="4330" y="4062"/>
                  </a:lnTo>
                  <a:lnTo>
                    <a:pt x="4620" y="4732"/>
                  </a:lnTo>
                  <a:lnTo>
                    <a:pt x="5044" y="4241"/>
                  </a:lnTo>
                  <a:lnTo>
                    <a:pt x="5357" y="3817"/>
                  </a:lnTo>
                  <a:lnTo>
                    <a:pt x="4687" y="3370"/>
                  </a:lnTo>
                  <a:lnTo>
                    <a:pt x="5982" y="3080"/>
                  </a:lnTo>
                  <a:lnTo>
                    <a:pt x="7187" y="1585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066891" y="3598155"/>
              <a:ext cx="115199" cy="110174"/>
            </a:xfrm>
            <a:custGeom>
              <a:avLst/>
              <a:gdLst/>
              <a:ahLst/>
              <a:cxnLst/>
              <a:rect l="l" t="t" r="r" b="b"/>
              <a:pathLst>
                <a:path w="5112" h="4889" extrusionOk="0">
                  <a:moveTo>
                    <a:pt x="3750" y="0"/>
                  </a:moveTo>
                  <a:lnTo>
                    <a:pt x="3014" y="603"/>
                  </a:lnTo>
                  <a:lnTo>
                    <a:pt x="3014" y="2277"/>
                  </a:lnTo>
                  <a:lnTo>
                    <a:pt x="938" y="2277"/>
                  </a:lnTo>
                  <a:lnTo>
                    <a:pt x="1" y="3058"/>
                  </a:lnTo>
                  <a:lnTo>
                    <a:pt x="3014" y="3058"/>
                  </a:lnTo>
                  <a:lnTo>
                    <a:pt x="3014" y="4888"/>
                  </a:lnTo>
                  <a:lnTo>
                    <a:pt x="3750" y="3951"/>
                  </a:lnTo>
                  <a:lnTo>
                    <a:pt x="3750" y="3036"/>
                  </a:lnTo>
                  <a:lnTo>
                    <a:pt x="4487" y="3036"/>
                  </a:lnTo>
                  <a:lnTo>
                    <a:pt x="5112" y="2299"/>
                  </a:lnTo>
                  <a:lnTo>
                    <a:pt x="3750" y="2299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2689395" y="3181217"/>
            <a:ext cx="571142" cy="558016"/>
            <a:chOff x="2661851" y="2817087"/>
            <a:chExt cx="295760" cy="288978"/>
          </a:xfrm>
        </p:grpSpPr>
        <p:sp>
          <p:nvSpPr>
            <p:cNvPr id="1126" name="Google Shape;1126;p41"/>
            <p:cNvSpPr/>
            <p:nvPr/>
          </p:nvSpPr>
          <p:spPr>
            <a:xfrm>
              <a:off x="2664871" y="2817087"/>
              <a:ext cx="207750" cy="206736"/>
            </a:xfrm>
            <a:custGeom>
              <a:avLst/>
              <a:gdLst/>
              <a:ahLst/>
              <a:cxnLst/>
              <a:rect l="l" t="t" r="r" b="b"/>
              <a:pathLst>
                <a:path w="9219" h="9174" extrusionOk="0">
                  <a:moveTo>
                    <a:pt x="1" y="1"/>
                  </a:moveTo>
                  <a:lnTo>
                    <a:pt x="849" y="3505"/>
                  </a:lnTo>
                  <a:lnTo>
                    <a:pt x="7589" y="9174"/>
                  </a:lnTo>
                  <a:lnTo>
                    <a:pt x="9219" y="7567"/>
                  </a:lnTo>
                  <a:lnTo>
                    <a:pt x="3527" y="8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665389" y="2817087"/>
              <a:ext cx="188618" cy="206736"/>
            </a:xfrm>
            <a:custGeom>
              <a:avLst/>
              <a:gdLst/>
              <a:ahLst/>
              <a:cxnLst/>
              <a:rect l="l" t="t" r="r" b="b"/>
              <a:pathLst>
                <a:path w="8370" h="9174" extrusionOk="0">
                  <a:moveTo>
                    <a:pt x="0" y="1"/>
                  </a:moveTo>
                  <a:lnTo>
                    <a:pt x="826" y="3505"/>
                  </a:lnTo>
                  <a:lnTo>
                    <a:pt x="7566" y="9174"/>
                  </a:lnTo>
                  <a:lnTo>
                    <a:pt x="8370" y="8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835880" y="2987601"/>
              <a:ext cx="90546" cy="90546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1607" y="0"/>
                  </a:moveTo>
                  <a:lnTo>
                    <a:pt x="0" y="1607"/>
                  </a:lnTo>
                  <a:lnTo>
                    <a:pt x="804" y="2410"/>
                  </a:lnTo>
                  <a:lnTo>
                    <a:pt x="1563" y="2098"/>
                  </a:lnTo>
                  <a:lnTo>
                    <a:pt x="1339" y="2924"/>
                  </a:lnTo>
                  <a:lnTo>
                    <a:pt x="2433" y="4017"/>
                  </a:lnTo>
                  <a:lnTo>
                    <a:pt x="4018" y="2410"/>
                  </a:lnTo>
                  <a:lnTo>
                    <a:pt x="2924" y="1339"/>
                  </a:lnTo>
                  <a:lnTo>
                    <a:pt x="2121" y="1585"/>
                  </a:lnTo>
                  <a:lnTo>
                    <a:pt x="2411" y="8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835880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804" y="1"/>
                  </a:moveTo>
                  <a:lnTo>
                    <a:pt x="0" y="804"/>
                  </a:lnTo>
                  <a:lnTo>
                    <a:pt x="804" y="1607"/>
                  </a:lnTo>
                  <a:lnTo>
                    <a:pt x="1563" y="1295"/>
                  </a:lnTo>
                  <a:lnTo>
                    <a:pt x="1339" y="2121"/>
                  </a:lnTo>
                  <a:lnTo>
                    <a:pt x="2433" y="3214"/>
                  </a:lnTo>
                  <a:lnTo>
                    <a:pt x="3214" y="241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883652" y="3038640"/>
              <a:ext cx="73960" cy="67425"/>
            </a:xfrm>
            <a:custGeom>
              <a:avLst/>
              <a:gdLst/>
              <a:ahLst/>
              <a:cxnLst/>
              <a:rect l="l" t="t" r="r" b="b"/>
              <a:pathLst>
                <a:path w="3282" h="2992" extrusionOk="0">
                  <a:moveTo>
                    <a:pt x="1641" y="0"/>
                  </a:moveTo>
                  <a:cubicBezTo>
                    <a:pt x="1256" y="0"/>
                    <a:pt x="871" y="145"/>
                    <a:pt x="581" y="436"/>
                  </a:cubicBezTo>
                  <a:cubicBezTo>
                    <a:pt x="1" y="1016"/>
                    <a:pt x="1" y="1976"/>
                    <a:pt x="581" y="2556"/>
                  </a:cubicBezTo>
                  <a:cubicBezTo>
                    <a:pt x="871" y="2846"/>
                    <a:pt x="1256" y="2991"/>
                    <a:pt x="1641" y="2991"/>
                  </a:cubicBezTo>
                  <a:cubicBezTo>
                    <a:pt x="2026" y="2991"/>
                    <a:pt x="2411" y="2846"/>
                    <a:pt x="2701" y="2556"/>
                  </a:cubicBezTo>
                  <a:cubicBezTo>
                    <a:pt x="3281" y="1976"/>
                    <a:pt x="3281" y="1016"/>
                    <a:pt x="2701" y="436"/>
                  </a:cubicBezTo>
                  <a:cubicBezTo>
                    <a:pt x="2411" y="145"/>
                    <a:pt x="20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2853975" y="3005695"/>
              <a:ext cx="47819" cy="48315"/>
            </a:xfrm>
            <a:custGeom>
              <a:avLst/>
              <a:gdLst/>
              <a:ahLst/>
              <a:cxnLst/>
              <a:rect l="l" t="t" r="r" b="b"/>
              <a:pathLst>
                <a:path w="2122" h="2144" extrusionOk="0">
                  <a:moveTo>
                    <a:pt x="1585" y="1"/>
                  </a:moveTo>
                  <a:lnTo>
                    <a:pt x="1" y="1607"/>
                  </a:lnTo>
                  <a:lnTo>
                    <a:pt x="536" y="2143"/>
                  </a:lnTo>
                  <a:lnTo>
                    <a:pt x="2121" y="536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2817763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2679" y="1"/>
                  </a:moveTo>
                  <a:lnTo>
                    <a:pt x="1" y="2657"/>
                  </a:lnTo>
                  <a:lnTo>
                    <a:pt x="536" y="3192"/>
                  </a:lnTo>
                  <a:lnTo>
                    <a:pt x="3192" y="537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2746849" y="2817087"/>
              <a:ext cx="207254" cy="206736"/>
            </a:xfrm>
            <a:custGeom>
              <a:avLst/>
              <a:gdLst/>
              <a:ahLst/>
              <a:cxnLst/>
              <a:rect l="l" t="t" r="r" b="b"/>
              <a:pathLst>
                <a:path w="9197" h="9174" extrusionOk="0">
                  <a:moveTo>
                    <a:pt x="9196" y="1"/>
                  </a:moveTo>
                  <a:lnTo>
                    <a:pt x="5692" y="827"/>
                  </a:lnTo>
                  <a:lnTo>
                    <a:pt x="1" y="7567"/>
                  </a:lnTo>
                  <a:lnTo>
                    <a:pt x="1630" y="9174"/>
                  </a:lnTo>
                  <a:lnTo>
                    <a:pt x="8370" y="3505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765462" y="2817087"/>
              <a:ext cx="188640" cy="206736"/>
            </a:xfrm>
            <a:custGeom>
              <a:avLst/>
              <a:gdLst/>
              <a:ahLst/>
              <a:cxnLst/>
              <a:rect l="l" t="t" r="r" b="b"/>
              <a:pathLst>
                <a:path w="8371" h="9174" extrusionOk="0">
                  <a:moveTo>
                    <a:pt x="8370" y="1"/>
                  </a:moveTo>
                  <a:lnTo>
                    <a:pt x="1" y="8371"/>
                  </a:lnTo>
                  <a:lnTo>
                    <a:pt x="804" y="9174"/>
                  </a:lnTo>
                  <a:lnTo>
                    <a:pt x="7544" y="350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2693038" y="2987601"/>
              <a:ext cx="90050" cy="90546"/>
            </a:xfrm>
            <a:custGeom>
              <a:avLst/>
              <a:gdLst/>
              <a:ahLst/>
              <a:cxnLst/>
              <a:rect l="l" t="t" r="r" b="b"/>
              <a:pathLst>
                <a:path w="3996" h="4018" extrusionOk="0">
                  <a:moveTo>
                    <a:pt x="2411" y="0"/>
                  </a:moveTo>
                  <a:lnTo>
                    <a:pt x="1608" y="804"/>
                  </a:lnTo>
                  <a:lnTo>
                    <a:pt x="1898" y="1585"/>
                  </a:lnTo>
                  <a:lnTo>
                    <a:pt x="1094" y="1339"/>
                  </a:lnTo>
                  <a:lnTo>
                    <a:pt x="1" y="2410"/>
                  </a:lnTo>
                  <a:lnTo>
                    <a:pt x="1585" y="4017"/>
                  </a:lnTo>
                  <a:lnTo>
                    <a:pt x="2679" y="2924"/>
                  </a:lnTo>
                  <a:lnTo>
                    <a:pt x="2456" y="2098"/>
                  </a:lnTo>
                  <a:lnTo>
                    <a:pt x="3215" y="2410"/>
                  </a:lnTo>
                  <a:lnTo>
                    <a:pt x="3996" y="1607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711155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2411" y="1"/>
                  </a:moveTo>
                  <a:lnTo>
                    <a:pt x="0" y="2411"/>
                  </a:lnTo>
                  <a:lnTo>
                    <a:pt x="781" y="3214"/>
                  </a:lnTo>
                  <a:lnTo>
                    <a:pt x="1875" y="2121"/>
                  </a:lnTo>
                  <a:lnTo>
                    <a:pt x="1652" y="1295"/>
                  </a:lnTo>
                  <a:lnTo>
                    <a:pt x="2411" y="1607"/>
                  </a:lnTo>
                  <a:lnTo>
                    <a:pt x="3214" y="804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661851" y="3037828"/>
              <a:ext cx="85588" cy="68236"/>
            </a:xfrm>
            <a:custGeom>
              <a:avLst/>
              <a:gdLst/>
              <a:ahLst/>
              <a:cxnLst/>
              <a:rect l="l" t="t" r="r" b="b"/>
              <a:pathLst>
                <a:path w="3798" h="3028" extrusionOk="0">
                  <a:moveTo>
                    <a:pt x="1637" y="0"/>
                  </a:moveTo>
                  <a:cubicBezTo>
                    <a:pt x="1283" y="0"/>
                    <a:pt x="914" y="139"/>
                    <a:pt x="581" y="472"/>
                  </a:cubicBezTo>
                  <a:cubicBezTo>
                    <a:pt x="1" y="1052"/>
                    <a:pt x="1" y="2012"/>
                    <a:pt x="581" y="2592"/>
                  </a:cubicBezTo>
                  <a:cubicBezTo>
                    <a:pt x="871" y="2882"/>
                    <a:pt x="1256" y="3027"/>
                    <a:pt x="1641" y="3027"/>
                  </a:cubicBezTo>
                  <a:cubicBezTo>
                    <a:pt x="2026" y="3027"/>
                    <a:pt x="2411" y="2882"/>
                    <a:pt x="2702" y="2592"/>
                  </a:cubicBezTo>
                  <a:cubicBezTo>
                    <a:pt x="3798" y="1513"/>
                    <a:pt x="2804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717690" y="3006191"/>
              <a:ext cx="47797" cy="47819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514" y="1"/>
                  </a:moveTo>
                  <a:lnTo>
                    <a:pt x="0" y="536"/>
                  </a:lnTo>
                  <a:lnTo>
                    <a:pt x="1585" y="2121"/>
                  </a:lnTo>
                  <a:lnTo>
                    <a:pt x="2121" y="158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2729250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536" y="1"/>
                  </a:moveTo>
                  <a:lnTo>
                    <a:pt x="1" y="537"/>
                  </a:lnTo>
                  <a:lnTo>
                    <a:pt x="2679" y="3192"/>
                  </a:lnTo>
                  <a:lnTo>
                    <a:pt x="3192" y="265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0" name="Google Shape;1140;p41"/>
          <p:cNvGrpSpPr/>
          <p:nvPr/>
        </p:nvGrpSpPr>
        <p:grpSpPr>
          <a:xfrm>
            <a:off x="2689395" y="1712310"/>
            <a:ext cx="589592" cy="425430"/>
            <a:chOff x="1342159" y="2851293"/>
            <a:chExt cx="305314" cy="220316"/>
          </a:xfrm>
        </p:grpSpPr>
        <p:sp>
          <p:nvSpPr>
            <p:cNvPr id="1141" name="Google Shape;1141;p41"/>
            <p:cNvSpPr/>
            <p:nvPr/>
          </p:nvSpPr>
          <p:spPr>
            <a:xfrm>
              <a:off x="1401513" y="3020793"/>
              <a:ext cx="186612" cy="50816"/>
            </a:xfrm>
            <a:custGeom>
              <a:avLst/>
              <a:gdLst/>
              <a:ahLst/>
              <a:cxnLst/>
              <a:rect l="l" t="t" r="r" b="b"/>
              <a:pathLst>
                <a:path w="8281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8281" y="2254"/>
                  </a:lnTo>
                  <a:lnTo>
                    <a:pt x="8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495051" y="3020793"/>
              <a:ext cx="93070" cy="50816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4130" y="2254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400499" y="2902085"/>
              <a:ext cx="188640" cy="71458"/>
            </a:xfrm>
            <a:custGeom>
              <a:avLst/>
              <a:gdLst/>
              <a:ahLst/>
              <a:cxnLst/>
              <a:rect l="l" t="t" r="r" b="b"/>
              <a:pathLst>
                <a:path w="8371" h="3171" extrusionOk="0">
                  <a:moveTo>
                    <a:pt x="4197" y="1"/>
                  </a:moveTo>
                  <a:cubicBezTo>
                    <a:pt x="2456" y="1"/>
                    <a:pt x="894" y="737"/>
                    <a:pt x="1" y="1987"/>
                  </a:cubicBezTo>
                  <a:lnTo>
                    <a:pt x="626" y="3170"/>
                  </a:lnTo>
                  <a:lnTo>
                    <a:pt x="7768" y="3170"/>
                  </a:lnTo>
                  <a:lnTo>
                    <a:pt x="8371" y="1987"/>
                  </a:lnTo>
                  <a:cubicBezTo>
                    <a:pt x="7455" y="737"/>
                    <a:pt x="5915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495051" y="2902085"/>
              <a:ext cx="94084" cy="71458"/>
            </a:xfrm>
            <a:custGeom>
              <a:avLst/>
              <a:gdLst/>
              <a:ahLst/>
              <a:cxnLst/>
              <a:rect l="l" t="t" r="r" b="b"/>
              <a:pathLst>
                <a:path w="4175" h="3171" extrusionOk="0">
                  <a:moveTo>
                    <a:pt x="1" y="1"/>
                  </a:moveTo>
                  <a:lnTo>
                    <a:pt x="1" y="3170"/>
                  </a:lnTo>
                  <a:lnTo>
                    <a:pt x="3572" y="3170"/>
                  </a:lnTo>
                  <a:lnTo>
                    <a:pt x="4175" y="1987"/>
                  </a:lnTo>
                  <a:cubicBezTo>
                    <a:pt x="3259" y="737"/>
                    <a:pt x="171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369831" y="2892034"/>
              <a:ext cx="249981" cy="145869"/>
            </a:xfrm>
            <a:custGeom>
              <a:avLst/>
              <a:gdLst/>
              <a:ahLst/>
              <a:cxnLst/>
              <a:rect l="l" t="t" r="r" b="b"/>
              <a:pathLst>
                <a:path w="11093" h="6473" extrusionOk="0">
                  <a:moveTo>
                    <a:pt x="5045" y="0"/>
                  </a:moveTo>
                  <a:cubicBezTo>
                    <a:pt x="4777" y="1250"/>
                    <a:pt x="4129" y="2589"/>
                    <a:pt x="3259" y="2723"/>
                  </a:cubicBezTo>
                  <a:lnTo>
                    <a:pt x="2880" y="2723"/>
                  </a:lnTo>
                  <a:cubicBezTo>
                    <a:pt x="2054" y="2589"/>
                    <a:pt x="1340" y="2054"/>
                    <a:pt x="960" y="1317"/>
                  </a:cubicBezTo>
                  <a:lnTo>
                    <a:pt x="0" y="1697"/>
                  </a:lnTo>
                  <a:lnTo>
                    <a:pt x="1407" y="6473"/>
                  </a:lnTo>
                  <a:lnTo>
                    <a:pt x="9687" y="6473"/>
                  </a:lnTo>
                  <a:lnTo>
                    <a:pt x="11093" y="1697"/>
                  </a:lnTo>
                  <a:lnTo>
                    <a:pt x="10133" y="1317"/>
                  </a:lnTo>
                  <a:cubicBezTo>
                    <a:pt x="9754" y="2054"/>
                    <a:pt x="9040" y="2589"/>
                    <a:pt x="8236" y="2723"/>
                  </a:cubicBezTo>
                  <a:lnTo>
                    <a:pt x="7834" y="2723"/>
                  </a:lnTo>
                  <a:cubicBezTo>
                    <a:pt x="6964" y="2589"/>
                    <a:pt x="6339" y="1250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95051" y="2891539"/>
              <a:ext cx="124754" cy="146365"/>
            </a:xfrm>
            <a:custGeom>
              <a:avLst/>
              <a:gdLst/>
              <a:ahLst/>
              <a:cxnLst/>
              <a:rect l="l" t="t" r="r" b="b"/>
              <a:pathLst>
                <a:path w="5536" h="6495" extrusionOk="0">
                  <a:moveTo>
                    <a:pt x="1" y="0"/>
                  </a:moveTo>
                  <a:lnTo>
                    <a:pt x="1" y="6495"/>
                  </a:lnTo>
                  <a:lnTo>
                    <a:pt x="4130" y="6495"/>
                  </a:lnTo>
                  <a:lnTo>
                    <a:pt x="5536" y="1719"/>
                  </a:lnTo>
                  <a:lnTo>
                    <a:pt x="4576" y="1339"/>
                  </a:lnTo>
                  <a:cubicBezTo>
                    <a:pt x="4197" y="2076"/>
                    <a:pt x="3483" y="2589"/>
                    <a:pt x="2679" y="2723"/>
                  </a:cubicBezTo>
                  <a:lnTo>
                    <a:pt x="2277" y="2723"/>
                  </a:lnTo>
                  <a:cubicBezTo>
                    <a:pt x="1407" y="2589"/>
                    <a:pt x="782" y="1272"/>
                    <a:pt x="4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342159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519" y="0"/>
                  </a:moveTo>
                  <a:cubicBezTo>
                    <a:pt x="1" y="0"/>
                    <a:pt x="1" y="2255"/>
                    <a:pt x="1519" y="2255"/>
                  </a:cubicBezTo>
                  <a:cubicBezTo>
                    <a:pt x="3014" y="2255"/>
                    <a:pt x="3014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579553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496" y="0"/>
                  </a:moveTo>
                  <a:cubicBezTo>
                    <a:pt x="0" y="0"/>
                    <a:pt x="0" y="2255"/>
                    <a:pt x="1496" y="2255"/>
                  </a:cubicBezTo>
                  <a:cubicBezTo>
                    <a:pt x="3014" y="2255"/>
                    <a:pt x="3014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461363" y="2851293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1"/>
                  </a:moveTo>
                  <a:cubicBezTo>
                    <a:pt x="492" y="1"/>
                    <a:pt x="0" y="1206"/>
                    <a:pt x="692" y="1898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7"/>
                  </a:cubicBezTo>
                  <a:cubicBezTo>
                    <a:pt x="2612" y="492"/>
                    <a:pt x="2098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65892" y="2949361"/>
              <a:ext cx="57870" cy="57870"/>
            </a:xfrm>
            <a:custGeom>
              <a:avLst/>
              <a:gdLst/>
              <a:ahLst/>
              <a:cxnLst/>
              <a:rect l="l" t="t" r="r" b="b"/>
              <a:pathLst>
                <a:path w="2568" h="2568" extrusionOk="0">
                  <a:moveTo>
                    <a:pt x="1295" y="1"/>
                  </a:moveTo>
                  <a:lnTo>
                    <a:pt x="0" y="1295"/>
                  </a:lnTo>
                  <a:lnTo>
                    <a:pt x="1295" y="2567"/>
                  </a:lnTo>
                  <a:lnTo>
                    <a:pt x="2567" y="129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533787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36" y="0"/>
                  </a:moveTo>
                  <a:lnTo>
                    <a:pt x="0" y="514"/>
                  </a:lnTo>
                  <a:lnTo>
                    <a:pt x="536" y="1049"/>
                  </a:lnTo>
                  <a:lnTo>
                    <a:pt x="1049" y="5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432182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1" y="514"/>
                  </a:lnTo>
                  <a:lnTo>
                    <a:pt x="514" y="1049"/>
                  </a:lnTo>
                  <a:lnTo>
                    <a:pt x="1050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495051" y="2851293"/>
              <a:ext cx="33735" cy="50816"/>
            </a:xfrm>
            <a:custGeom>
              <a:avLst/>
              <a:gdLst/>
              <a:ahLst/>
              <a:cxnLst/>
              <a:rect l="l" t="t" r="r" b="b"/>
              <a:pathLst>
                <a:path w="1497" h="2255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495051" y="2949361"/>
              <a:ext cx="28710" cy="57870"/>
            </a:xfrm>
            <a:custGeom>
              <a:avLst/>
              <a:gdLst/>
              <a:ahLst/>
              <a:cxnLst/>
              <a:rect l="l" t="t" r="r" b="b"/>
              <a:pathLst>
                <a:path w="1274" h="2568" extrusionOk="0">
                  <a:moveTo>
                    <a:pt x="1" y="1"/>
                  </a:moveTo>
                  <a:lnTo>
                    <a:pt x="1" y="2567"/>
                  </a:lnTo>
                  <a:lnTo>
                    <a:pt x="1273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A3B4E45-B025-6B20-DFD3-2468938F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672" y="318285"/>
            <a:ext cx="3460026" cy="42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38"/>
          <p:cNvGrpSpPr/>
          <p:nvPr/>
        </p:nvGrpSpPr>
        <p:grpSpPr>
          <a:xfrm>
            <a:off x="1777275" y="2249328"/>
            <a:ext cx="5589350" cy="1620600"/>
            <a:chOff x="1777275" y="2249328"/>
            <a:chExt cx="5589350" cy="1620600"/>
          </a:xfrm>
        </p:grpSpPr>
        <p:cxnSp>
          <p:nvCxnSpPr>
            <p:cNvPr id="976" name="Google Shape;976;p38"/>
            <p:cNvCxnSpPr>
              <a:stCxn id="977" idx="3"/>
              <a:endCxn id="978" idx="1"/>
            </p:cNvCxnSpPr>
            <p:nvPr/>
          </p:nvCxnSpPr>
          <p:spPr>
            <a:xfrm>
              <a:off x="2270163" y="3059628"/>
              <a:ext cx="4603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38"/>
            <p:cNvCxnSpPr/>
            <p:nvPr/>
          </p:nvCxnSpPr>
          <p:spPr>
            <a:xfrm>
              <a:off x="1777275" y="22493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38"/>
            <p:cNvCxnSpPr/>
            <p:nvPr/>
          </p:nvCxnSpPr>
          <p:spPr>
            <a:xfrm>
              <a:off x="7366625" y="33335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1" name="Google Shape;981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Chronologie</a:t>
            </a:r>
            <a:r>
              <a:rPr lang="en-US" dirty="0"/>
              <a:t> de la </a:t>
            </a:r>
            <a:r>
              <a:rPr lang="en-US" dirty="0" err="1"/>
              <a:t>révolution</a:t>
            </a:r>
            <a:endParaRPr dirty="0"/>
          </a:p>
        </p:txBody>
      </p:sp>
      <p:sp>
        <p:nvSpPr>
          <p:cNvPr id="982" name="Google Shape;982;p38"/>
          <p:cNvSpPr/>
          <p:nvPr/>
        </p:nvSpPr>
        <p:spPr>
          <a:xfrm>
            <a:off x="3147483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1785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7" name="Google Shape;977;p38"/>
          <p:cNvSpPr/>
          <p:nvPr/>
        </p:nvSpPr>
        <p:spPr>
          <a:xfrm>
            <a:off x="1284363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1778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5010604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1788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8" name="Google Shape;978;p38"/>
          <p:cNvSpPr/>
          <p:nvPr/>
        </p:nvSpPr>
        <p:spPr>
          <a:xfrm>
            <a:off x="6873725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1789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4439425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Sécheresse sévère,  hiver froid, mauvaises récoltes sévères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713163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Assistance à la guerre d’indépendance américaine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63025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Révolution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française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25763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Sécheresse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mauvaises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récoltes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88" name="Google Shape;988;p38"/>
          <p:cNvGrpSpPr/>
          <p:nvPr/>
        </p:nvGrpSpPr>
        <p:grpSpPr>
          <a:xfrm>
            <a:off x="7071814" y="3946132"/>
            <a:ext cx="589618" cy="572699"/>
            <a:chOff x="6170319" y="4318855"/>
            <a:chExt cx="298269" cy="289710"/>
          </a:xfrm>
        </p:grpSpPr>
        <p:sp>
          <p:nvSpPr>
            <p:cNvPr id="989" name="Google Shape;989;p38"/>
            <p:cNvSpPr/>
            <p:nvPr/>
          </p:nvSpPr>
          <p:spPr>
            <a:xfrm>
              <a:off x="6170319" y="4318855"/>
              <a:ext cx="76461" cy="50816"/>
            </a:xfrm>
            <a:custGeom>
              <a:avLst/>
              <a:gdLst/>
              <a:ahLst/>
              <a:cxnLst/>
              <a:rect l="l" t="t" r="r" b="b"/>
              <a:pathLst>
                <a:path w="3393" h="2255" extrusionOk="0">
                  <a:moveTo>
                    <a:pt x="1518" y="0"/>
                  </a:moveTo>
                  <a:cubicBezTo>
                    <a:pt x="0" y="0"/>
                    <a:pt x="0" y="2254"/>
                    <a:pt x="1518" y="2254"/>
                  </a:cubicBezTo>
                  <a:lnTo>
                    <a:pt x="3393" y="2254"/>
                  </a:lnTo>
                  <a:lnTo>
                    <a:pt x="3393" y="1138"/>
                  </a:lnTo>
                  <a:lnTo>
                    <a:pt x="3393" y="1116"/>
                  </a:lnTo>
                  <a:cubicBezTo>
                    <a:pt x="3393" y="514"/>
                    <a:pt x="2143" y="0"/>
                    <a:pt x="1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6205021" y="4319351"/>
              <a:ext cx="229361" cy="289214"/>
            </a:xfrm>
            <a:custGeom>
              <a:avLst/>
              <a:gdLst/>
              <a:ahLst/>
              <a:cxnLst/>
              <a:rect l="l" t="t" r="r" b="b"/>
              <a:pathLst>
                <a:path w="10178" h="12834" extrusionOk="0">
                  <a:moveTo>
                    <a:pt x="0" y="1"/>
                  </a:moveTo>
                  <a:cubicBezTo>
                    <a:pt x="625" y="1"/>
                    <a:pt x="1116" y="492"/>
                    <a:pt x="1116" y="1116"/>
                  </a:cubicBezTo>
                  <a:lnTo>
                    <a:pt x="1116" y="11718"/>
                  </a:lnTo>
                  <a:cubicBezTo>
                    <a:pt x="1116" y="12343"/>
                    <a:pt x="1629" y="12834"/>
                    <a:pt x="2232" y="12834"/>
                  </a:cubicBezTo>
                  <a:cubicBezTo>
                    <a:pt x="2857" y="12834"/>
                    <a:pt x="4129" y="12343"/>
                    <a:pt x="4129" y="11718"/>
                  </a:cubicBezTo>
                  <a:lnTo>
                    <a:pt x="5647" y="11807"/>
                  </a:lnTo>
                  <a:lnTo>
                    <a:pt x="10155" y="12075"/>
                  </a:lnTo>
                  <a:lnTo>
                    <a:pt x="10155" y="1496"/>
                  </a:lnTo>
                  <a:lnTo>
                    <a:pt x="10178" y="1496"/>
                  </a:lnTo>
                  <a:cubicBezTo>
                    <a:pt x="10178" y="670"/>
                    <a:pt x="9508" y="1"/>
                    <a:pt x="8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6332247" y="4319351"/>
              <a:ext cx="101633" cy="272133"/>
            </a:xfrm>
            <a:custGeom>
              <a:avLst/>
              <a:gdLst/>
              <a:ahLst/>
              <a:cxnLst/>
              <a:rect l="l" t="t" r="r" b="b"/>
              <a:pathLst>
                <a:path w="4510" h="12076" extrusionOk="0">
                  <a:moveTo>
                    <a:pt x="1" y="1"/>
                  </a:moveTo>
                  <a:lnTo>
                    <a:pt x="1" y="11807"/>
                  </a:lnTo>
                  <a:lnTo>
                    <a:pt x="4509" y="12075"/>
                  </a:lnTo>
                  <a:lnTo>
                    <a:pt x="4509" y="1496"/>
                  </a:lnTo>
                  <a:cubicBezTo>
                    <a:pt x="4487" y="670"/>
                    <a:pt x="3817" y="1"/>
                    <a:pt x="2992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297545" y="4370142"/>
              <a:ext cx="68439" cy="17127"/>
            </a:xfrm>
            <a:custGeom>
              <a:avLst/>
              <a:gdLst/>
              <a:ahLst/>
              <a:cxnLst/>
              <a:rect l="l" t="t" r="r" b="b"/>
              <a:pathLst>
                <a:path w="303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36" y="76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6263857" y="4404844"/>
              <a:ext cx="135818" cy="16631"/>
            </a:xfrm>
            <a:custGeom>
              <a:avLst/>
              <a:gdLst/>
              <a:ahLst/>
              <a:cxnLst/>
              <a:rect l="l" t="t" r="r" b="b"/>
              <a:pathLst>
                <a:path w="602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6027" y="737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6263857" y="4438555"/>
              <a:ext cx="135818" cy="17104"/>
            </a:xfrm>
            <a:custGeom>
              <a:avLst/>
              <a:gdLst/>
              <a:ahLst/>
              <a:cxnLst/>
              <a:rect l="l" t="t" r="r" b="b"/>
              <a:pathLst>
                <a:path w="6027" h="759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263857" y="4472243"/>
              <a:ext cx="135818" cy="17127"/>
            </a:xfrm>
            <a:custGeom>
              <a:avLst/>
              <a:gdLst/>
              <a:ahLst/>
              <a:cxnLst/>
              <a:rect l="l" t="t" r="r" b="b"/>
              <a:pathLst>
                <a:path w="6027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332247" y="4506449"/>
              <a:ext cx="67425" cy="16608"/>
            </a:xfrm>
            <a:custGeom>
              <a:avLst/>
              <a:gdLst/>
              <a:ahLst/>
              <a:cxnLst/>
              <a:rect l="l" t="t" r="r" b="b"/>
              <a:pathLst>
                <a:path w="299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6332247" y="4370142"/>
              <a:ext cx="33735" cy="17127"/>
            </a:xfrm>
            <a:custGeom>
              <a:avLst/>
              <a:gdLst/>
              <a:ahLst/>
              <a:cxnLst/>
              <a:rect l="l" t="t" r="r" b="b"/>
              <a:pathLst>
                <a:path w="149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6332247" y="4404844"/>
              <a:ext cx="67425" cy="16631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332247" y="4438555"/>
              <a:ext cx="67425" cy="17104"/>
            </a:xfrm>
            <a:custGeom>
              <a:avLst/>
              <a:gdLst/>
              <a:ahLst/>
              <a:cxnLst/>
              <a:rect l="l" t="t" r="r" b="b"/>
              <a:pathLst>
                <a:path w="2992" h="759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332247" y="4472243"/>
              <a:ext cx="67425" cy="17127"/>
            </a:xfrm>
            <a:custGeom>
              <a:avLst/>
              <a:gdLst/>
              <a:ahLst/>
              <a:cxnLst/>
              <a:rect l="l" t="t" r="r" b="b"/>
              <a:pathLst>
                <a:path w="2992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255317" y="4574839"/>
              <a:ext cx="213271" cy="33712"/>
            </a:xfrm>
            <a:custGeom>
              <a:avLst/>
              <a:gdLst/>
              <a:ahLst/>
              <a:cxnLst/>
              <a:rect l="l" t="t" r="r" b="b"/>
              <a:pathLst>
                <a:path w="9464" h="1496" extrusionOk="0">
                  <a:moveTo>
                    <a:pt x="1049" y="1"/>
                  </a:moveTo>
                  <a:cubicBezTo>
                    <a:pt x="1094" y="112"/>
                    <a:pt x="1116" y="246"/>
                    <a:pt x="1116" y="380"/>
                  </a:cubicBezTo>
                  <a:cubicBezTo>
                    <a:pt x="1116" y="983"/>
                    <a:pt x="625" y="1496"/>
                    <a:pt x="0" y="1496"/>
                  </a:cubicBezTo>
                  <a:lnTo>
                    <a:pt x="8303" y="1496"/>
                  </a:lnTo>
                  <a:cubicBezTo>
                    <a:pt x="8928" y="1496"/>
                    <a:pt x="9441" y="983"/>
                    <a:pt x="9463" y="380"/>
                  </a:cubicBezTo>
                  <a:cubicBezTo>
                    <a:pt x="9463" y="246"/>
                    <a:pt x="9441" y="112"/>
                    <a:pt x="9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332247" y="4574839"/>
              <a:ext cx="135841" cy="33712"/>
            </a:xfrm>
            <a:custGeom>
              <a:avLst/>
              <a:gdLst/>
              <a:ahLst/>
              <a:cxnLst/>
              <a:rect l="l" t="t" r="r" b="b"/>
              <a:pathLst>
                <a:path w="6028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889" y="1496"/>
                  </a:lnTo>
                  <a:cubicBezTo>
                    <a:pt x="5491" y="1496"/>
                    <a:pt x="6005" y="1005"/>
                    <a:pt x="6027" y="380"/>
                  </a:cubicBezTo>
                  <a:cubicBezTo>
                    <a:pt x="6027" y="246"/>
                    <a:pt x="6005" y="112"/>
                    <a:pt x="5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396898" y="1600664"/>
            <a:ext cx="668163" cy="572476"/>
            <a:chOff x="3390617" y="1314350"/>
            <a:chExt cx="338002" cy="289597"/>
          </a:xfrm>
        </p:grpSpPr>
        <p:sp>
          <p:nvSpPr>
            <p:cNvPr id="1004" name="Google Shape;1004;p38"/>
            <p:cNvSpPr/>
            <p:nvPr/>
          </p:nvSpPr>
          <p:spPr>
            <a:xfrm>
              <a:off x="3390617" y="1314350"/>
              <a:ext cx="338002" cy="289597"/>
            </a:xfrm>
            <a:custGeom>
              <a:avLst/>
              <a:gdLst/>
              <a:ahLst/>
              <a:cxnLst/>
              <a:rect l="l" t="t" r="r" b="b"/>
              <a:pathLst>
                <a:path w="14999" h="12851" extrusionOk="0">
                  <a:moveTo>
                    <a:pt x="8593" y="0"/>
                  </a:moveTo>
                  <a:cubicBezTo>
                    <a:pt x="2879" y="0"/>
                    <a:pt x="0" y="6919"/>
                    <a:pt x="4062" y="10959"/>
                  </a:cubicBezTo>
                  <a:cubicBezTo>
                    <a:pt x="5369" y="12266"/>
                    <a:pt x="6975" y="12851"/>
                    <a:pt x="8550" y="12851"/>
                  </a:cubicBezTo>
                  <a:cubicBezTo>
                    <a:pt x="11843" y="12851"/>
                    <a:pt x="14998" y="10293"/>
                    <a:pt x="14998" y="6428"/>
                  </a:cubicBezTo>
                  <a:cubicBezTo>
                    <a:pt x="14998" y="2879"/>
                    <a:pt x="12119" y="22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84227" y="1314350"/>
              <a:ext cx="144382" cy="289214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1" y="0"/>
                  </a:moveTo>
                  <a:lnTo>
                    <a:pt x="1" y="12833"/>
                  </a:lnTo>
                  <a:cubicBezTo>
                    <a:pt x="3527" y="12811"/>
                    <a:pt x="6406" y="9954"/>
                    <a:pt x="6406" y="6428"/>
                  </a:cubicBezTo>
                  <a:cubicBezTo>
                    <a:pt x="6406" y="2879"/>
                    <a:pt x="3527" y="22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449949" y="1348444"/>
              <a:ext cx="244460" cy="217395"/>
            </a:xfrm>
            <a:custGeom>
              <a:avLst/>
              <a:gdLst/>
              <a:ahLst/>
              <a:cxnLst/>
              <a:rect l="l" t="t" r="r" b="b"/>
              <a:pathLst>
                <a:path w="10848" h="9647" extrusionOk="0">
                  <a:moveTo>
                    <a:pt x="5942" y="1"/>
                  </a:moveTo>
                  <a:cubicBezTo>
                    <a:pt x="5031" y="1"/>
                    <a:pt x="4096" y="260"/>
                    <a:pt x="3237" y="830"/>
                  </a:cubicBezTo>
                  <a:cubicBezTo>
                    <a:pt x="1" y="2995"/>
                    <a:pt x="469" y="7906"/>
                    <a:pt x="4085" y="9401"/>
                  </a:cubicBezTo>
                  <a:lnTo>
                    <a:pt x="5960" y="9557"/>
                  </a:lnTo>
                  <a:lnTo>
                    <a:pt x="7076" y="9646"/>
                  </a:lnTo>
                  <a:cubicBezTo>
                    <a:pt x="9285" y="9133"/>
                    <a:pt x="10848" y="7169"/>
                    <a:pt x="10848" y="4915"/>
                  </a:cubicBezTo>
                  <a:cubicBezTo>
                    <a:pt x="10848" y="2022"/>
                    <a:pt x="8488" y="1"/>
                    <a:pt x="5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584227" y="1349052"/>
              <a:ext cx="110174" cy="216787"/>
            </a:xfrm>
            <a:custGeom>
              <a:avLst/>
              <a:gdLst/>
              <a:ahLst/>
              <a:cxnLst/>
              <a:rect l="l" t="t" r="r" b="b"/>
              <a:pathLst>
                <a:path w="4889" h="9620" extrusionOk="0">
                  <a:moveTo>
                    <a:pt x="1" y="0"/>
                  </a:moveTo>
                  <a:lnTo>
                    <a:pt x="1" y="9530"/>
                  </a:lnTo>
                  <a:lnTo>
                    <a:pt x="1117" y="9619"/>
                  </a:lnTo>
                  <a:cubicBezTo>
                    <a:pt x="3326" y="9106"/>
                    <a:pt x="4889" y="7142"/>
                    <a:pt x="4889" y="4888"/>
                  </a:cubicBezTo>
                  <a:cubicBezTo>
                    <a:pt x="4889" y="2187"/>
                    <a:pt x="2702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504278" y="1382582"/>
              <a:ext cx="158444" cy="186274"/>
            </a:xfrm>
            <a:custGeom>
              <a:avLst/>
              <a:gdLst/>
              <a:ahLst/>
              <a:cxnLst/>
              <a:rect l="l" t="t" r="r" b="b"/>
              <a:pathLst>
                <a:path w="7031" h="8266" extrusionOk="0">
                  <a:moveTo>
                    <a:pt x="3110" y="0"/>
                  </a:moveTo>
                  <a:cubicBezTo>
                    <a:pt x="2896" y="0"/>
                    <a:pt x="2687" y="22"/>
                    <a:pt x="2478" y="74"/>
                  </a:cubicBezTo>
                  <a:cubicBezTo>
                    <a:pt x="1362" y="320"/>
                    <a:pt x="491" y="1190"/>
                    <a:pt x="246" y="2306"/>
                  </a:cubicBezTo>
                  <a:cubicBezTo>
                    <a:pt x="0" y="3333"/>
                    <a:pt x="313" y="4427"/>
                    <a:pt x="1094" y="5163"/>
                  </a:cubicBezTo>
                  <a:cubicBezTo>
                    <a:pt x="1451" y="5520"/>
                    <a:pt x="1674" y="6011"/>
                    <a:pt x="1674" y="6524"/>
                  </a:cubicBezTo>
                  <a:lnTo>
                    <a:pt x="1674" y="7886"/>
                  </a:lnTo>
                  <a:cubicBezTo>
                    <a:pt x="2277" y="8131"/>
                    <a:pt x="2902" y="8265"/>
                    <a:pt x="3549" y="8265"/>
                  </a:cubicBezTo>
                  <a:cubicBezTo>
                    <a:pt x="3928" y="8265"/>
                    <a:pt x="4308" y="8221"/>
                    <a:pt x="4665" y="8131"/>
                  </a:cubicBezTo>
                  <a:lnTo>
                    <a:pt x="4665" y="6033"/>
                  </a:lnTo>
                  <a:lnTo>
                    <a:pt x="6183" y="6033"/>
                  </a:lnTo>
                  <a:lnTo>
                    <a:pt x="6183" y="5074"/>
                  </a:lnTo>
                  <a:lnTo>
                    <a:pt x="7031" y="4181"/>
                  </a:lnTo>
                  <a:lnTo>
                    <a:pt x="6183" y="2887"/>
                  </a:lnTo>
                  <a:cubicBezTo>
                    <a:pt x="6160" y="1994"/>
                    <a:pt x="5736" y="1190"/>
                    <a:pt x="5067" y="655"/>
                  </a:cubicBezTo>
                  <a:cubicBezTo>
                    <a:pt x="4620" y="298"/>
                    <a:pt x="4107" y="74"/>
                    <a:pt x="3571" y="30"/>
                  </a:cubicBezTo>
                  <a:cubicBezTo>
                    <a:pt x="3414" y="11"/>
                    <a:pt x="3261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584227" y="1383754"/>
              <a:ext cx="78489" cy="185102"/>
            </a:xfrm>
            <a:custGeom>
              <a:avLst/>
              <a:gdLst/>
              <a:ahLst/>
              <a:cxnLst/>
              <a:rect l="l" t="t" r="r" b="b"/>
              <a:pathLst>
                <a:path w="3483" h="8214" extrusionOk="0">
                  <a:moveTo>
                    <a:pt x="1" y="0"/>
                  </a:moveTo>
                  <a:lnTo>
                    <a:pt x="1" y="8213"/>
                  </a:lnTo>
                  <a:cubicBezTo>
                    <a:pt x="380" y="8213"/>
                    <a:pt x="760" y="8169"/>
                    <a:pt x="1117" y="8079"/>
                  </a:cubicBezTo>
                  <a:lnTo>
                    <a:pt x="1117" y="5981"/>
                  </a:lnTo>
                  <a:lnTo>
                    <a:pt x="2635" y="5981"/>
                  </a:lnTo>
                  <a:lnTo>
                    <a:pt x="2635" y="5022"/>
                  </a:lnTo>
                  <a:lnTo>
                    <a:pt x="3483" y="4129"/>
                  </a:lnTo>
                  <a:lnTo>
                    <a:pt x="2635" y="2857"/>
                  </a:lnTo>
                  <a:cubicBezTo>
                    <a:pt x="2612" y="1964"/>
                    <a:pt x="2188" y="1161"/>
                    <a:pt x="1496" y="625"/>
                  </a:cubicBezTo>
                  <a:cubicBezTo>
                    <a:pt x="1072" y="268"/>
                    <a:pt x="559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subTitle" idx="1"/>
          </p:nvPr>
        </p:nvSpPr>
        <p:spPr>
          <a:xfrm>
            <a:off x="4572000" y="909663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35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la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EA3926-63FB-A750-A099-12088163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081463" cy="5181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/>
              <a:t>Progrès</a:t>
            </a:r>
            <a:r>
              <a:rPr lang="en-US" altLang="zh-CN" dirty="0"/>
              <a:t> et </a:t>
            </a:r>
            <a:r>
              <a:rPr lang="en-US" altLang="zh-CN" dirty="0" err="1"/>
              <a:t>limites</a:t>
            </a:r>
            <a:endParaRPr dirty="0"/>
          </a:p>
        </p:txBody>
      </p:sp>
      <p:sp>
        <p:nvSpPr>
          <p:cNvPr id="828" name="Google Shape;828;p36"/>
          <p:cNvSpPr txBox="1">
            <a:spLocks noGrp="1"/>
          </p:cNvSpPr>
          <p:nvPr>
            <p:ph type="title" idx="2"/>
          </p:nvPr>
        </p:nvSpPr>
        <p:spPr>
          <a:xfrm>
            <a:off x="655700" y="1324568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Progrès</a:t>
            </a:r>
            <a:endParaRPr dirty="0"/>
          </a:p>
        </p:txBody>
      </p:sp>
      <p:sp>
        <p:nvSpPr>
          <p:cNvPr id="829" name="Google Shape;829;p36"/>
          <p:cNvSpPr txBox="1">
            <a:spLocks noGrp="1"/>
          </p:cNvSpPr>
          <p:nvPr>
            <p:ph type="subTitle" idx="1"/>
          </p:nvPr>
        </p:nvSpPr>
        <p:spPr>
          <a:xfrm>
            <a:off x="223838" y="1900238"/>
            <a:ext cx="2866362" cy="98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fr-FR" altLang="zh-CN" dirty="0"/>
              <a:t>les principes fondamentaux des droits de l’homme</a:t>
            </a:r>
          </a:p>
          <a:p>
            <a:pPr marL="0" lvl="0" indent="0" algn="l"/>
            <a:r>
              <a:rPr lang="fr-FR" altLang="zh-CN" dirty="0"/>
              <a:t>de la primauté du droit</a:t>
            </a:r>
          </a:p>
          <a:p>
            <a:pPr marL="0" lvl="0" indent="0" algn="l"/>
            <a:r>
              <a:rPr lang="fr-FR" altLang="zh-CN" dirty="0"/>
              <a:t>de la liberté</a:t>
            </a:r>
          </a:p>
          <a:p>
            <a:pPr marL="0" lvl="0" indent="0" algn="l"/>
            <a:r>
              <a:rPr lang="fr-FR" altLang="zh-CN" dirty="0"/>
              <a:t>de l’égalité et </a:t>
            </a:r>
          </a:p>
          <a:p>
            <a:pPr marL="0" lvl="0" indent="0" algn="l"/>
            <a:r>
              <a:rPr lang="fr-FR" altLang="zh-CN" dirty="0"/>
              <a:t>de la protection </a:t>
            </a:r>
          </a:p>
          <a:p>
            <a:pPr marL="0" lvl="0" indent="0" algn="l"/>
            <a:r>
              <a:rPr lang="fr-FR" altLang="zh-CN" dirty="0"/>
              <a:t>de la propriété privée. </a:t>
            </a:r>
            <a:endParaRPr dirty="0"/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3"/>
          </p:nvPr>
        </p:nvSpPr>
        <p:spPr>
          <a:xfrm>
            <a:off x="5987126" y="1324559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limites</a:t>
            </a:r>
            <a:endParaRPr dirty="0"/>
          </a:p>
        </p:txBody>
      </p:sp>
      <p:sp>
        <p:nvSpPr>
          <p:cNvPr id="831" name="Google Shape;831;p36"/>
          <p:cNvSpPr txBox="1">
            <a:spLocks noGrp="1"/>
          </p:cNvSpPr>
          <p:nvPr>
            <p:ph type="subTitle" idx="4"/>
          </p:nvPr>
        </p:nvSpPr>
        <p:spPr>
          <a:xfrm>
            <a:off x="5917958" y="1729866"/>
            <a:ext cx="3002203" cy="1026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altLang="zh-CN" dirty="0"/>
              <a:t>Elle ne concerne pas tout le monde, mais ne s’applique qu’aux </a:t>
            </a:r>
            <a:r>
              <a:rPr lang="fr-FR" altLang="zh-CN" dirty="0">
                <a:solidFill>
                  <a:srgbClr val="FF0000"/>
                </a:solidFill>
              </a:rPr>
              <a:t>citoyens masculins adultes de France</a:t>
            </a:r>
            <a:r>
              <a:rPr lang="fr-FR" altLang="zh-CN" dirty="0"/>
              <a:t>. Les femmes, les esclaves et les autres groupes marginalisés ne bénéficiaient pas des mêmes droits</a:t>
            </a:r>
            <a:endParaRPr dirty="0"/>
          </a:p>
        </p:txBody>
      </p:sp>
      <p:grpSp>
        <p:nvGrpSpPr>
          <p:cNvPr id="832" name="Google Shape;832;p36"/>
          <p:cNvGrpSpPr/>
          <p:nvPr/>
        </p:nvGrpSpPr>
        <p:grpSpPr>
          <a:xfrm>
            <a:off x="3321304" y="1536300"/>
            <a:ext cx="2501391" cy="3607209"/>
            <a:chOff x="3321304" y="1536300"/>
            <a:chExt cx="2501391" cy="3607209"/>
          </a:xfrm>
        </p:grpSpPr>
        <p:sp>
          <p:nvSpPr>
            <p:cNvPr id="833" name="Google Shape;833;p36"/>
            <p:cNvSpPr/>
            <p:nvPr/>
          </p:nvSpPr>
          <p:spPr>
            <a:xfrm>
              <a:off x="3747952" y="1536300"/>
              <a:ext cx="1648097" cy="3275931"/>
            </a:xfrm>
            <a:custGeom>
              <a:avLst/>
              <a:gdLst/>
              <a:ahLst/>
              <a:cxnLst/>
              <a:rect l="l" t="t" r="r" b="b"/>
              <a:pathLst>
                <a:path w="36928" h="73402" extrusionOk="0">
                  <a:moveTo>
                    <a:pt x="4696" y="1"/>
                  </a:moveTo>
                  <a:lnTo>
                    <a:pt x="46" y="13859"/>
                  </a:lnTo>
                  <a:lnTo>
                    <a:pt x="1" y="13859"/>
                  </a:lnTo>
                  <a:lnTo>
                    <a:pt x="1" y="15394"/>
                  </a:lnTo>
                  <a:lnTo>
                    <a:pt x="858" y="15394"/>
                  </a:lnTo>
                  <a:lnTo>
                    <a:pt x="858" y="32097"/>
                  </a:lnTo>
                  <a:lnTo>
                    <a:pt x="1" y="32097"/>
                  </a:lnTo>
                  <a:lnTo>
                    <a:pt x="1" y="33632"/>
                  </a:lnTo>
                  <a:lnTo>
                    <a:pt x="858" y="33632"/>
                  </a:lnTo>
                  <a:lnTo>
                    <a:pt x="858" y="50289"/>
                  </a:lnTo>
                  <a:lnTo>
                    <a:pt x="1" y="50289"/>
                  </a:lnTo>
                  <a:lnTo>
                    <a:pt x="1" y="51824"/>
                  </a:lnTo>
                  <a:lnTo>
                    <a:pt x="858" y="51824"/>
                  </a:lnTo>
                  <a:lnTo>
                    <a:pt x="858" y="73402"/>
                  </a:lnTo>
                  <a:lnTo>
                    <a:pt x="36024" y="73402"/>
                  </a:lnTo>
                  <a:lnTo>
                    <a:pt x="36024" y="51824"/>
                  </a:lnTo>
                  <a:lnTo>
                    <a:pt x="36927" y="51824"/>
                  </a:lnTo>
                  <a:lnTo>
                    <a:pt x="36927" y="50289"/>
                  </a:lnTo>
                  <a:lnTo>
                    <a:pt x="36024" y="50289"/>
                  </a:lnTo>
                  <a:lnTo>
                    <a:pt x="36024" y="33632"/>
                  </a:lnTo>
                  <a:lnTo>
                    <a:pt x="36927" y="33632"/>
                  </a:lnTo>
                  <a:lnTo>
                    <a:pt x="36927" y="32097"/>
                  </a:lnTo>
                  <a:lnTo>
                    <a:pt x="36024" y="32097"/>
                  </a:lnTo>
                  <a:lnTo>
                    <a:pt x="36024" y="15394"/>
                  </a:lnTo>
                  <a:lnTo>
                    <a:pt x="36927" y="15394"/>
                  </a:lnTo>
                  <a:lnTo>
                    <a:pt x="36927" y="13859"/>
                  </a:lnTo>
                  <a:lnTo>
                    <a:pt x="36882" y="13859"/>
                  </a:lnTo>
                  <a:lnTo>
                    <a:pt x="32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36"/>
            <p:cNvGrpSpPr/>
            <p:nvPr/>
          </p:nvGrpSpPr>
          <p:grpSpPr>
            <a:xfrm>
              <a:off x="4641791" y="2293246"/>
              <a:ext cx="1180905" cy="2850210"/>
              <a:chOff x="4641791" y="2293246"/>
              <a:chExt cx="1180905" cy="2850210"/>
            </a:xfrm>
          </p:grpSpPr>
          <p:sp>
            <p:nvSpPr>
              <p:cNvPr id="835" name="Google Shape;835;p36"/>
              <p:cNvSpPr/>
              <p:nvPr/>
            </p:nvSpPr>
            <p:spPr>
              <a:xfrm>
                <a:off x="4668343" y="2293246"/>
                <a:ext cx="1125543" cy="771041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5710" extrusionOk="0">
                    <a:moveTo>
                      <a:pt x="8126" y="0"/>
                    </a:moveTo>
                    <a:cubicBezTo>
                      <a:pt x="8126" y="0"/>
                      <a:pt x="3748" y="15710"/>
                      <a:pt x="1" y="15710"/>
                    </a:cubicBezTo>
                    <a:lnTo>
                      <a:pt x="22933" y="15710"/>
                    </a:lnTo>
                    <a:cubicBezTo>
                      <a:pt x="19186" y="15710"/>
                      <a:pt x="14853" y="0"/>
                      <a:pt x="14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5093765" y="2459429"/>
                <a:ext cx="274748" cy="334576"/>
              </a:xfrm>
              <a:custGeom>
                <a:avLst/>
                <a:gdLst/>
                <a:ahLst/>
                <a:cxnLst/>
                <a:rect l="l" t="t" r="r" b="b"/>
                <a:pathLst>
                  <a:path w="5598" h="6817" extrusionOk="0">
                    <a:moveTo>
                      <a:pt x="2799" y="0"/>
                    </a:moveTo>
                    <a:lnTo>
                      <a:pt x="0" y="6817"/>
                    </a:lnTo>
                    <a:lnTo>
                      <a:pt x="5598" y="6817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68350" y="3119650"/>
                <a:ext cx="1125552" cy="2023806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41531" extrusionOk="0">
                    <a:moveTo>
                      <a:pt x="1" y="0"/>
                    </a:moveTo>
                    <a:lnTo>
                      <a:pt x="1" y="41531"/>
                    </a:lnTo>
                    <a:lnTo>
                      <a:pt x="22933" y="41531"/>
                    </a:lnTo>
                    <a:lnTo>
                      <a:pt x="229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803509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830110" y="3228212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980735" y="3217120"/>
                <a:ext cx="22233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52" y="7178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4834527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4803509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284292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10844" y="3228212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461519" y="3217120"/>
                <a:ext cx="19975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07" y="7178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rgbClr val="064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315311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284292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062747" y="2514791"/>
                <a:ext cx="338993" cy="412171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8398" extrusionOk="0">
                    <a:moveTo>
                      <a:pt x="3431" y="1"/>
                    </a:moveTo>
                    <a:lnTo>
                      <a:pt x="0" y="8397"/>
                    </a:lnTo>
                    <a:lnTo>
                      <a:pt x="6907" y="8397"/>
                    </a:lnTo>
                    <a:lnTo>
                      <a:pt x="34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095974" y="2574619"/>
                <a:ext cx="272539" cy="330159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6727" extrusionOk="0">
                    <a:moveTo>
                      <a:pt x="2754" y="0"/>
                    </a:moveTo>
                    <a:lnTo>
                      <a:pt x="0" y="6727"/>
                    </a:lnTo>
                    <a:lnTo>
                      <a:pt x="5553" y="6727"/>
                    </a:lnTo>
                    <a:lnTo>
                      <a:pt x="2754" y="0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220047" y="2559110"/>
                <a:ext cx="22184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179" extrusionOk="0">
                    <a:moveTo>
                      <a:pt x="0" y="0"/>
                    </a:moveTo>
                    <a:lnTo>
                      <a:pt x="0" y="7178"/>
                    </a:lnTo>
                    <a:lnTo>
                      <a:pt x="452" y="7178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138035" y="2756312"/>
                <a:ext cx="188368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3838" y="452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044980" y="292691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1" y="0"/>
                    </a:moveTo>
                    <a:lnTo>
                      <a:pt x="1" y="677"/>
                    </a:lnTo>
                    <a:lnTo>
                      <a:pt x="7630" y="67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641791" y="3706788"/>
                <a:ext cx="1180905" cy="53202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4" extrusionOk="0">
                    <a:moveTo>
                      <a:pt x="0" y="0"/>
                    </a:moveTo>
                    <a:lnTo>
                      <a:pt x="0" y="1083"/>
                    </a:lnTo>
                    <a:lnTo>
                      <a:pt x="24061" y="1083"/>
                    </a:lnTo>
                    <a:lnTo>
                      <a:pt x="240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4641791" y="3064237"/>
                <a:ext cx="1180905" cy="55460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130" extrusionOk="0">
                    <a:moveTo>
                      <a:pt x="0" y="1"/>
                    </a:moveTo>
                    <a:lnTo>
                      <a:pt x="0" y="1129"/>
                    </a:lnTo>
                    <a:lnTo>
                      <a:pt x="24061" y="1129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4803509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4830110" y="3866296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4980735" y="3855204"/>
                <a:ext cx="22233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4834527" y="4054615"/>
                <a:ext cx="314649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4803509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5284292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310844" y="3866296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5461519" y="3855204"/>
                <a:ext cx="19975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07" y="7223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5315311" y="4054615"/>
                <a:ext cx="312441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6365" y="452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5284292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4803509" y="4473362"/>
                <a:ext cx="374477" cy="38772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900" extrusionOk="0">
                    <a:moveTo>
                      <a:pt x="3838" y="0"/>
                    </a:moveTo>
                    <a:cubicBezTo>
                      <a:pt x="0" y="0"/>
                      <a:pt x="362" y="7900"/>
                      <a:pt x="362" y="7900"/>
                    </a:cubicBezTo>
                    <a:lnTo>
                      <a:pt x="7313" y="7900"/>
                    </a:lnTo>
                    <a:cubicBezTo>
                      <a:pt x="7313" y="7900"/>
                      <a:pt x="7629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4830110" y="4499914"/>
                <a:ext cx="321275" cy="332416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3" extrusionOk="0">
                    <a:moveTo>
                      <a:pt x="3296" y="1"/>
                    </a:moveTo>
                    <a:cubicBezTo>
                      <a:pt x="0" y="1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1"/>
                      <a:pt x="3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4980735" y="4488871"/>
                <a:ext cx="22233" cy="354502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3" extrusionOk="0">
                    <a:moveTo>
                      <a:pt x="1" y="0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4834527" y="4688233"/>
                <a:ext cx="314649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4803509" y="485883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1"/>
                    </a:moveTo>
                    <a:lnTo>
                      <a:pt x="0" y="678"/>
                    </a:lnTo>
                    <a:lnTo>
                      <a:pt x="7629" y="678"/>
                    </a:lnTo>
                    <a:lnTo>
                      <a:pt x="7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4641791" y="4344823"/>
                <a:ext cx="1180905" cy="53251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5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24061" y="1084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99802" y="4473362"/>
                <a:ext cx="372269" cy="66468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13543" extrusionOk="0">
                    <a:moveTo>
                      <a:pt x="3792" y="0"/>
                    </a:moveTo>
                    <a:cubicBezTo>
                      <a:pt x="1716" y="0"/>
                      <a:pt x="0" y="1670"/>
                      <a:pt x="0" y="3792"/>
                    </a:cubicBezTo>
                    <a:lnTo>
                      <a:pt x="0" y="13543"/>
                    </a:lnTo>
                    <a:lnTo>
                      <a:pt x="7584" y="13543"/>
                    </a:lnTo>
                    <a:lnTo>
                      <a:pt x="7584" y="3792"/>
                    </a:lnTo>
                    <a:cubicBezTo>
                      <a:pt x="7584" y="1670"/>
                      <a:pt x="5869" y="0"/>
                      <a:pt x="3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328611" y="4506589"/>
                <a:ext cx="316858" cy="611532"/>
              </a:xfrm>
              <a:custGeom>
                <a:avLst/>
                <a:gdLst/>
                <a:ahLst/>
                <a:cxnLst/>
                <a:rect l="l" t="t" r="r" b="b"/>
                <a:pathLst>
                  <a:path w="6456" h="12460" extrusionOk="0">
                    <a:moveTo>
                      <a:pt x="3205" y="0"/>
                    </a:moveTo>
                    <a:cubicBezTo>
                      <a:pt x="1445" y="0"/>
                      <a:pt x="0" y="1490"/>
                      <a:pt x="0" y="3250"/>
                    </a:cubicBezTo>
                    <a:lnTo>
                      <a:pt x="0" y="12459"/>
                    </a:lnTo>
                    <a:lnTo>
                      <a:pt x="6455" y="12459"/>
                    </a:lnTo>
                    <a:lnTo>
                      <a:pt x="6455" y="3250"/>
                    </a:lnTo>
                    <a:cubicBezTo>
                      <a:pt x="6455" y="1490"/>
                      <a:pt x="4966" y="0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479237" y="4499914"/>
                <a:ext cx="13350" cy="6270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2776" extrusionOk="0">
                    <a:moveTo>
                      <a:pt x="1" y="1"/>
                    </a:moveTo>
                    <a:lnTo>
                      <a:pt x="1" y="12776"/>
                    </a:lnTo>
                    <a:lnTo>
                      <a:pt x="272" y="12776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50427" y="4799054"/>
                <a:ext cx="13350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36" y="0"/>
                    </a:moveTo>
                    <a:cubicBezTo>
                      <a:pt x="91" y="0"/>
                      <a:pt x="1" y="90"/>
                      <a:pt x="1" y="226"/>
                    </a:cubicBezTo>
                    <a:cubicBezTo>
                      <a:pt x="1" y="361"/>
                      <a:pt x="91" y="451"/>
                      <a:pt x="136" y="451"/>
                    </a:cubicBezTo>
                    <a:cubicBezTo>
                      <a:pt x="227" y="451"/>
                      <a:pt x="272" y="361"/>
                      <a:pt x="272" y="226"/>
                    </a:cubicBezTo>
                    <a:cubicBezTo>
                      <a:pt x="272" y="135"/>
                      <a:pt x="227" y="0"/>
                      <a:pt x="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6"/>
            <p:cNvGrpSpPr/>
            <p:nvPr/>
          </p:nvGrpSpPr>
          <p:grpSpPr>
            <a:xfrm>
              <a:off x="3321304" y="3146249"/>
              <a:ext cx="1411333" cy="1997260"/>
              <a:chOff x="3321304" y="3146249"/>
              <a:chExt cx="1411333" cy="1997260"/>
            </a:xfrm>
          </p:grpSpPr>
          <p:sp>
            <p:nvSpPr>
              <p:cNvPr id="876" name="Google Shape;876;p36"/>
              <p:cNvSpPr/>
              <p:nvPr/>
            </p:nvSpPr>
            <p:spPr>
              <a:xfrm>
                <a:off x="3383350" y="3662475"/>
                <a:ext cx="1285062" cy="1481035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30562" extrusionOk="0">
                    <a:moveTo>
                      <a:pt x="0" y="0"/>
                    </a:moveTo>
                    <a:lnTo>
                      <a:pt x="0" y="30561"/>
                    </a:lnTo>
                    <a:lnTo>
                      <a:pt x="26183" y="30561"/>
                    </a:lnTo>
                    <a:lnTo>
                      <a:pt x="26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3567242" y="4282786"/>
                <a:ext cx="18169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3580494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3571659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3655831" y="4293878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3545058" y="4537607"/>
                <a:ext cx="226061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3549475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219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219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4305007" y="4282786"/>
                <a:ext cx="181742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4318307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4309424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4393645" y="4293878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4282872" y="4537607"/>
                <a:ext cx="226012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4287289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219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219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37204" y="4282786"/>
                <a:ext cx="17953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93" extrusionOk="0">
                    <a:moveTo>
                      <a:pt x="1" y="1"/>
                    </a:moveTo>
                    <a:lnTo>
                      <a:pt x="1" y="5192"/>
                    </a:lnTo>
                    <a:lnTo>
                      <a:pt x="3657" y="5192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3948296" y="4296087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941671" y="4417951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4023634" y="4293878"/>
                <a:ext cx="667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136" y="469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3912861" y="4537607"/>
                <a:ext cx="22822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50" y="271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3917278" y="4196406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219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219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3567242" y="3877339"/>
                <a:ext cx="18169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3580494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3571659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3655831" y="3888431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3545058" y="4129952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3549475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305007" y="3877339"/>
                <a:ext cx="181742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4318307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309424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393645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4282872" y="4129952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87289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174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174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3937204" y="3877339"/>
                <a:ext cx="17953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48" extrusionOk="0">
                    <a:moveTo>
                      <a:pt x="1" y="1"/>
                    </a:moveTo>
                    <a:lnTo>
                      <a:pt x="1" y="5147"/>
                    </a:lnTo>
                    <a:lnTo>
                      <a:pt x="3657" y="5147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3948296" y="3890640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3941671" y="4012505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4023634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3912861" y="4129952"/>
                <a:ext cx="228220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50" y="316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3917278" y="3790959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174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174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3567242" y="4701533"/>
                <a:ext cx="181693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3580494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3571659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3655831" y="4712625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0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3545058" y="4954097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3549475" y="4615153"/>
                <a:ext cx="217177" cy="88638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6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3892885" y="4652797"/>
                <a:ext cx="268171" cy="487459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9932" extrusionOk="0">
                    <a:moveTo>
                      <a:pt x="1" y="1"/>
                    </a:moveTo>
                    <a:lnTo>
                      <a:pt x="1" y="9932"/>
                    </a:lnTo>
                    <a:lnTo>
                      <a:pt x="5463" y="9932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3910652" y="4672723"/>
                <a:ext cx="232686" cy="447606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9120" extrusionOk="0">
                    <a:moveTo>
                      <a:pt x="0" y="1"/>
                    </a:moveTo>
                    <a:lnTo>
                      <a:pt x="0" y="9120"/>
                    </a:lnTo>
                    <a:lnTo>
                      <a:pt x="4740" y="9120"/>
                    </a:lnTo>
                    <a:lnTo>
                      <a:pt x="47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4023634" y="4670515"/>
                <a:ext cx="6675" cy="45202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210" extrusionOk="0">
                    <a:moveTo>
                      <a:pt x="0" y="1"/>
                    </a:moveTo>
                    <a:lnTo>
                      <a:pt x="0" y="9210"/>
                    </a:lnTo>
                    <a:lnTo>
                      <a:pt x="136" y="9210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3857450" y="4630662"/>
                <a:ext cx="336833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6862" y="452"/>
                    </a:lnTo>
                    <a:lnTo>
                      <a:pt x="68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4305007" y="4701533"/>
                <a:ext cx="181742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4318307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4309424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4393645" y="4712625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0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4282872" y="4954097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4287289" y="4612748"/>
                <a:ext cx="217177" cy="91043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55" extrusionOk="0">
                    <a:moveTo>
                      <a:pt x="2192" y="0"/>
                    </a:moveTo>
                    <a:cubicBezTo>
                      <a:pt x="1306" y="0"/>
                      <a:pt x="433" y="515"/>
                      <a:pt x="91" y="1494"/>
                    </a:cubicBezTo>
                    <a:cubicBezTo>
                      <a:pt x="45" y="1629"/>
                      <a:pt x="0" y="1719"/>
                      <a:pt x="0" y="1855"/>
                    </a:cubicBezTo>
                    <a:lnTo>
                      <a:pt x="4424" y="1855"/>
                    </a:lnTo>
                    <a:cubicBezTo>
                      <a:pt x="4379" y="1584"/>
                      <a:pt x="4289" y="1358"/>
                      <a:pt x="4153" y="1133"/>
                    </a:cubicBezTo>
                    <a:cubicBezTo>
                      <a:pt x="3699" y="368"/>
                      <a:pt x="294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3321304" y="3146249"/>
                <a:ext cx="1411333" cy="516268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0519" extrusionOk="0">
                    <a:moveTo>
                      <a:pt x="6952" y="0"/>
                    </a:moveTo>
                    <a:lnTo>
                      <a:pt x="6952" y="4153"/>
                    </a:lnTo>
                    <a:lnTo>
                      <a:pt x="4379" y="4153"/>
                    </a:lnTo>
                    <a:lnTo>
                      <a:pt x="0" y="9480"/>
                    </a:lnTo>
                    <a:lnTo>
                      <a:pt x="0" y="10518"/>
                    </a:lnTo>
                    <a:lnTo>
                      <a:pt x="28756" y="10518"/>
                    </a:lnTo>
                    <a:lnTo>
                      <a:pt x="28756" y="9480"/>
                    </a:lnTo>
                    <a:lnTo>
                      <a:pt x="24377" y="4153"/>
                    </a:lnTo>
                    <a:lnTo>
                      <a:pt x="21804" y="4153"/>
                    </a:lnTo>
                    <a:lnTo>
                      <a:pt x="218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3793205" y="3228212"/>
                <a:ext cx="407704" cy="34851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7101" extrusionOk="0">
                    <a:moveTo>
                      <a:pt x="4741" y="0"/>
                    </a:moveTo>
                    <a:cubicBezTo>
                      <a:pt x="1581" y="0"/>
                      <a:pt x="1" y="3837"/>
                      <a:pt x="2258" y="6049"/>
                    </a:cubicBezTo>
                    <a:cubicBezTo>
                      <a:pt x="2970" y="6776"/>
                      <a:pt x="3851" y="7101"/>
                      <a:pt x="4718" y="7101"/>
                    </a:cubicBezTo>
                    <a:cubicBezTo>
                      <a:pt x="6543" y="7101"/>
                      <a:pt x="8307" y="5664"/>
                      <a:pt x="8307" y="3521"/>
                    </a:cubicBezTo>
                    <a:cubicBezTo>
                      <a:pt x="8307" y="1580"/>
                      <a:pt x="6727" y="0"/>
                      <a:pt x="4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3833106" y="3257022"/>
                <a:ext cx="338993" cy="290649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922" extrusionOk="0">
                    <a:moveTo>
                      <a:pt x="3928" y="0"/>
                    </a:moveTo>
                    <a:cubicBezTo>
                      <a:pt x="1309" y="0"/>
                      <a:pt x="0" y="3205"/>
                      <a:pt x="1851" y="5056"/>
                    </a:cubicBezTo>
                    <a:cubicBezTo>
                      <a:pt x="2448" y="5653"/>
                      <a:pt x="3186" y="5921"/>
                      <a:pt x="3912" y="5921"/>
                    </a:cubicBezTo>
                    <a:cubicBezTo>
                      <a:pt x="5436" y="5921"/>
                      <a:pt x="6907" y="4739"/>
                      <a:pt x="6907" y="2934"/>
                    </a:cubicBezTo>
                    <a:cubicBezTo>
                      <a:pt x="6907" y="1309"/>
                      <a:pt x="5553" y="0"/>
                      <a:pt x="3928" y="0"/>
                    </a:cubicBez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3870751" y="3394396"/>
                <a:ext cx="312441" cy="15509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6366" y="316"/>
                    </a:lnTo>
                    <a:lnTo>
                      <a:pt x="6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4019216" y="3245930"/>
                <a:ext cx="15558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6366" extrusionOk="0">
                    <a:moveTo>
                      <a:pt x="0" y="0"/>
                    </a:moveTo>
                    <a:lnTo>
                      <a:pt x="0" y="6366"/>
                    </a:lnTo>
                    <a:lnTo>
                      <a:pt x="316" y="6366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rench Revolution by Slidesgo">
  <a:themeElements>
    <a:clrScheme name="Simple Light">
      <a:dk1>
        <a:srgbClr val="F7D6DD"/>
      </a:dk1>
      <a:lt1>
        <a:srgbClr val="F77C94"/>
      </a:lt1>
      <a:dk2>
        <a:srgbClr val="DC3354"/>
      </a:dk2>
      <a:lt2>
        <a:srgbClr val="B02943"/>
      </a:lt2>
      <a:accent1>
        <a:srgbClr val="FFFFFF"/>
      </a:accent1>
      <a:accent2>
        <a:srgbClr val="2674D4"/>
      </a:accent2>
      <a:accent3>
        <a:srgbClr val="154075"/>
      </a:accent3>
      <a:accent4>
        <a:srgbClr val="0E2B4F"/>
      </a:accent4>
      <a:accent5>
        <a:srgbClr val="FFFFFF"/>
      </a:accent5>
      <a:accent6>
        <a:srgbClr val="B02943"/>
      </a:accent6>
      <a:hlink>
        <a:srgbClr val="0E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rench Revolution by Slidesgo">
  <a:themeElements>
    <a:clrScheme name="Simple Light">
      <a:dk1>
        <a:srgbClr val="F7D6DD"/>
      </a:dk1>
      <a:lt1>
        <a:srgbClr val="F77C94"/>
      </a:lt1>
      <a:dk2>
        <a:srgbClr val="DC3354"/>
      </a:dk2>
      <a:lt2>
        <a:srgbClr val="B02943"/>
      </a:lt2>
      <a:accent1>
        <a:srgbClr val="FFFFFF"/>
      </a:accent1>
      <a:accent2>
        <a:srgbClr val="2674D4"/>
      </a:accent2>
      <a:accent3>
        <a:srgbClr val="154075"/>
      </a:accent3>
      <a:accent4>
        <a:srgbClr val="0E2B4F"/>
      </a:accent4>
      <a:accent5>
        <a:srgbClr val="FFFFFF"/>
      </a:accent5>
      <a:accent6>
        <a:srgbClr val="B02943"/>
      </a:accent6>
      <a:hlink>
        <a:srgbClr val="0E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494</Words>
  <Application>Microsoft Office PowerPoint</Application>
  <PresentationFormat>全屏显示(16:9)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Alfa Slab One</vt:lpstr>
      <vt:lpstr>Proxima Nova</vt:lpstr>
      <vt:lpstr>Proxima Nova Semibold</vt:lpstr>
      <vt:lpstr>Arial</vt:lpstr>
      <vt:lpstr>Calibri</vt:lpstr>
      <vt:lpstr>Lato</vt:lpstr>
      <vt:lpstr>Times New Roman</vt:lpstr>
      <vt:lpstr>French Revolution by Slidesgo</vt:lpstr>
      <vt:lpstr>Slidesgo Final Pages</vt:lpstr>
      <vt:lpstr>1_French Revolution by Slidesgo</vt:lpstr>
      <vt:lpstr>Égalité et La Révolution Française</vt:lpstr>
      <vt:lpstr>Des Contenus</vt:lpstr>
      <vt:lpstr>L’introduction</vt:lpstr>
      <vt:lpstr>Différents types d’inégalités</vt:lpstr>
      <vt:lpstr>Avant la révolution </vt:lpstr>
      <vt:lpstr>Processus de l’ancienne hiérarchie</vt:lpstr>
      <vt:lpstr>Chronologie de la révolution</vt:lpstr>
      <vt:lpstr>Après la Révolution</vt:lpstr>
      <vt:lpstr>Progrès et limites</vt:lpstr>
      <vt:lpstr>Au niveau politique</vt:lpstr>
      <vt:lpstr>French Society</vt:lpstr>
      <vt:lpstr>Le champ d'application de la discrimination --Les critères interdits par la loi</vt:lpstr>
      <vt:lpstr>Protection juridique et sociale pour Les personnes handicapées</vt:lpstr>
      <vt:lpstr>Réferences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Revolution</dc:title>
  <dc:creator>张泽群</dc:creator>
  <cp:lastModifiedBy>泽群 张</cp:lastModifiedBy>
  <cp:revision>9</cp:revision>
  <dcterms:modified xsi:type="dcterms:W3CDTF">2023-10-26T15:58:08Z</dcterms:modified>
</cp:coreProperties>
</file>