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23"/>
    <p:restoredTop sz="86385"/>
  </p:normalViewPr>
  <p:slideViewPr>
    <p:cSldViewPr snapToGrid="0" snapToObjects="1">
      <p:cViewPr varScale="1">
        <p:scale>
          <a:sx n="112" d="100"/>
          <a:sy n="112" d="100"/>
        </p:scale>
        <p:origin x="39" y="3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25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\\Users\mercadie\Desktop\Jacques\TD\GRC\OptiR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\\Users\mercadie\Desktop\Jacques\TD\GRC\OptiR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\\Users\mercadie\Desktop\Jacques\TD\GRC\OptiR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\\Users\mercadie\Desktop\Jacques\TD\GRC\Opti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fr-FR" sz="1400" b="0" i="0" u="none" strike="noStrike">
                <a:solidFill>
                  <a:srgbClr val="000000"/>
                </a:solidFill>
                <a:effectLst/>
                <a:latin typeface="Symbol" pitchFamily="2" charset="2"/>
              </a:rPr>
              <a:t>F</a:t>
            </a:r>
            <a:r>
              <a:rPr lang="fr-FR" sz="14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’</a:t>
            </a:r>
            <a:r>
              <a:rPr lang="fr-FR" sz="1400" b="0" i="0" u="none" strike="noStrike" baseline="-250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S/A</a:t>
            </a:r>
            <a:r>
              <a:rPr lang="fr-FR"/>
              <a:t> = f(X)</a:t>
            </a:r>
            <a:r>
              <a:rPr lang="fr-FR" baseline="0"/>
              <a:t> </a:t>
            </a:r>
            <a:endParaRPr lang="fr-FR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Feuil1!$A$4:$A$104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Feuil1!$B$4:$B$104</c:f>
              <c:numCache>
                <c:formatCode>0.00</c:formatCode>
                <c:ptCount val="101"/>
                <c:pt idx="0">
                  <c:v>0.47619047619047616</c:v>
                </c:pt>
                <c:pt idx="1">
                  <c:v>0.47823776629148351</c:v>
                </c:pt>
                <c:pt idx="2">
                  <c:v>0.48029798078808078</c:v>
                </c:pt>
                <c:pt idx="3">
                  <c:v>0.48237107762693321</c:v>
                </c:pt>
                <c:pt idx="4">
                  <c:v>0.48445700444085588</c:v>
                </c:pt>
                <c:pt idx="5">
                  <c:v>0.48655569782330349</c:v>
                </c:pt>
                <c:pt idx="6">
                  <c:v>0.48866708255354546</c:v>
                </c:pt>
                <c:pt idx="7">
                  <c:v>0.49079107076890599</c:v>
                </c:pt>
                <c:pt idx="8">
                  <c:v>0.49292756108015434</c:v>
                </c:pt>
                <c:pt idx="9">
                  <c:v>0.49507643762580922</c:v>
                </c:pt>
                <c:pt idx="10">
                  <c:v>0.49723756906077343</c:v>
                </c:pt>
                <c:pt idx="11">
                  <c:v>0.49941080747432803</c:v>
                </c:pt>
                <c:pt idx="12">
                  <c:v>0.50159598723210219</c:v>
                </c:pt>
                <c:pt idx="13">
                  <c:v>0.50379292373617468</c:v>
                </c:pt>
                <c:pt idx="14">
                  <c:v>0.50600141209696403</c:v>
                </c:pt>
                <c:pt idx="15">
                  <c:v>0.50822122571001493</c:v>
                </c:pt>
                <c:pt idx="16">
                  <c:v>0.51045211473018959</c:v>
                </c:pt>
                <c:pt idx="17">
                  <c:v>0.51269380443511015</c:v>
                </c:pt>
                <c:pt idx="18">
                  <c:v>0.51494599346897763</c:v>
                </c:pt>
                <c:pt idx="19">
                  <c:v>0.51720835195709092</c:v>
                </c:pt>
                <c:pt idx="20">
                  <c:v>0.51948051948051943</c:v>
                </c:pt>
                <c:pt idx="21">
                  <c:v>0.52176210289941227</c:v>
                </c:pt>
                <c:pt idx="22">
                  <c:v>0.52405267401236233</c:v>
                </c:pt>
                <c:pt idx="23">
                  <c:v>0.52635176703807507</c:v>
                </c:pt>
                <c:pt idx="24">
                  <c:v>0.52865887590428495</c:v>
                </c:pt>
                <c:pt idx="25">
                  <c:v>0.53097345132743368</c:v>
                </c:pt>
                <c:pt idx="26">
                  <c:v>0.53329489766503313</c:v>
                </c:pt>
                <c:pt idx="27">
                  <c:v>0.53562256952087461</c:v>
                </c:pt>
                <c:pt idx="28">
                  <c:v>0.53795576808129109</c:v>
                </c:pt>
                <c:pt idx="29">
                  <c:v>0.54029373715851148</c:v>
                </c:pt>
                <c:pt idx="30">
                  <c:v>0.54263565891472876</c:v>
                </c:pt>
                <c:pt idx="31">
                  <c:v>0.54498064923781697</c:v>
                </c:pt>
                <c:pt idx="32">
                  <c:v>0.54732775273663881</c:v>
                </c:pt>
                <c:pt idx="33">
                  <c:v>0.54967593732053488</c:v>
                </c:pt>
                <c:pt idx="34">
                  <c:v>0.55202408832385408</c:v>
                </c:pt>
                <c:pt idx="35">
                  <c:v>0.55437100213219614</c:v>
                </c:pt>
                <c:pt idx="36">
                  <c:v>0.55671537926235215</c:v>
                </c:pt>
                <c:pt idx="37">
                  <c:v>0.5590558168426657</c:v>
                </c:pt>
                <c:pt idx="38">
                  <c:v>0.56139080043462519</c:v>
                </c:pt>
                <c:pt idx="39">
                  <c:v>0.56371869512984007</c:v>
                </c:pt>
                <c:pt idx="40">
                  <c:v>0.5660377358490567</c:v>
                </c:pt>
                <c:pt idx="41">
                  <c:v>0.56834601676139107</c:v>
                </c:pt>
                <c:pt idx="42">
                  <c:v>0.57064147973238888</c:v>
                </c:pt>
                <c:pt idx="43">
                  <c:v>0.57292190169866319</c:v>
                </c:pt>
                <c:pt idx="44">
                  <c:v>0.57518488085456032</c:v>
                </c:pt>
                <c:pt idx="45">
                  <c:v>0.57742782152230976</c:v>
                </c:pt>
                <c:pt idx="46">
                  <c:v>0.57964791756118506</c:v>
                </c:pt>
                <c:pt idx="47">
                  <c:v>0.58184213415303543</c:v>
                </c:pt>
                <c:pt idx="48">
                  <c:v>0.58400718778077265</c:v>
                </c:pt>
                <c:pt idx="49">
                  <c:v>0.58613952419262161</c:v>
                </c:pt>
                <c:pt idx="50">
                  <c:v>0.58823529411764708</c:v>
                </c:pt>
                <c:pt idx="51">
                  <c:v>0.59029032646669088</c:v>
                </c:pt>
                <c:pt idx="52">
                  <c:v>0.5923000987166831</c:v>
                </c:pt>
                <c:pt idx="53">
                  <c:v>0.59425970413453033</c:v>
                </c:pt>
                <c:pt idx="54">
                  <c:v>0.5961638154484189</c:v>
                </c:pt>
                <c:pt idx="55">
                  <c:v>0.59800664451827246</c:v>
                </c:pt>
                <c:pt idx="56">
                  <c:v>0.5997818974918212</c:v>
                </c:pt>
                <c:pt idx="57">
                  <c:v>0.60148272485662335</c:v>
                </c:pt>
                <c:pt idx="58">
                  <c:v>0.60310166570936252</c:v>
                </c:pt>
                <c:pt idx="59">
                  <c:v>0.60463058545937187</c:v>
                </c:pt>
                <c:pt idx="60">
                  <c:v>0.60606060606060608</c:v>
                </c:pt>
                <c:pt idx="61">
                  <c:v>0.60738202772153882</c:v>
                </c:pt>
                <c:pt idx="62">
                  <c:v>0.60858424087123641</c:v>
                </c:pt>
                <c:pt idx="63">
                  <c:v>0.60965562695666509</c:v>
                </c:pt>
                <c:pt idx="64">
                  <c:v>0.61058344640434203</c:v>
                </c:pt>
                <c:pt idx="65">
                  <c:v>0.611353711790393</c:v>
                </c:pt>
                <c:pt idx="66">
                  <c:v>0.61195104391648669</c:v>
                </c:pt>
                <c:pt idx="67">
                  <c:v>0.61235850807199854</c:v>
                </c:pt>
                <c:pt idx="68">
                  <c:v>0.61255742725880558</c:v>
                </c:pt>
                <c:pt idx="69">
                  <c:v>0.61252716854376599</c:v>
                </c:pt>
                <c:pt idx="70">
                  <c:v>0.61224489795918369</c:v>
                </c:pt>
                <c:pt idx="71">
                  <c:v>0.61168529846024045</c:v>
                </c:pt>
                <c:pt idx="72">
                  <c:v>0.61082024432809767</c:v>
                </c:pt>
                <c:pt idx="73">
                  <c:v>0.60961842402348154</c:v>
                </c:pt>
                <c:pt idx="74">
                  <c:v>0.60804490177736192</c:v>
                </c:pt>
                <c:pt idx="75">
                  <c:v>0.60606060606060608</c:v>
                </c:pt>
                <c:pt idx="76">
                  <c:v>0.60362173038229361</c:v>
                </c:pt>
                <c:pt idx="77">
                  <c:v>0.60067902846696242</c:v>
                </c:pt>
                <c:pt idx="78">
                  <c:v>0.59717698154180221</c:v>
                </c:pt>
                <c:pt idx="79">
                  <c:v>0.59305280994069454</c:v>
                </c:pt>
                <c:pt idx="80">
                  <c:v>0.58823529411764675</c:v>
                </c:pt>
                <c:pt idx="81">
                  <c:v>0.58264336093222913</c:v>
                </c:pt>
                <c:pt idx="82">
                  <c:v>0.57618437900128006</c:v>
                </c:pt>
                <c:pt idx="83">
                  <c:v>0.56875209100033408</c:v>
                </c:pt>
                <c:pt idx="84">
                  <c:v>0.56022408963585379</c:v>
                </c:pt>
                <c:pt idx="85">
                  <c:v>0.55045871559632975</c:v>
                </c:pt>
                <c:pt idx="86">
                  <c:v>0.53929121725731832</c:v>
                </c:pt>
                <c:pt idx="87">
                  <c:v>0.52652895909274933</c:v>
                </c:pt>
                <c:pt idx="88">
                  <c:v>0.51194539249146664</c:v>
                </c:pt>
                <c:pt idx="89">
                  <c:v>0.49527239981989996</c:v>
                </c:pt>
                <c:pt idx="90">
                  <c:v>0.47619047619047505</c:v>
                </c:pt>
                <c:pt idx="91">
                  <c:v>0.45431600201918088</c:v>
                </c:pt>
                <c:pt idx="92">
                  <c:v>0.42918454935622158</c:v>
                </c:pt>
                <c:pt idx="93">
                  <c:v>0.40022870211549272</c:v>
                </c:pt>
                <c:pt idx="94">
                  <c:v>0.36674816625916645</c:v>
                </c:pt>
                <c:pt idx="95">
                  <c:v>0.32786885245901376</c:v>
                </c:pt>
                <c:pt idx="96">
                  <c:v>0.28248587570621159</c:v>
                </c:pt>
                <c:pt idx="97">
                  <c:v>0.22918258212375489</c:v>
                </c:pt>
                <c:pt idx="98">
                  <c:v>0.16611295681062677</c:v>
                </c:pt>
                <c:pt idx="99">
                  <c:v>9.0826521344227099E-2</c:v>
                </c:pt>
                <c:pt idx="100">
                  <c:v>-6.6613381477509834E-15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962-F747-8DF3-3F36DC95DA62}"/>
            </c:ext>
          </c:extLst>
        </c:ser>
        <c:ser>
          <c:idx val="0"/>
          <c:order val="1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Feuil1!$A$4:$A$104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Feuil1!$B$4:$B$104</c:f>
              <c:numCache>
                <c:formatCode>0.00</c:formatCode>
                <c:ptCount val="101"/>
                <c:pt idx="0">
                  <c:v>0.47619047619047616</c:v>
                </c:pt>
                <c:pt idx="1">
                  <c:v>0.47823776629148351</c:v>
                </c:pt>
                <c:pt idx="2">
                  <c:v>0.48029798078808078</c:v>
                </c:pt>
                <c:pt idx="3">
                  <c:v>0.48237107762693321</c:v>
                </c:pt>
                <c:pt idx="4">
                  <c:v>0.48445700444085588</c:v>
                </c:pt>
                <c:pt idx="5">
                  <c:v>0.48655569782330349</c:v>
                </c:pt>
                <c:pt idx="6">
                  <c:v>0.48866708255354546</c:v>
                </c:pt>
                <c:pt idx="7">
                  <c:v>0.49079107076890599</c:v>
                </c:pt>
                <c:pt idx="8">
                  <c:v>0.49292756108015434</c:v>
                </c:pt>
                <c:pt idx="9">
                  <c:v>0.49507643762580922</c:v>
                </c:pt>
                <c:pt idx="10">
                  <c:v>0.49723756906077343</c:v>
                </c:pt>
                <c:pt idx="11">
                  <c:v>0.49941080747432803</c:v>
                </c:pt>
                <c:pt idx="12">
                  <c:v>0.50159598723210219</c:v>
                </c:pt>
                <c:pt idx="13">
                  <c:v>0.50379292373617468</c:v>
                </c:pt>
                <c:pt idx="14">
                  <c:v>0.50600141209696403</c:v>
                </c:pt>
                <c:pt idx="15">
                  <c:v>0.50822122571001493</c:v>
                </c:pt>
                <c:pt idx="16">
                  <c:v>0.51045211473018959</c:v>
                </c:pt>
                <c:pt idx="17">
                  <c:v>0.51269380443511015</c:v>
                </c:pt>
                <c:pt idx="18">
                  <c:v>0.51494599346897763</c:v>
                </c:pt>
                <c:pt idx="19">
                  <c:v>0.51720835195709092</c:v>
                </c:pt>
                <c:pt idx="20">
                  <c:v>0.51948051948051943</c:v>
                </c:pt>
                <c:pt idx="21">
                  <c:v>0.52176210289941227</c:v>
                </c:pt>
                <c:pt idx="22">
                  <c:v>0.52405267401236233</c:v>
                </c:pt>
                <c:pt idx="23">
                  <c:v>0.52635176703807507</c:v>
                </c:pt>
                <c:pt idx="24">
                  <c:v>0.52865887590428495</c:v>
                </c:pt>
                <c:pt idx="25">
                  <c:v>0.53097345132743368</c:v>
                </c:pt>
                <c:pt idx="26">
                  <c:v>0.53329489766503313</c:v>
                </c:pt>
                <c:pt idx="27">
                  <c:v>0.53562256952087461</c:v>
                </c:pt>
                <c:pt idx="28">
                  <c:v>0.53795576808129109</c:v>
                </c:pt>
                <c:pt idx="29">
                  <c:v>0.54029373715851148</c:v>
                </c:pt>
                <c:pt idx="30">
                  <c:v>0.54263565891472876</c:v>
                </c:pt>
                <c:pt idx="31">
                  <c:v>0.54498064923781697</c:v>
                </c:pt>
                <c:pt idx="32">
                  <c:v>0.54732775273663881</c:v>
                </c:pt>
                <c:pt idx="33">
                  <c:v>0.54967593732053488</c:v>
                </c:pt>
                <c:pt idx="34">
                  <c:v>0.55202408832385408</c:v>
                </c:pt>
                <c:pt idx="35">
                  <c:v>0.55437100213219614</c:v>
                </c:pt>
                <c:pt idx="36">
                  <c:v>0.55671537926235215</c:v>
                </c:pt>
                <c:pt idx="37">
                  <c:v>0.5590558168426657</c:v>
                </c:pt>
                <c:pt idx="38">
                  <c:v>0.56139080043462519</c:v>
                </c:pt>
                <c:pt idx="39">
                  <c:v>0.56371869512984007</c:v>
                </c:pt>
                <c:pt idx="40">
                  <c:v>0.5660377358490567</c:v>
                </c:pt>
                <c:pt idx="41">
                  <c:v>0.56834601676139107</c:v>
                </c:pt>
                <c:pt idx="42">
                  <c:v>0.57064147973238888</c:v>
                </c:pt>
                <c:pt idx="43">
                  <c:v>0.57292190169866319</c:v>
                </c:pt>
                <c:pt idx="44">
                  <c:v>0.57518488085456032</c:v>
                </c:pt>
                <c:pt idx="45">
                  <c:v>0.57742782152230976</c:v>
                </c:pt>
                <c:pt idx="46">
                  <c:v>0.57964791756118506</c:v>
                </c:pt>
                <c:pt idx="47">
                  <c:v>0.58184213415303543</c:v>
                </c:pt>
                <c:pt idx="48">
                  <c:v>0.58400718778077265</c:v>
                </c:pt>
                <c:pt idx="49">
                  <c:v>0.58613952419262161</c:v>
                </c:pt>
                <c:pt idx="50">
                  <c:v>0.58823529411764708</c:v>
                </c:pt>
                <c:pt idx="51">
                  <c:v>0.59029032646669088</c:v>
                </c:pt>
                <c:pt idx="52">
                  <c:v>0.5923000987166831</c:v>
                </c:pt>
                <c:pt idx="53">
                  <c:v>0.59425970413453033</c:v>
                </c:pt>
                <c:pt idx="54">
                  <c:v>0.5961638154484189</c:v>
                </c:pt>
                <c:pt idx="55">
                  <c:v>0.59800664451827246</c:v>
                </c:pt>
                <c:pt idx="56">
                  <c:v>0.5997818974918212</c:v>
                </c:pt>
                <c:pt idx="57">
                  <c:v>0.60148272485662335</c:v>
                </c:pt>
                <c:pt idx="58">
                  <c:v>0.60310166570936252</c:v>
                </c:pt>
                <c:pt idx="59">
                  <c:v>0.60463058545937187</c:v>
                </c:pt>
                <c:pt idx="60">
                  <c:v>0.60606060606060608</c:v>
                </c:pt>
                <c:pt idx="61">
                  <c:v>0.60738202772153882</c:v>
                </c:pt>
                <c:pt idx="62">
                  <c:v>0.60858424087123641</c:v>
                </c:pt>
                <c:pt idx="63">
                  <c:v>0.60965562695666509</c:v>
                </c:pt>
                <c:pt idx="64">
                  <c:v>0.61058344640434203</c:v>
                </c:pt>
                <c:pt idx="65">
                  <c:v>0.611353711790393</c:v>
                </c:pt>
                <c:pt idx="66">
                  <c:v>0.61195104391648669</c:v>
                </c:pt>
                <c:pt idx="67">
                  <c:v>0.61235850807199854</c:v>
                </c:pt>
                <c:pt idx="68">
                  <c:v>0.61255742725880558</c:v>
                </c:pt>
                <c:pt idx="69">
                  <c:v>0.61252716854376599</c:v>
                </c:pt>
                <c:pt idx="70">
                  <c:v>0.61224489795918369</c:v>
                </c:pt>
                <c:pt idx="71">
                  <c:v>0.61168529846024045</c:v>
                </c:pt>
                <c:pt idx="72">
                  <c:v>0.61082024432809767</c:v>
                </c:pt>
                <c:pt idx="73">
                  <c:v>0.60961842402348154</c:v>
                </c:pt>
                <c:pt idx="74">
                  <c:v>0.60804490177736192</c:v>
                </c:pt>
                <c:pt idx="75">
                  <c:v>0.60606060606060608</c:v>
                </c:pt>
                <c:pt idx="76">
                  <c:v>0.60362173038229361</c:v>
                </c:pt>
                <c:pt idx="77">
                  <c:v>0.60067902846696242</c:v>
                </c:pt>
                <c:pt idx="78">
                  <c:v>0.59717698154180221</c:v>
                </c:pt>
                <c:pt idx="79">
                  <c:v>0.59305280994069454</c:v>
                </c:pt>
                <c:pt idx="80">
                  <c:v>0.58823529411764675</c:v>
                </c:pt>
                <c:pt idx="81">
                  <c:v>0.58264336093222913</c:v>
                </c:pt>
                <c:pt idx="82">
                  <c:v>0.57618437900128006</c:v>
                </c:pt>
                <c:pt idx="83">
                  <c:v>0.56875209100033408</c:v>
                </c:pt>
                <c:pt idx="84">
                  <c:v>0.56022408963585379</c:v>
                </c:pt>
                <c:pt idx="85">
                  <c:v>0.55045871559632975</c:v>
                </c:pt>
                <c:pt idx="86">
                  <c:v>0.53929121725731832</c:v>
                </c:pt>
                <c:pt idx="87">
                  <c:v>0.52652895909274933</c:v>
                </c:pt>
                <c:pt idx="88">
                  <c:v>0.51194539249146664</c:v>
                </c:pt>
                <c:pt idx="89">
                  <c:v>0.49527239981989996</c:v>
                </c:pt>
                <c:pt idx="90">
                  <c:v>0.47619047619047505</c:v>
                </c:pt>
                <c:pt idx="91">
                  <c:v>0.45431600201918088</c:v>
                </c:pt>
                <c:pt idx="92">
                  <c:v>0.42918454935622158</c:v>
                </c:pt>
                <c:pt idx="93">
                  <c:v>0.40022870211549272</c:v>
                </c:pt>
                <c:pt idx="94">
                  <c:v>0.36674816625916645</c:v>
                </c:pt>
                <c:pt idx="95">
                  <c:v>0.32786885245901376</c:v>
                </c:pt>
                <c:pt idx="96">
                  <c:v>0.28248587570621159</c:v>
                </c:pt>
                <c:pt idx="97">
                  <c:v>0.22918258212375489</c:v>
                </c:pt>
                <c:pt idx="98">
                  <c:v>0.16611295681062677</c:v>
                </c:pt>
                <c:pt idx="99">
                  <c:v>9.0826521344227099E-2</c:v>
                </c:pt>
                <c:pt idx="100">
                  <c:v>-6.6613381477509834E-15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962-F747-8DF3-3F36DC95DA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1063919"/>
        <c:axId val="1829867263"/>
      </c:scatterChart>
      <c:valAx>
        <c:axId val="181106391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9867263"/>
        <c:crosses val="autoZero"/>
        <c:crossBetween val="midCat"/>
        <c:minorUnit val="5.000000000000001E-2"/>
      </c:valAx>
      <c:valAx>
        <c:axId val="1829867263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1063919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zh-CN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fr-FR" sz="1400" b="0" i="0" u="none" strike="noStrike">
                <a:solidFill>
                  <a:srgbClr val="000000"/>
                </a:solidFill>
                <a:effectLst/>
                <a:latin typeface="Symbol" pitchFamily="2" charset="2"/>
              </a:rPr>
              <a:t>F</a:t>
            </a:r>
            <a:r>
              <a:rPr lang="fr-FR" sz="14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’</a:t>
            </a:r>
            <a:r>
              <a:rPr lang="fr-FR" sz="1400" b="0" i="0" u="none" strike="noStrike" baseline="-250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S/A</a:t>
            </a:r>
            <a:r>
              <a:rPr lang="fr-FR"/>
              <a:t> = f(X)</a:t>
            </a:r>
            <a:r>
              <a:rPr lang="fr-FR" baseline="0"/>
              <a:t> </a:t>
            </a:r>
            <a:endParaRPr lang="fr-FR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Feuil1!$A$4:$A$104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Feuil1!$B$4:$B$104</c:f>
              <c:numCache>
                <c:formatCode>0.00</c:formatCode>
                <c:ptCount val="101"/>
                <c:pt idx="0">
                  <c:v>0.47619047619047616</c:v>
                </c:pt>
                <c:pt idx="1">
                  <c:v>0.47823776629148351</c:v>
                </c:pt>
                <c:pt idx="2">
                  <c:v>0.48029798078808078</c:v>
                </c:pt>
                <c:pt idx="3">
                  <c:v>0.48237107762693321</c:v>
                </c:pt>
                <c:pt idx="4">
                  <c:v>0.48445700444085588</c:v>
                </c:pt>
                <c:pt idx="5">
                  <c:v>0.48655569782330349</c:v>
                </c:pt>
                <c:pt idx="6">
                  <c:v>0.48866708255354546</c:v>
                </c:pt>
                <c:pt idx="7">
                  <c:v>0.49079107076890599</c:v>
                </c:pt>
                <c:pt idx="8">
                  <c:v>0.49292756108015434</c:v>
                </c:pt>
                <c:pt idx="9">
                  <c:v>0.49507643762580922</c:v>
                </c:pt>
                <c:pt idx="10">
                  <c:v>0.49723756906077343</c:v>
                </c:pt>
                <c:pt idx="11">
                  <c:v>0.49941080747432803</c:v>
                </c:pt>
                <c:pt idx="12">
                  <c:v>0.50159598723210219</c:v>
                </c:pt>
                <c:pt idx="13">
                  <c:v>0.50379292373617468</c:v>
                </c:pt>
                <c:pt idx="14">
                  <c:v>0.50600141209696403</c:v>
                </c:pt>
                <c:pt idx="15">
                  <c:v>0.50822122571001493</c:v>
                </c:pt>
                <c:pt idx="16">
                  <c:v>0.51045211473018959</c:v>
                </c:pt>
                <c:pt idx="17">
                  <c:v>0.51269380443511015</c:v>
                </c:pt>
                <c:pt idx="18">
                  <c:v>0.51494599346897763</c:v>
                </c:pt>
                <c:pt idx="19">
                  <c:v>0.51720835195709092</c:v>
                </c:pt>
                <c:pt idx="20">
                  <c:v>0.51948051948051943</c:v>
                </c:pt>
                <c:pt idx="21">
                  <c:v>0.52176210289941227</c:v>
                </c:pt>
                <c:pt idx="22">
                  <c:v>0.52405267401236233</c:v>
                </c:pt>
                <c:pt idx="23">
                  <c:v>0.52635176703807507</c:v>
                </c:pt>
                <c:pt idx="24">
                  <c:v>0.52865887590428495</c:v>
                </c:pt>
                <c:pt idx="25">
                  <c:v>0.53097345132743368</c:v>
                </c:pt>
                <c:pt idx="26">
                  <c:v>0.53329489766503313</c:v>
                </c:pt>
                <c:pt idx="27">
                  <c:v>0.53562256952087461</c:v>
                </c:pt>
                <c:pt idx="28">
                  <c:v>0.53795576808129109</c:v>
                </c:pt>
                <c:pt idx="29">
                  <c:v>0.54029373715851148</c:v>
                </c:pt>
                <c:pt idx="30">
                  <c:v>0.54263565891472876</c:v>
                </c:pt>
                <c:pt idx="31">
                  <c:v>0.54498064923781697</c:v>
                </c:pt>
                <c:pt idx="32">
                  <c:v>0.54732775273663881</c:v>
                </c:pt>
                <c:pt idx="33">
                  <c:v>0.54967593732053488</c:v>
                </c:pt>
                <c:pt idx="34">
                  <c:v>0.55202408832385408</c:v>
                </c:pt>
                <c:pt idx="35">
                  <c:v>0.55437100213219614</c:v>
                </c:pt>
                <c:pt idx="36">
                  <c:v>0.55671537926235215</c:v>
                </c:pt>
                <c:pt idx="37">
                  <c:v>0.5590558168426657</c:v>
                </c:pt>
                <c:pt idx="38">
                  <c:v>0.56139080043462519</c:v>
                </c:pt>
                <c:pt idx="39">
                  <c:v>0.56371869512984007</c:v>
                </c:pt>
                <c:pt idx="40">
                  <c:v>0.5660377358490567</c:v>
                </c:pt>
                <c:pt idx="41">
                  <c:v>0.56834601676139107</c:v>
                </c:pt>
                <c:pt idx="42">
                  <c:v>0.57064147973238888</c:v>
                </c:pt>
                <c:pt idx="43">
                  <c:v>0.57292190169866319</c:v>
                </c:pt>
                <c:pt idx="44">
                  <c:v>0.57518488085456032</c:v>
                </c:pt>
                <c:pt idx="45">
                  <c:v>0.57742782152230976</c:v>
                </c:pt>
                <c:pt idx="46">
                  <c:v>0.57964791756118506</c:v>
                </c:pt>
                <c:pt idx="47">
                  <c:v>0.58184213415303543</c:v>
                </c:pt>
                <c:pt idx="48">
                  <c:v>0.58400718778077265</c:v>
                </c:pt>
                <c:pt idx="49">
                  <c:v>0.58613952419262161</c:v>
                </c:pt>
                <c:pt idx="50">
                  <c:v>0.58823529411764708</c:v>
                </c:pt>
                <c:pt idx="51">
                  <c:v>0.59029032646669088</c:v>
                </c:pt>
                <c:pt idx="52">
                  <c:v>0.5923000987166831</c:v>
                </c:pt>
                <c:pt idx="53">
                  <c:v>0.59425970413453033</c:v>
                </c:pt>
                <c:pt idx="54">
                  <c:v>0.5961638154484189</c:v>
                </c:pt>
                <c:pt idx="55">
                  <c:v>0.59800664451827246</c:v>
                </c:pt>
                <c:pt idx="56">
                  <c:v>0.5997818974918212</c:v>
                </c:pt>
                <c:pt idx="57">
                  <c:v>0.60148272485662335</c:v>
                </c:pt>
                <c:pt idx="58">
                  <c:v>0.60310166570936252</c:v>
                </c:pt>
                <c:pt idx="59">
                  <c:v>0.60463058545937187</c:v>
                </c:pt>
                <c:pt idx="60">
                  <c:v>0.60606060606060608</c:v>
                </c:pt>
                <c:pt idx="61">
                  <c:v>0.60738202772153882</c:v>
                </c:pt>
                <c:pt idx="62">
                  <c:v>0.60858424087123641</c:v>
                </c:pt>
                <c:pt idx="63">
                  <c:v>0.60965562695666509</c:v>
                </c:pt>
                <c:pt idx="64">
                  <c:v>0.61058344640434203</c:v>
                </c:pt>
                <c:pt idx="65">
                  <c:v>0.611353711790393</c:v>
                </c:pt>
                <c:pt idx="66">
                  <c:v>0.61195104391648669</c:v>
                </c:pt>
                <c:pt idx="67">
                  <c:v>0.61235850807199854</c:v>
                </c:pt>
                <c:pt idx="68">
                  <c:v>0.61255742725880558</c:v>
                </c:pt>
                <c:pt idx="69">
                  <c:v>0.61252716854376599</c:v>
                </c:pt>
                <c:pt idx="70">
                  <c:v>0.61224489795918369</c:v>
                </c:pt>
                <c:pt idx="71">
                  <c:v>0.61168529846024045</c:v>
                </c:pt>
                <c:pt idx="72">
                  <c:v>0.61082024432809767</c:v>
                </c:pt>
                <c:pt idx="73">
                  <c:v>0.60961842402348154</c:v>
                </c:pt>
                <c:pt idx="74">
                  <c:v>0.60804490177736192</c:v>
                </c:pt>
                <c:pt idx="75">
                  <c:v>0.60606060606060608</c:v>
                </c:pt>
                <c:pt idx="76">
                  <c:v>0.60362173038229361</c:v>
                </c:pt>
                <c:pt idx="77">
                  <c:v>0.60067902846696242</c:v>
                </c:pt>
                <c:pt idx="78">
                  <c:v>0.59717698154180221</c:v>
                </c:pt>
                <c:pt idx="79">
                  <c:v>0.59305280994069454</c:v>
                </c:pt>
                <c:pt idx="80">
                  <c:v>0.58823529411764675</c:v>
                </c:pt>
                <c:pt idx="81">
                  <c:v>0.58264336093222913</c:v>
                </c:pt>
                <c:pt idx="82">
                  <c:v>0.57618437900128006</c:v>
                </c:pt>
                <c:pt idx="83">
                  <c:v>0.56875209100033408</c:v>
                </c:pt>
                <c:pt idx="84">
                  <c:v>0.56022408963585379</c:v>
                </c:pt>
                <c:pt idx="85">
                  <c:v>0.55045871559632975</c:v>
                </c:pt>
                <c:pt idx="86">
                  <c:v>0.53929121725731832</c:v>
                </c:pt>
                <c:pt idx="87">
                  <c:v>0.52652895909274933</c:v>
                </c:pt>
                <c:pt idx="88">
                  <c:v>0.51194539249146664</c:v>
                </c:pt>
                <c:pt idx="89">
                  <c:v>0.49527239981989996</c:v>
                </c:pt>
                <c:pt idx="90">
                  <c:v>0.47619047619047505</c:v>
                </c:pt>
                <c:pt idx="91">
                  <c:v>0.45431600201918088</c:v>
                </c:pt>
                <c:pt idx="92">
                  <c:v>0.42918454935622158</c:v>
                </c:pt>
                <c:pt idx="93">
                  <c:v>0.40022870211549272</c:v>
                </c:pt>
                <c:pt idx="94">
                  <c:v>0.36674816625916645</c:v>
                </c:pt>
                <c:pt idx="95">
                  <c:v>0.32786885245901376</c:v>
                </c:pt>
                <c:pt idx="96">
                  <c:v>0.28248587570621159</c:v>
                </c:pt>
                <c:pt idx="97">
                  <c:v>0.22918258212375489</c:v>
                </c:pt>
                <c:pt idx="98">
                  <c:v>0.16611295681062677</c:v>
                </c:pt>
                <c:pt idx="99">
                  <c:v>9.0826521344227099E-2</c:v>
                </c:pt>
                <c:pt idx="100">
                  <c:v>-6.6613381477509834E-15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C3-D445-8AC6-1D77A8D6E8AD}"/>
            </c:ext>
          </c:extLst>
        </c:ser>
        <c:ser>
          <c:idx val="0"/>
          <c:order val="1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Feuil1!$A$4:$A$104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Feuil1!$B$4:$B$104</c:f>
              <c:numCache>
                <c:formatCode>0.00</c:formatCode>
                <c:ptCount val="101"/>
                <c:pt idx="0">
                  <c:v>0.47619047619047616</c:v>
                </c:pt>
                <c:pt idx="1">
                  <c:v>0.47823776629148351</c:v>
                </c:pt>
                <c:pt idx="2">
                  <c:v>0.48029798078808078</c:v>
                </c:pt>
                <c:pt idx="3">
                  <c:v>0.48237107762693321</c:v>
                </c:pt>
                <c:pt idx="4">
                  <c:v>0.48445700444085588</c:v>
                </c:pt>
                <c:pt idx="5">
                  <c:v>0.48655569782330349</c:v>
                </c:pt>
                <c:pt idx="6">
                  <c:v>0.48866708255354546</c:v>
                </c:pt>
                <c:pt idx="7">
                  <c:v>0.49079107076890599</c:v>
                </c:pt>
                <c:pt idx="8">
                  <c:v>0.49292756108015434</c:v>
                </c:pt>
                <c:pt idx="9">
                  <c:v>0.49507643762580922</c:v>
                </c:pt>
                <c:pt idx="10">
                  <c:v>0.49723756906077343</c:v>
                </c:pt>
                <c:pt idx="11">
                  <c:v>0.49941080747432803</c:v>
                </c:pt>
                <c:pt idx="12">
                  <c:v>0.50159598723210219</c:v>
                </c:pt>
                <c:pt idx="13">
                  <c:v>0.50379292373617468</c:v>
                </c:pt>
                <c:pt idx="14">
                  <c:v>0.50600141209696403</c:v>
                </c:pt>
                <c:pt idx="15">
                  <c:v>0.50822122571001493</c:v>
                </c:pt>
                <c:pt idx="16">
                  <c:v>0.51045211473018959</c:v>
                </c:pt>
                <c:pt idx="17">
                  <c:v>0.51269380443511015</c:v>
                </c:pt>
                <c:pt idx="18">
                  <c:v>0.51494599346897763</c:v>
                </c:pt>
                <c:pt idx="19">
                  <c:v>0.51720835195709092</c:v>
                </c:pt>
                <c:pt idx="20">
                  <c:v>0.51948051948051943</c:v>
                </c:pt>
                <c:pt idx="21">
                  <c:v>0.52176210289941227</c:v>
                </c:pt>
                <c:pt idx="22">
                  <c:v>0.52405267401236233</c:v>
                </c:pt>
                <c:pt idx="23">
                  <c:v>0.52635176703807507</c:v>
                </c:pt>
                <c:pt idx="24">
                  <c:v>0.52865887590428495</c:v>
                </c:pt>
                <c:pt idx="25">
                  <c:v>0.53097345132743368</c:v>
                </c:pt>
                <c:pt idx="26">
                  <c:v>0.53329489766503313</c:v>
                </c:pt>
                <c:pt idx="27">
                  <c:v>0.53562256952087461</c:v>
                </c:pt>
                <c:pt idx="28">
                  <c:v>0.53795576808129109</c:v>
                </c:pt>
                <c:pt idx="29">
                  <c:v>0.54029373715851148</c:v>
                </c:pt>
                <c:pt idx="30">
                  <c:v>0.54263565891472876</c:v>
                </c:pt>
                <c:pt idx="31">
                  <c:v>0.54498064923781697</c:v>
                </c:pt>
                <c:pt idx="32">
                  <c:v>0.54732775273663881</c:v>
                </c:pt>
                <c:pt idx="33">
                  <c:v>0.54967593732053488</c:v>
                </c:pt>
                <c:pt idx="34">
                  <c:v>0.55202408832385408</c:v>
                </c:pt>
                <c:pt idx="35">
                  <c:v>0.55437100213219614</c:v>
                </c:pt>
                <c:pt idx="36">
                  <c:v>0.55671537926235215</c:v>
                </c:pt>
                <c:pt idx="37">
                  <c:v>0.5590558168426657</c:v>
                </c:pt>
                <c:pt idx="38">
                  <c:v>0.56139080043462519</c:v>
                </c:pt>
                <c:pt idx="39">
                  <c:v>0.56371869512984007</c:v>
                </c:pt>
                <c:pt idx="40">
                  <c:v>0.5660377358490567</c:v>
                </c:pt>
                <c:pt idx="41">
                  <c:v>0.56834601676139107</c:v>
                </c:pt>
                <c:pt idx="42">
                  <c:v>0.57064147973238888</c:v>
                </c:pt>
                <c:pt idx="43">
                  <c:v>0.57292190169866319</c:v>
                </c:pt>
                <c:pt idx="44">
                  <c:v>0.57518488085456032</c:v>
                </c:pt>
                <c:pt idx="45">
                  <c:v>0.57742782152230976</c:v>
                </c:pt>
                <c:pt idx="46">
                  <c:v>0.57964791756118506</c:v>
                </c:pt>
                <c:pt idx="47">
                  <c:v>0.58184213415303543</c:v>
                </c:pt>
                <c:pt idx="48">
                  <c:v>0.58400718778077265</c:v>
                </c:pt>
                <c:pt idx="49">
                  <c:v>0.58613952419262161</c:v>
                </c:pt>
                <c:pt idx="50">
                  <c:v>0.58823529411764708</c:v>
                </c:pt>
                <c:pt idx="51">
                  <c:v>0.59029032646669088</c:v>
                </c:pt>
                <c:pt idx="52">
                  <c:v>0.5923000987166831</c:v>
                </c:pt>
                <c:pt idx="53">
                  <c:v>0.59425970413453033</c:v>
                </c:pt>
                <c:pt idx="54">
                  <c:v>0.5961638154484189</c:v>
                </c:pt>
                <c:pt idx="55">
                  <c:v>0.59800664451827246</c:v>
                </c:pt>
                <c:pt idx="56">
                  <c:v>0.5997818974918212</c:v>
                </c:pt>
                <c:pt idx="57">
                  <c:v>0.60148272485662335</c:v>
                </c:pt>
                <c:pt idx="58">
                  <c:v>0.60310166570936252</c:v>
                </c:pt>
                <c:pt idx="59">
                  <c:v>0.60463058545937187</c:v>
                </c:pt>
                <c:pt idx="60">
                  <c:v>0.60606060606060608</c:v>
                </c:pt>
                <c:pt idx="61">
                  <c:v>0.60738202772153882</c:v>
                </c:pt>
                <c:pt idx="62">
                  <c:v>0.60858424087123641</c:v>
                </c:pt>
                <c:pt idx="63">
                  <c:v>0.60965562695666509</c:v>
                </c:pt>
                <c:pt idx="64">
                  <c:v>0.61058344640434203</c:v>
                </c:pt>
                <c:pt idx="65">
                  <c:v>0.611353711790393</c:v>
                </c:pt>
                <c:pt idx="66">
                  <c:v>0.61195104391648669</c:v>
                </c:pt>
                <c:pt idx="67">
                  <c:v>0.61235850807199854</c:v>
                </c:pt>
                <c:pt idx="68">
                  <c:v>0.61255742725880558</c:v>
                </c:pt>
                <c:pt idx="69">
                  <c:v>0.61252716854376599</c:v>
                </c:pt>
                <c:pt idx="70">
                  <c:v>0.61224489795918369</c:v>
                </c:pt>
                <c:pt idx="71">
                  <c:v>0.61168529846024045</c:v>
                </c:pt>
                <c:pt idx="72">
                  <c:v>0.61082024432809767</c:v>
                </c:pt>
                <c:pt idx="73">
                  <c:v>0.60961842402348154</c:v>
                </c:pt>
                <c:pt idx="74">
                  <c:v>0.60804490177736192</c:v>
                </c:pt>
                <c:pt idx="75">
                  <c:v>0.60606060606060608</c:v>
                </c:pt>
                <c:pt idx="76">
                  <c:v>0.60362173038229361</c:v>
                </c:pt>
                <c:pt idx="77">
                  <c:v>0.60067902846696242</c:v>
                </c:pt>
                <c:pt idx="78">
                  <c:v>0.59717698154180221</c:v>
                </c:pt>
                <c:pt idx="79">
                  <c:v>0.59305280994069454</c:v>
                </c:pt>
                <c:pt idx="80">
                  <c:v>0.58823529411764675</c:v>
                </c:pt>
                <c:pt idx="81">
                  <c:v>0.58264336093222913</c:v>
                </c:pt>
                <c:pt idx="82">
                  <c:v>0.57618437900128006</c:v>
                </c:pt>
                <c:pt idx="83">
                  <c:v>0.56875209100033408</c:v>
                </c:pt>
                <c:pt idx="84">
                  <c:v>0.56022408963585379</c:v>
                </c:pt>
                <c:pt idx="85">
                  <c:v>0.55045871559632975</c:v>
                </c:pt>
                <c:pt idx="86">
                  <c:v>0.53929121725731832</c:v>
                </c:pt>
                <c:pt idx="87">
                  <c:v>0.52652895909274933</c:v>
                </c:pt>
                <c:pt idx="88">
                  <c:v>0.51194539249146664</c:v>
                </c:pt>
                <c:pt idx="89">
                  <c:v>0.49527239981989996</c:v>
                </c:pt>
                <c:pt idx="90">
                  <c:v>0.47619047619047505</c:v>
                </c:pt>
                <c:pt idx="91">
                  <c:v>0.45431600201918088</c:v>
                </c:pt>
                <c:pt idx="92">
                  <c:v>0.42918454935622158</c:v>
                </c:pt>
                <c:pt idx="93">
                  <c:v>0.40022870211549272</c:v>
                </c:pt>
                <c:pt idx="94">
                  <c:v>0.36674816625916645</c:v>
                </c:pt>
                <c:pt idx="95">
                  <c:v>0.32786885245901376</c:v>
                </c:pt>
                <c:pt idx="96">
                  <c:v>0.28248587570621159</c:v>
                </c:pt>
                <c:pt idx="97">
                  <c:v>0.22918258212375489</c:v>
                </c:pt>
                <c:pt idx="98">
                  <c:v>0.16611295681062677</c:v>
                </c:pt>
                <c:pt idx="99">
                  <c:v>9.0826521344227099E-2</c:v>
                </c:pt>
                <c:pt idx="100">
                  <c:v>-6.6613381477509834E-15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C3-D445-8AC6-1D77A8D6E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1063919"/>
        <c:axId val="1829867263"/>
      </c:scatterChart>
      <c:valAx>
        <c:axId val="181106391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9867263"/>
        <c:crosses val="autoZero"/>
        <c:crossBetween val="midCat"/>
        <c:minorUnit val="5.000000000000001E-2"/>
      </c:valAx>
      <c:valAx>
        <c:axId val="1829867263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1063919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zh-CN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fr-FR" sz="1400" b="0" i="0" u="none" strike="noStrike">
                <a:solidFill>
                  <a:srgbClr val="000000"/>
                </a:solidFill>
                <a:effectLst/>
                <a:latin typeface="Symbol" pitchFamily="2" charset="2"/>
              </a:rPr>
              <a:t>F</a:t>
            </a:r>
            <a:r>
              <a:rPr lang="fr-FR" sz="14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’</a:t>
            </a:r>
            <a:r>
              <a:rPr lang="fr-FR" sz="1400" b="0" i="0" u="none" strike="noStrike" baseline="-250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S/A</a:t>
            </a:r>
            <a:r>
              <a:rPr lang="fr-FR"/>
              <a:t> = f(X)</a:t>
            </a:r>
            <a:r>
              <a:rPr lang="fr-FR" baseline="0"/>
              <a:t> </a:t>
            </a:r>
            <a:endParaRPr lang="fr-FR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Feuil1!$A$4:$A$104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Feuil1!$B$4:$B$104</c:f>
              <c:numCache>
                <c:formatCode>0.00</c:formatCode>
                <c:ptCount val="101"/>
                <c:pt idx="0">
                  <c:v>0.47619047619047616</c:v>
                </c:pt>
                <c:pt idx="1">
                  <c:v>0.47823776629148351</c:v>
                </c:pt>
                <c:pt idx="2">
                  <c:v>0.48029798078808078</c:v>
                </c:pt>
                <c:pt idx="3">
                  <c:v>0.48237107762693321</c:v>
                </c:pt>
                <c:pt idx="4">
                  <c:v>0.48445700444085588</c:v>
                </c:pt>
                <c:pt idx="5">
                  <c:v>0.48655569782330349</c:v>
                </c:pt>
                <c:pt idx="6">
                  <c:v>0.48866708255354546</c:v>
                </c:pt>
                <c:pt idx="7">
                  <c:v>0.49079107076890599</c:v>
                </c:pt>
                <c:pt idx="8">
                  <c:v>0.49292756108015434</c:v>
                </c:pt>
                <c:pt idx="9">
                  <c:v>0.49507643762580922</c:v>
                </c:pt>
                <c:pt idx="10">
                  <c:v>0.49723756906077343</c:v>
                </c:pt>
                <c:pt idx="11">
                  <c:v>0.49941080747432803</c:v>
                </c:pt>
                <c:pt idx="12">
                  <c:v>0.50159598723210219</c:v>
                </c:pt>
                <c:pt idx="13">
                  <c:v>0.50379292373617468</c:v>
                </c:pt>
                <c:pt idx="14">
                  <c:v>0.50600141209696403</c:v>
                </c:pt>
                <c:pt idx="15">
                  <c:v>0.50822122571001493</c:v>
                </c:pt>
                <c:pt idx="16">
                  <c:v>0.51045211473018959</c:v>
                </c:pt>
                <c:pt idx="17">
                  <c:v>0.51269380443511015</c:v>
                </c:pt>
                <c:pt idx="18">
                  <c:v>0.51494599346897763</c:v>
                </c:pt>
                <c:pt idx="19">
                  <c:v>0.51720835195709092</c:v>
                </c:pt>
                <c:pt idx="20">
                  <c:v>0.51948051948051943</c:v>
                </c:pt>
                <c:pt idx="21">
                  <c:v>0.52176210289941227</c:v>
                </c:pt>
                <c:pt idx="22">
                  <c:v>0.52405267401236233</c:v>
                </c:pt>
                <c:pt idx="23">
                  <c:v>0.52635176703807507</c:v>
                </c:pt>
                <c:pt idx="24">
                  <c:v>0.52865887590428495</c:v>
                </c:pt>
                <c:pt idx="25">
                  <c:v>0.53097345132743368</c:v>
                </c:pt>
                <c:pt idx="26">
                  <c:v>0.53329489766503313</c:v>
                </c:pt>
                <c:pt idx="27">
                  <c:v>0.53562256952087461</c:v>
                </c:pt>
                <c:pt idx="28">
                  <c:v>0.53795576808129109</c:v>
                </c:pt>
                <c:pt idx="29">
                  <c:v>0.54029373715851148</c:v>
                </c:pt>
                <c:pt idx="30">
                  <c:v>0.54263565891472876</c:v>
                </c:pt>
                <c:pt idx="31">
                  <c:v>0.54498064923781697</c:v>
                </c:pt>
                <c:pt idx="32">
                  <c:v>0.54732775273663881</c:v>
                </c:pt>
                <c:pt idx="33">
                  <c:v>0.54967593732053488</c:v>
                </c:pt>
                <c:pt idx="34">
                  <c:v>0.55202408832385408</c:v>
                </c:pt>
                <c:pt idx="35">
                  <c:v>0.55437100213219614</c:v>
                </c:pt>
                <c:pt idx="36">
                  <c:v>0.55671537926235215</c:v>
                </c:pt>
                <c:pt idx="37">
                  <c:v>0.5590558168426657</c:v>
                </c:pt>
                <c:pt idx="38">
                  <c:v>0.56139080043462519</c:v>
                </c:pt>
                <c:pt idx="39">
                  <c:v>0.56371869512984007</c:v>
                </c:pt>
                <c:pt idx="40">
                  <c:v>0.5660377358490567</c:v>
                </c:pt>
                <c:pt idx="41">
                  <c:v>0.56834601676139107</c:v>
                </c:pt>
                <c:pt idx="42">
                  <c:v>0.57064147973238888</c:v>
                </c:pt>
                <c:pt idx="43">
                  <c:v>0.57292190169866319</c:v>
                </c:pt>
                <c:pt idx="44">
                  <c:v>0.57518488085456032</c:v>
                </c:pt>
                <c:pt idx="45">
                  <c:v>0.57742782152230976</c:v>
                </c:pt>
                <c:pt idx="46">
                  <c:v>0.57964791756118506</c:v>
                </c:pt>
                <c:pt idx="47">
                  <c:v>0.58184213415303543</c:v>
                </c:pt>
                <c:pt idx="48">
                  <c:v>0.58400718778077265</c:v>
                </c:pt>
                <c:pt idx="49">
                  <c:v>0.58613952419262161</c:v>
                </c:pt>
                <c:pt idx="50">
                  <c:v>0.58823529411764708</c:v>
                </c:pt>
                <c:pt idx="51">
                  <c:v>0.59029032646669088</c:v>
                </c:pt>
                <c:pt idx="52">
                  <c:v>0.5923000987166831</c:v>
                </c:pt>
                <c:pt idx="53">
                  <c:v>0.59425970413453033</c:v>
                </c:pt>
                <c:pt idx="54">
                  <c:v>0.5961638154484189</c:v>
                </c:pt>
                <c:pt idx="55">
                  <c:v>0.59800664451827246</c:v>
                </c:pt>
                <c:pt idx="56">
                  <c:v>0.5997818974918212</c:v>
                </c:pt>
                <c:pt idx="57">
                  <c:v>0.60148272485662335</c:v>
                </c:pt>
                <c:pt idx="58">
                  <c:v>0.60310166570936252</c:v>
                </c:pt>
                <c:pt idx="59">
                  <c:v>0.60463058545937187</c:v>
                </c:pt>
                <c:pt idx="60">
                  <c:v>0.60606060606060608</c:v>
                </c:pt>
                <c:pt idx="61">
                  <c:v>0.60738202772153882</c:v>
                </c:pt>
                <c:pt idx="62">
                  <c:v>0.60858424087123641</c:v>
                </c:pt>
                <c:pt idx="63">
                  <c:v>0.60965562695666509</c:v>
                </c:pt>
                <c:pt idx="64">
                  <c:v>0.61058344640434203</c:v>
                </c:pt>
                <c:pt idx="65">
                  <c:v>0.611353711790393</c:v>
                </c:pt>
                <c:pt idx="66">
                  <c:v>0.61195104391648669</c:v>
                </c:pt>
                <c:pt idx="67">
                  <c:v>0.61235850807199854</c:v>
                </c:pt>
                <c:pt idx="68">
                  <c:v>0.61255742725880558</c:v>
                </c:pt>
                <c:pt idx="69">
                  <c:v>0.61252716854376599</c:v>
                </c:pt>
                <c:pt idx="70">
                  <c:v>0.61224489795918369</c:v>
                </c:pt>
                <c:pt idx="71">
                  <c:v>0.61168529846024045</c:v>
                </c:pt>
                <c:pt idx="72">
                  <c:v>0.61082024432809767</c:v>
                </c:pt>
                <c:pt idx="73">
                  <c:v>0.60961842402348154</c:v>
                </c:pt>
                <c:pt idx="74">
                  <c:v>0.60804490177736192</c:v>
                </c:pt>
                <c:pt idx="75">
                  <c:v>0.60606060606060608</c:v>
                </c:pt>
                <c:pt idx="76">
                  <c:v>0.60362173038229361</c:v>
                </c:pt>
                <c:pt idx="77">
                  <c:v>0.60067902846696242</c:v>
                </c:pt>
                <c:pt idx="78">
                  <c:v>0.59717698154180221</c:v>
                </c:pt>
                <c:pt idx="79">
                  <c:v>0.59305280994069454</c:v>
                </c:pt>
                <c:pt idx="80">
                  <c:v>0.58823529411764675</c:v>
                </c:pt>
                <c:pt idx="81">
                  <c:v>0.58264336093222913</c:v>
                </c:pt>
                <c:pt idx="82">
                  <c:v>0.57618437900128006</c:v>
                </c:pt>
                <c:pt idx="83">
                  <c:v>0.56875209100033408</c:v>
                </c:pt>
                <c:pt idx="84">
                  <c:v>0.56022408963585379</c:v>
                </c:pt>
                <c:pt idx="85">
                  <c:v>0.55045871559632975</c:v>
                </c:pt>
                <c:pt idx="86">
                  <c:v>0.53929121725731832</c:v>
                </c:pt>
                <c:pt idx="87">
                  <c:v>0.52652895909274933</c:v>
                </c:pt>
                <c:pt idx="88">
                  <c:v>0.51194539249146664</c:v>
                </c:pt>
                <c:pt idx="89">
                  <c:v>0.49527239981989996</c:v>
                </c:pt>
                <c:pt idx="90">
                  <c:v>0.47619047619047505</c:v>
                </c:pt>
                <c:pt idx="91">
                  <c:v>0.45431600201918088</c:v>
                </c:pt>
                <c:pt idx="92">
                  <c:v>0.42918454935622158</c:v>
                </c:pt>
                <c:pt idx="93">
                  <c:v>0.40022870211549272</c:v>
                </c:pt>
                <c:pt idx="94">
                  <c:v>0.36674816625916645</c:v>
                </c:pt>
                <c:pt idx="95">
                  <c:v>0.32786885245901376</c:v>
                </c:pt>
                <c:pt idx="96">
                  <c:v>0.28248587570621159</c:v>
                </c:pt>
                <c:pt idx="97">
                  <c:v>0.22918258212375489</c:v>
                </c:pt>
                <c:pt idx="98">
                  <c:v>0.16611295681062677</c:v>
                </c:pt>
                <c:pt idx="99">
                  <c:v>9.0826521344227099E-2</c:v>
                </c:pt>
                <c:pt idx="100">
                  <c:v>-6.6613381477509834E-15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C3-D445-8AC6-1D77A8D6E8AD}"/>
            </c:ext>
          </c:extLst>
        </c:ser>
        <c:ser>
          <c:idx val="0"/>
          <c:order val="1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Feuil1!$A$4:$A$104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Feuil1!$B$4:$B$104</c:f>
              <c:numCache>
                <c:formatCode>0.00</c:formatCode>
                <c:ptCount val="101"/>
                <c:pt idx="0">
                  <c:v>0.47619047619047616</c:v>
                </c:pt>
                <c:pt idx="1">
                  <c:v>0.47823776629148351</c:v>
                </c:pt>
                <c:pt idx="2">
                  <c:v>0.48029798078808078</c:v>
                </c:pt>
                <c:pt idx="3">
                  <c:v>0.48237107762693321</c:v>
                </c:pt>
                <c:pt idx="4">
                  <c:v>0.48445700444085588</c:v>
                </c:pt>
                <c:pt idx="5">
                  <c:v>0.48655569782330349</c:v>
                </c:pt>
                <c:pt idx="6">
                  <c:v>0.48866708255354546</c:v>
                </c:pt>
                <c:pt idx="7">
                  <c:v>0.49079107076890599</c:v>
                </c:pt>
                <c:pt idx="8">
                  <c:v>0.49292756108015434</c:v>
                </c:pt>
                <c:pt idx="9">
                  <c:v>0.49507643762580922</c:v>
                </c:pt>
                <c:pt idx="10">
                  <c:v>0.49723756906077343</c:v>
                </c:pt>
                <c:pt idx="11">
                  <c:v>0.49941080747432803</c:v>
                </c:pt>
                <c:pt idx="12">
                  <c:v>0.50159598723210219</c:v>
                </c:pt>
                <c:pt idx="13">
                  <c:v>0.50379292373617468</c:v>
                </c:pt>
                <c:pt idx="14">
                  <c:v>0.50600141209696403</c:v>
                </c:pt>
                <c:pt idx="15">
                  <c:v>0.50822122571001493</c:v>
                </c:pt>
                <c:pt idx="16">
                  <c:v>0.51045211473018959</c:v>
                </c:pt>
                <c:pt idx="17">
                  <c:v>0.51269380443511015</c:v>
                </c:pt>
                <c:pt idx="18">
                  <c:v>0.51494599346897763</c:v>
                </c:pt>
                <c:pt idx="19">
                  <c:v>0.51720835195709092</c:v>
                </c:pt>
                <c:pt idx="20">
                  <c:v>0.51948051948051943</c:v>
                </c:pt>
                <c:pt idx="21">
                  <c:v>0.52176210289941227</c:v>
                </c:pt>
                <c:pt idx="22">
                  <c:v>0.52405267401236233</c:v>
                </c:pt>
                <c:pt idx="23">
                  <c:v>0.52635176703807507</c:v>
                </c:pt>
                <c:pt idx="24">
                  <c:v>0.52865887590428495</c:v>
                </c:pt>
                <c:pt idx="25">
                  <c:v>0.53097345132743368</c:v>
                </c:pt>
                <c:pt idx="26">
                  <c:v>0.53329489766503313</c:v>
                </c:pt>
                <c:pt idx="27">
                  <c:v>0.53562256952087461</c:v>
                </c:pt>
                <c:pt idx="28">
                  <c:v>0.53795576808129109</c:v>
                </c:pt>
                <c:pt idx="29">
                  <c:v>0.54029373715851148</c:v>
                </c:pt>
                <c:pt idx="30">
                  <c:v>0.54263565891472876</c:v>
                </c:pt>
                <c:pt idx="31">
                  <c:v>0.54498064923781697</c:v>
                </c:pt>
                <c:pt idx="32">
                  <c:v>0.54732775273663881</c:v>
                </c:pt>
                <c:pt idx="33">
                  <c:v>0.54967593732053488</c:v>
                </c:pt>
                <c:pt idx="34">
                  <c:v>0.55202408832385408</c:v>
                </c:pt>
                <c:pt idx="35">
                  <c:v>0.55437100213219614</c:v>
                </c:pt>
                <c:pt idx="36">
                  <c:v>0.55671537926235215</c:v>
                </c:pt>
                <c:pt idx="37">
                  <c:v>0.5590558168426657</c:v>
                </c:pt>
                <c:pt idx="38">
                  <c:v>0.56139080043462519</c:v>
                </c:pt>
                <c:pt idx="39">
                  <c:v>0.56371869512984007</c:v>
                </c:pt>
                <c:pt idx="40">
                  <c:v>0.5660377358490567</c:v>
                </c:pt>
                <c:pt idx="41">
                  <c:v>0.56834601676139107</c:v>
                </c:pt>
                <c:pt idx="42">
                  <c:v>0.57064147973238888</c:v>
                </c:pt>
                <c:pt idx="43">
                  <c:v>0.57292190169866319</c:v>
                </c:pt>
                <c:pt idx="44">
                  <c:v>0.57518488085456032</c:v>
                </c:pt>
                <c:pt idx="45">
                  <c:v>0.57742782152230976</c:v>
                </c:pt>
                <c:pt idx="46">
                  <c:v>0.57964791756118506</c:v>
                </c:pt>
                <c:pt idx="47">
                  <c:v>0.58184213415303543</c:v>
                </c:pt>
                <c:pt idx="48">
                  <c:v>0.58400718778077265</c:v>
                </c:pt>
                <c:pt idx="49">
                  <c:v>0.58613952419262161</c:v>
                </c:pt>
                <c:pt idx="50">
                  <c:v>0.58823529411764708</c:v>
                </c:pt>
                <c:pt idx="51">
                  <c:v>0.59029032646669088</c:v>
                </c:pt>
                <c:pt idx="52">
                  <c:v>0.5923000987166831</c:v>
                </c:pt>
                <c:pt idx="53">
                  <c:v>0.59425970413453033</c:v>
                </c:pt>
                <c:pt idx="54">
                  <c:v>0.5961638154484189</c:v>
                </c:pt>
                <c:pt idx="55">
                  <c:v>0.59800664451827246</c:v>
                </c:pt>
                <c:pt idx="56">
                  <c:v>0.5997818974918212</c:v>
                </c:pt>
                <c:pt idx="57">
                  <c:v>0.60148272485662335</c:v>
                </c:pt>
                <c:pt idx="58">
                  <c:v>0.60310166570936252</c:v>
                </c:pt>
                <c:pt idx="59">
                  <c:v>0.60463058545937187</c:v>
                </c:pt>
                <c:pt idx="60">
                  <c:v>0.60606060606060608</c:v>
                </c:pt>
                <c:pt idx="61">
                  <c:v>0.60738202772153882</c:v>
                </c:pt>
                <c:pt idx="62">
                  <c:v>0.60858424087123641</c:v>
                </c:pt>
                <c:pt idx="63">
                  <c:v>0.60965562695666509</c:v>
                </c:pt>
                <c:pt idx="64">
                  <c:v>0.61058344640434203</c:v>
                </c:pt>
                <c:pt idx="65">
                  <c:v>0.611353711790393</c:v>
                </c:pt>
                <c:pt idx="66">
                  <c:v>0.61195104391648669</c:v>
                </c:pt>
                <c:pt idx="67">
                  <c:v>0.61235850807199854</c:v>
                </c:pt>
                <c:pt idx="68">
                  <c:v>0.61255742725880558</c:v>
                </c:pt>
                <c:pt idx="69">
                  <c:v>0.61252716854376599</c:v>
                </c:pt>
                <c:pt idx="70">
                  <c:v>0.61224489795918369</c:v>
                </c:pt>
                <c:pt idx="71">
                  <c:v>0.61168529846024045</c:v>
                </c:pt>
                <c:pt idx="72">
                  <c:v>0.61082024432809767</c:v>
                </c:pt>
                <c:pt idx="73">
                  <c:v>0.60961842402348154</c:v>
                </c:pt>
                <c:pt idx="74">
                  <c:v>0.60804490177736192</c:v>
                </c:pt>
                <c:pt idx="75">
                  <c:v>0.60606060606060608</c:v>
                </c:pt>
                <c:pt idx="76">
                  <c:v>0.60362173038229361</c:v>
                </c:pt>
                <c:pt idx="77">
                  <c:v>0.60067902846696242</c:v>
                </c:pt>
                <c:pt idx="78">
                  <c:v>0.59717698154180221</c:v>
                </c:pt>
                <c:pt idx="79">
                  <c:v>0.59305280994069454</c:v>
                </c:pt>
                <c:pt idx="80">
                  <c:v>0.58823529411764675</c:v>
                </c:pt>
                <c:pt idx="81">
                  <c:v>0.58264336093222913</c:v>
                </c:pt>
                <c:pt idx="82">
                  <c:v>0.57618437900128006</c:v>
                </c:pt>
                <c:pt idx="83">
                  <c:v>0.56875209100033408</c:v>
                </c:pt>
                <c:pt idx="84">
                  <c:v>0.56022408963585379</c:v>
                </c:pt>
                <c:pt idx="85">
                  <c:v>0.55045871559632975</c:v>
                </c:pt>
                <c:pt idx="86">
                  <c:v>0.53929121725731832</c:v>
                </c:pt>
                <c:pt idx="87">
                  <c:v>0.52652895909274933</c:v>
                </c:pt>
                <c:pt idx="88">
                  <c:v>0.51194539249146664</c:v>
                </c:pt>
                <c:pt idx="89">
                  <c:v>0.49527239981989996</c:v>
                </c:pt>
                <c:pt idx="90">
                  <c:v>0.47619047619047505</c:v>
                </c:pt>
                <c:pt idx="91">
                  <c:v>0.45431600201918088</c:v>
                </c:pt>
                <c:pt idx="92">
                  <c:v>0.42918454935622158</c:v>
                </c:pt>
                <c:pt idx="93">
                  <c:v>0.40022870211549272</c:v>
                </c:pt>
                <c:pt idx="94">
                  <c:v>0.36674816625916645</c:v>
                </c:pt>
                <c:pt idx="95">
                  <c:v>0.32786885245901376</c:v>
                </c:pt>
                <c:pt idx="96">
                  <c:v>0.28248587570621159</c:v>
                </c:pt>
                <c:pt idx="97">
                  <c:v>0.22918258212375489</c:v>
                </c:pt>
                <c:pt idx="98">
                  <c:v>0.16611295681062677</c:v>
                </c:pt>
                <c:pt idx="99">
                  <c:v>9.0826521344227099E-2</c:v>
                </c:pt>
                <c:pt idx="100">
                  <c:v>-6.6613381477509834E-15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C3-D445-8AC6-1D77A8D6E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1063919"/>
        <c:axId val="1829867263"/>
      </c:scatterChart>
      <c:valAx>
        <c:axId val="181106391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9867263"/>
        <c:crosses val="autoZero"/>
        <c:crossBetween val="midCat"/>
        <c:minorUnit val="5.000000000000001E-2"/>
      </c:valAx>
      <c:valAx>
        <c:axId val="1829867263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1063919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  <c:extLst/>
  </c:chart>
  <c:txPr>
    <a:bodyPr/>
    <a:lstStyle/>
    <a:p>
      <a:pPr>
        <a:defRPr/>
      </a:pPr>
      <a:endParaRPr lang="zh-CN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fr-FR" sz="1400" b="0" i="0" u="none" strike="noStrike">
                <a:solidFill>
                  <a:srgbClr val="000000"/>
                </a:solidFill>
                <a:effectLst/>
                <a:latin typeface="Symbol" pitchFamily="2" charset="2"/>
              </a:rPr>
              <a:t>F</a:t>
            </a:r>
            <a:r>
              <a:rPr lang="fr-FR" sz="14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’</a:t>
            </a:r>
            <a:r>
              <a:rPr lang="fr-FR" sz="1400" b="0" i="0" u="none" strike="noStrike" baseline="-250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S/A</a:t>
            </a:r>
            <a:r>
              <a:rPr lang="fr-FR"/>
              <a:t> = f(X)</a:t>
            </a:r>
            <a:r>
              <a:rPr lang="fr-FR" baseline="0"/>
              <a:t> </a:t>
            </a:r>
            <a:endParaRPr lang="fr-FR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254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Feuil1!$A$4:$A$104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Feuil1!$B$4:$B$104</c:f>
              <c:numCache>
                <c:formatCode>0.00</c:formatCode>
                <c:ptCount val="101"/>
                <c:pt idx="0">
                  <c:v>0.47619047619047616</c:v>
                </c:pt>
                <c:pt idx="1">
                  <c:v>0.47823776629148351</c:v>
                </c:pt>
                <c:pt idx="2">
                  <c:v>0.48029798078808078</c:v>
                </c:pt>
                <c:pt idx="3">
                  <c:v>0.48237107762693321</c:v>
                </c:pt>
                <c:pt idx="4">
                  <c:v>0.48445700444085588</c:v>
                </c:pt>
                <c:pt idx="5">
                  <c:v>0.48655569782330349</c:v>
                </c:pt>
                <c:pt idx="6">
                  <c:v>0.48866708255354546</c:v>
                </c:pt>
                <c:pt idx="7">
                  <c:v>0.49079107076890599</c:v>
                </c:pt>
                <c:pt idx="8">
                  <c:v>0.49292756108015434</c:v>
                </c:pt>
                <c:pt idx="9">
                  <c:v>0.49507643762580922</c:v>
                </c:pt>
                <c:pt idx="10">
                  <c:v>0.49723756906077343</c:v>
                </c:pt>
                <c:pt idx="11">
                  <c:v>0.49941080747432803</c:v>
                </c:pt>
                <c:pt idx="12">
                  <c:v>0.50159598723210219</c:v>
                </c:pt>
                <c:pt idx="13">
                  <c:v>0.50379292373617468</c:v>
                </c:pt>
                <c:pt idx="14">
                  <c:v>0.50600141209696403</c:v>
                </c:pt>
                <c:pt idx="15">
                  <c:v>0.50822122571001493</c:v>
                </c:pt>
                <c:pt idx="16">
                  <c:v>0.51045211473018959</c:v>
                </c:pt>
                <c:pt idx="17">
                  <c:v>0.51269380443511015</c:v>
                </c:pt>
                <c:pt idx="18">
                  <c:v>0.51494599346897763</c:v>
                </c:pt>
                <c:pt idx="19">
                  <c:v>0.51720835195709092</c:v>
                </c:pt>
                <c:pt idx="20">
                  <c:v>0.51948051948051943</c:v>
                </c:pt>
                <c:pt idx="21">
                  <c:v>0.52176210289941227</c:v>
                </c:pt>
                <c:pt idx="22">
                  <c:v>0.52405267401236233</c:v>
                </c:pt>
                <c:pt idx="23">
                  <c:v>0.52635176703807507</c:v>
                </c:pt>
                <c:pt idx="24">
                  <c:v>0.52865887590428495</c:v>
                </c:pt>
                <c:pt idx="25">
                  <c:v>0.53097345132743368</c:v>
                </c:pt>
                <c:pt idx="26">
                  <c:v>0.53329489766503313</c:v>
                </c:pt>
                <c:pt idx="27">
                  <c:v>0.53562256952087461</c:v>
                </c:pt>
                <c:pt idx="28">
                  <c:v>0.53795576808129109</c:v>
                </c:pt>
                <c:pt idx="29">
                  <c:v>0.54029373715851148</c:v>
                </c:pt>
                <c:pt idx="30">
                  <c:v>0.54263565891472876</c:v>
                </c:pt>
                <c:pt idx="31">
                  <c:v>0.54498064923781697</c:v>
                </c:pt>
                <c:pt idx="32">
                  <c:v>0.54732775273663881</c:v>
                </c:pt>
                <c:pt idx="33">
                  <c:v>0.54967593732053488</c:v>
                </c:pt>
                <c:pt idx="34">
                  <c:v>0.55202408832385408</c:v>
                </c:pt>
                <c:pt idx="35">
                  <c:v>0.55437100213219614</c:v>
                </c:pt>
                <c:pt idx="36">
                  <c:v>0.55671537926235215</c:v>
                </c:pt>
                <c:pt idx="37">
                  <c:v>0.5590558168426657</c:v>
                </c:pt>
                <c:pt idx="38">
                  <c:v>0.56139080043462519</c:v>
                </c:pt>
                <c:pt idx="39">
                  <c:v>0.56371869512984007</c:v>
                </c:pt>
                <c:pt idx="40">
                  <c:v>0.5660377358490567</c:v>
                </c:pt>
                <c:pt idx="41">
                  <c:v>0.56834601676139107</c:v>
                </c:pt>
                <c:pt idx="42">
                  <c:v>0.57064147973238888</c:v>
                </c:pt>
                <c:pt idx="43">
                  <c:v>0.57292190169866319</c:v>
                </c:pt>
                <c:pt idx="44">
                  <c:v>0.57518488085456032</c:v>
                </c:pt>
                <c:pt idx="45">
                  <c:v>0.57742782152230976</c:v>
                </c:pt>
                <c:pt idx="46">
                  <c:v>0.57964791756118506</c:v>
                </c:pt>
                <c:pt idx="47">
                  <c:v>0.58184213415303543</c:v>
                </c:pt>
                <c:pt idx="48">
                  <c:v>0.58400718778077265</c:v>
                </c:pt>
                <c:pt idx="49">
                  <c:v>0.58613952419262161</c:v>
                </c:pt>
                <c:pt idx="50">
                  <c:v>0.58823529411764708</c:v>
                </c:pt>
                <c:pt idx="51">
                  <c:v>0.59029032646669088</c:v>
                </c:pt>
                <c:pt idx="52">
                  <c:v>0.5923000987166831</c:v>
                </c:pt>
                <c:pt idx="53">
                  <c:v>0.59425970413453033</c:v>
                </c:pt>
                <c:pt idx="54">
                  <c:v>0.5961638154484189</c:v>
                </c:pt>
                <c:pt idx="55">
                  <c:v>0.59800664451827246</c:v>
                </c:pt>
                <c:pt idx="56">
                  <c:v>0.5997818974918212</c:v>
                </c:pt>
                <c:pt idx="57">
                  <c:v>0.60148272485662335</c:v>
                </c:pt>
                <c:pt idx="58">
                  <c:v>0.60310166570936252</c:v>
                </c:pt>
                <c:pt idx="59">
                  <c:v>0.60463058545937187</c:v>
                </c:pt>
                <c:pt idx="60">
                  <c:v>0.60606060606060608</c:v>
                </c:pt>
                <c:pt idx="61">
                  <c:v>0.60738202772153882</c:v>
                </c:pt>
                <c:pt idx="62">
                  <c:v>0.60858424087123641</c:v>
                </c:pt>
                <c:pt idx="63">
                  <c:v>0.60965562695666509</c:v>
                </c:pt>
                <c:pt idx="64">
                  <c:v>0.61058344640434203</c:v>
                </c:pt>
                <c:pt idx="65">
                  <c:v>0.611353711790393</c:v>
                </c:pt>
                <c:pt idx="66">
                  <c:v>0.61195104391648669</c:v>
                </c:pt>
                <c:pt idx="67">
                  <c:v>0.61235850807199854</c:v>
                </c:pt>
                <c:pt idx="68">
                  <c:v>0.61255742725880558</c:v>
                </c:pt>
                <c:pt idx="69">
                  <c:v>0.61252716854376599</c:v>
                </c:pt>
                <c:pt idx="70">
                  <c:v>0.61224489795918369</c:v>
                </c:pt>
                <c:pt idx="71">
                  <c:v>0.61168529846024045</c:v>
                </c:pt>
                <c:pt idx="72">
                  <c:v>0.61082024432809767</c:v>
                </c:pt>
                <c:pt idx="73">
                  <c:v>0.60961842402348154</c:v>
                </c:pt>
                <c:pt idx="74">
                  <c:v>0.60804490177736192</c:v>
                </c:pt>
                <c:pt idx="75">
                  <c:v>0.60606060606060608</c:v>
                </c:pt>
                <c:pt idx="76">
                  <c:v>0.60362173038229361</c:v>
                </c:pt>
                <c:pt idx="77">
                  <c:v>0.60067902846696242</c:v>
                </c:pt>
                <c:pt idx="78">
                  <c:v>0.59717698154180221</c:v>
                </c:pt>
                <c:pt idx="79">
                  <c:v>0.59305280994069454</c:v>
                </c:pt>
                <c:pt idx="80">
                  <c:v>0.58823529411764675</c:v>
                </c:pt>
                <c:pt idx="81">
                  <c:v>0.58264336093222913</c:v>
                </c:pt>
                <c:pt idx="82">
                  <c:v>0.57618437900128006</c:v>
                </c:pt>
                <c:pt idx="83">
                  <c:v>0.56875209100033408</c:v>
                </c:pt>
                <c:pt idx="84">
                  <c:v>0.56022408963585379</c:v>
                </c:pt>
                <c:pt idx="85">
                  <c:v>0.55045871559632975</c:v>
                </c:pt>
                <c:pt idx="86">
                  <c:v>0.53929121725731832</c:v>
                </c:pt>
                <c:pt idx="87">
                  <c:v>0.52652895909274933</c:v>
                </c:pt>
                <c:pt idx="88">
                  <c:v>0.51194539249146664</c:v>
                </c:pt>
                <c:pt idx="89">
                  <c:v>0.49527239981989996</c:v>
                </c:pt>
                <c:pt idx="90">
                  <c:v>0.47619047619047505</c:v>
                </c:pt>
                <c:pt idx="91">
                  <c:v>0.45431600201918088</c:v>
                </c:pt>
                <c:pt idx="92">
                  <c:v>0.42918454935622158</c:v>
                </c:pt>
                <c:pt idx="93">
                  <c:v>0.40022870211549272</c:v>
                </c:pt>
                <c:pt idx="94">
                  <c:v>0.36674816625916645</c:v>
                </c:pt>
                <c:pt idx="95">
                  <c:v>0.32786885245901376</c:v>
                </c:pt>
                <c:pt idx="96">
                  <c:v>0.28248587570621159</c:v>
                </c:pt>
                <c:pt idx="97">
                  <c:v>0.22918258212375489</c:v>
                </c:pt>
                <c:pt idx="98">
                  <c:v>0.16611295681062677</c:v>
                </c:pt>
                <c:pt idx="99">
                  <c:v>9.0826521344227099E-2</c:v>
                </c:pt>
                <c:pt idx="100">
                  <c:v>-6.6613381477509834E-15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C3-D445-8AC6-1D77A8D6E8AD}"/>
            </c:ext>
          </c:extLst>
        </c:ser>
        <c:ser>
          <c:idx val="0"/>
          <c:order val="1"/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Feuil1!$A$4:$A$104</c:f>
              <c:numCache>
                <c:formatCode>General</c:formatCode>
                <c:ptCount val="101"/>
                <c:pt idx="0">
                  <c:v>0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  <c:pt idx="6">
                  <c:v>6.0000000000000005E-2</c:v>
                </c:pt>
                <c:pt idx="7">
                  <c:v>7.0000000000000007E-2</c:v>
                </c:pt>
                <c:pt idx="8">
                  <c:v>0.08</c:v>
                </c:pt>
                <c:pt idx="9">
                  <c:v>0.09</c:v>
                </c:pt>
                <c:pt idx="10">
                  <c:v>9.9999999999999992E-2</c:v>
                </c:pt>
                <c:pt idx="11">
                  <c:v>0.10999999999999999</c:v>
                </c:pt>
                <c:pt idx="12">
                  <c:v>0.11999999999999998</c:v>
                </c:pt>
                <c:pt idx="13">
                  <c:v>0.12999999999999998</c:v>
                </c:pt>
                <c:pt idx="14">
                  <c:v>0.13999999999999999</c:v>
                </c:pt>
                <c:pt idx="15">
                  <c:v>0.15</c:v>
                </c:pt>
                <c:pt idx="16">
                  <c:v>0.16</c:v>
                </c:pt>
                <c:pt idx="17">
                  <c:v>0.17</c:v>
                </c:pt>
                <c:pt idx="18">
                  <c:v>0.18000000000000002</c:v>
                </c:pt>
                <c:pt idx="19">
                  <c:v>0.19000000000000003</c:v>
                </c:pt>
                <c:pt idx="20">
                  <c:v>0.20000000000000004</c:v>
                </c:pt>
                <c:pt idx="21">
                  <c:v>0.21000000000000005</c:v>
                </c:pt>
                <c:pt idx="22">
                  <c:v>0.22000000000000006</c:v>
                </c:pt>
                <c:pt idx="23">
                  <c:v>0.23000000000000007</c:v>
                </c:pt>
                <c:pt idx="24">
                  <c:v>0.24000000000000007</c:v>
                </c:pt>
                <c:pt idx="25">
                  <c:v>0.25000000000000006</c:v>
                </c:pt>
                <c:pt idx="26">
                  <c:v>0.26000000000000006</c:v>
                </c:pt>
                <c:pt idx="27">
                  <c:v>0.27000000000000007</c:v>
                </c:pt>
                <c:pt idx="28">
                  <c:v>0.28000000000000008</c:v>
                </c:pt>
                <c:pt idx="29">
                  <c:v>0.29000000000000009</c:v>
                </c:pt>
                <c:pt idx="30">
                  <c:v>0.3000000000000001</c:v>
                </c:pt>
                <c:pt idx="31">
                  <c:v>0.31000000000000011</c:v>
                </c:pt>
                <c:pt idx="32">
                  <c:v>0.32000000000000012</c:v>
                </c:pt>
                <c:pt idx="33">
                  <c:v>0.33000000000000013</c:v>
                </c:pt>
                <c:pt idx="34">
                  <c:v>0.34000000000000014</c:v>
                </c:pt>
                <c:pt idx="35">
                  <c:v>0.35000000000000014</c:v>
                </c:pt>
                <c:pt idx="36">
                  <c:v>0.36000000000000015</c:v>
                </c:pt>
                <c:pt idx="37">
                  <c:v>0.37000000000000016</c:v>
                </c:pt>
                <c:pt idx="38">
                  <c:v>0.38000000000000017</c:v>
                </c:pt>
                <c:pt idx="39">
                  <c:v>0.39000000000000018</c:v>
                </c:pt>
                <c:pt idx="40">
                  <c:v>0.40000000000000019</c:v>
                </c:pt>
                <c:pt idx="41">
                  <c:v>0.4100000000000002</c:v>
                </c:pt>
                <c:pt idx="42">
                  <c:v>0.42000000000000021</c:v>
                </c:pt>
                <c:pt idx="43">
                  <c:v>0.43000000000000022</c:v>
                </c:pt>
                <c:pt idx="44">
                  <c:v>0.44000000000000022</c:v>
                </c:pt>
                <c:pt idx="45">
                  <c:v>0.45000000000000023</c:v>
                </c:pt>
                <c:pt idx="46">
                  <c:v>0.46000000000000024</c:v>
                </c:pt>
                <c:pt idx="47">
                  <c:v>0.47000000000000025</c:v>
                </c:pt>
                <c:pt idx="48">
                  <c:v>0.48000000000000026</c:v>
                </c:pt>
                <c:pt idx="49">
                  <c:v>0.49000000000000027</c:v>
                </c:pt>
                <c:pt idx="50">
                  <c:v>0.50000000000000022</c:v>
                </c:pt>
                <c:pt idx="51">
                  <c:v>0.51000000000000023</c:v>
                </c:pt>
                <c:pt idx="52">
                  <c:v>0.52000000000000024</c:v>
                </c:pt>
                <c:pt idx="53">
                  <c:v>0.53000000000000025</c:v>
                </c:pt>
                <c:pt idx="54">
                  <c:v>0.54000000000000026</c:v>
                </c:pt>
                <c:pt idx="55">
                  <c:v>0.55000000000000027</c:v>
                </c:pt>
                <c:pt idx="56">
                  <c:v>0.56000000000000028</c:v>
                </c:pt>
                <c:pt idx="57">
                  <c:v>0.57000000000000028</c:v>
                </c:pt>
                <c:pt idx="58">
                  <c:v>0.58000000000000029</c:v>
                </c:pt>
                <c:pt idx="59">
                  <c:v>0.5900000000000003</c:v>
                </c:pt>
                <c:pt idx="60">
                  <c:v>0.60000000000000031</c:v>
                </c:pt>
                <c:pt idx="61">
                  <c:v>0.61000000000000032</c:v>
                </c:pt>
                <c:pt idx="62">
                  <c:v>0.62000000000000033</c:v>
                </c:pt>
                <c:pt idx="63">
                  <c:v>0.63000000000000034</c:v>
                </c:pt>
                <c:pt idx="64">
                  <c:v>0.64000000000000035</c:v>
                </c:pt>
                <c:pt idx="65">
                  <c:v>0.65000000000000036</c:v>
                </c:pt>
                <c:pt idx="66">
                  <c:v>0.66000000000000036</c:v>
                </c:pt>
                <c:pt idx="67">
                  <c:v>0.67000000000000037</c:v>
                </c:pt>
                <c:pt idx="68">
                  <c:v>0.68000000000000038</c:v>
                </c:pt>
                <c:pt idx="69">
                  <c:v>0.69000000000000039</c:v>
                </c:pt>
                <c:pt idx="70">
                  <c:v>0.7000000000000004</c:v>
                </c:pt>
                <c:pt idx="71">
                  <c:v>0.71000000000000041</c:v>
                </c:pt>
                <c:pt idx="72">
                  <c:v>0.72000000000000042</c:v>
                </c:pt>
                <c:pt idx="73">
                  <c:v>0.73000000000000043</c:v>
                </c:pt>
                <c:pt idx="74">
                  <c:v>0.74000000000000044</c:v>
                </c:pt>
                <c:pt idx="75">
                  <c:v>0.75000000000000044</c:v>
                </c:pt>
                <c:pt idx="76">
                  <c:v>0.76000000000000045</c:v>
                </c:pt>
                <c:pt idx="77">
                  <c:v>0.77000000000000046</c:v>
                </c:pt>
                <c:pt idx="78">
                  <c:v>0.78000000000000047</c:v>
                </c:pt>
                <c:pt idx="79">
                  <c:v>0.79000000000000048</c:v>
                </c:pt>
                <c:pt idx="80">
                  <c:v>0.80000000000000049</c:v>
                </c:pt>
                <c:pt idx="81">
                  <c:v>0.8100000000000005</c:v>
                </c:pt>
                <c:pt idx="82">
                  <c:v>0.82000000000000051</c:v>
                </c:pt>
                <c:pt idx="83">
                  <c:v>0.83000000000000052</c:v>
                </c:pt>
                <c:pt idx="84">
                  <c:v>0.84000000000000052</c:v>
                </c:pt>
                <c:pt idx="85">
                  <c:v>0.85000000000000053</c:v>
                </c:pt>
                <c:pt idx="86">
                  <c:v>0.86000000000000054</c:v>
                </c:pt>
                <c:pt idx="87">
                  <c:v>0.87000000000000055</c:v>
                </c:pt>
                <c:pt idx="88">
                  <c:v>0.88000000000000056</c:v>
                </c:pt>
                <c:pt idx="89">
                  <c:v>0.89000000000000057</c:v>
                </c:pt>
                <c:pt idx="90">
                  <c:v>0.90000000000000058</c:v>
                </c:pt>
                <c:pt idx="91">
                  <c:v>0.91000000000000059</c:v>
                </c:pt>
                <c:pt idx="92">
                  <c:v>0.9200000000000006</c:v>
                </c:pt>
                <c:pt idx="93">
                  <c:v>0.9300000000000006</c:v>
                </c:pt>
                <c:pt idx="94">
                  <c:v>0.94000000000000061</c:v>
                </c:pt>
                <c:pt idx="95">
                  <c:v>0.95000000000000062</c:v>
                </c:pt>
                <c:pt idx="96">
                  <c:v>0.96000000000000063</c:v>
                </c:pt>
                <c:pt idx="97">
                  <c:v>0.97000000000000064</c:v>
                </c:pt>
                <c:pt idx="98">
                  <c:v>0.98000000000000065</c:v>
                </c:pt>
                <c:pt idx="99">
                  <c:v>0.99000000000000066</c:v>
                </c:pt>
                <c:pt idx="100">
                  <c:v>1.0000000000000007</c:v>
                </c:pt>
              </c:numCache>
            </c:numRef>
          </c:xVal>
          <c:yVal>
            <c:numRef>
              <c:f>Feuil1!$B$4:$B$104</c:f>
              <c:numCache>
                <c:formatCode>0.00</c:formatCode>
                <c:ptCount val="101"/>
                <c:pt idx="0">
                  <c:v>0.47619047619047616</c:v>
                </c:pt>
                <c:pt idx="1">
                  <c:v>0.47823776629148351</c:v>
                </c:pt>
                <c:pt idx="2">
                  <c:v>0.48029798078808078</c:v>
                </c:pt>
                <c:pt idx="3">
                  <c:v>0.48237107762693321</c:v>
                </c:pt>
                <c:pt idx="4">
                  <c:v>0.48445700444085588</c:v>
                </c:pt>
                <c:pt idx="5">
                  <c:v>0.48655569782330349</c:v>
                </c:pt>
                <c:pt idx="6">
                  <c:v>0.48866708255354546</c:v>
                </c:pt>
                <c:pt idx="7">
                  <c:v>0.49079107076890599</c:v>
                </c:pt>
                <c:pt idx="8">
                  <c:v>0.49292756108015434</c:v>
                </c:pt>
                <c:pt idx="9">
                  <c:v>0.49507643762580922</c:v>
                </c:pt>
                <c:pt idx="10">
                  <c:v>0.49723756906077343</c:v>
                </c:pt>
                <c:pt idx="11">
                  <c:v>0.49941080747432803</c:v>
                </c:pt>
                <c:pt idx="12">
                  <c:v>0.50159598723210219</c:v>
                </c:pt>
                <c:pt idx="13">
                  <c:v>0.50379292373617468</c:v>
                </c:pt>
                <c:pt idx="14">
                  <c:v>0.50600141209696403</c:v>
                </c:pt>
                <c:pt idx="15">
                  <c:v>0.50822122571001493</c:v>
                </c:pt>
                <c:pt idx="16">
                  <c:v>0.51045211473018959</c:v>
                </c:pt>
                <c:pt idx="17">
                  <c:v>0.51269380443511015</c:v>
                </c:pt>
                <c:pt idx="18">
                  <c:v>0.51494599346897763</c:v>
                </c:pt>
                <c:pt idx="19">
                  <c:v>0.51720835195709092</c:v>
                </c:pt>
                <c:pt idx="20">
                  <c:v>0.51948051948051943</c:v>
                </c:pt>
                <c:pt idx="21">
                  <c:v>0.52176210289941227</c:v>
                </c:pt>
                <c:pt idx="22">
                  <c:v>0.52405267401236233</c:v>
                </c:pt>
                <c:pt idx="23">
                  <c:v>0.52635176703807507</c:v>
                </c:pt>
                <c:pt idx="24">
                  <c:v>0.52865887590428495</c:v>
                </c:pt>
                <c:pt idx="25">
                  <c:v>0.53097345132743368</c:v>
                </c:pt>
                <c:pt idx="26">
                  <c:v>0.53329489766503313</c:v>
                </c:pt>
                <c:pt idx="27">
                  <c:v>0.53562256952087461</c:v>
                </c:pt>
                <c:pt idx="28">
                  <c:v>0.53795576808129109</c:v>
                </c:pt>
                <c:pt idx="29">
                  <c:v>0.54029373715851148</c:v>
                </c:pt>
                <c:pt idx="30">
                  <c:v>0.54263565891472876</c:v>
                </c:pt>
                <c:pt idx="31">
                  <c:v>0.54498064923781697</c:v>
                </c:pt>
                <c:pt idx="32">
                  <c:v>0.54732775273663881</c:v>
                </c:pt>
                <c:pt idx="33">
                  <c:v>0.54967593732053488</c:v>
                </c:pt>
                <c:pt idx="34">
                  <c:v>0.55202408832385408</c:v>
                </c:pt>
                <c:pt idx="35">
                  <c:v>0.55437100213219614</c:v>
                </c:pt>
                <c:pt idx="36">
                  <c:v>0.55671537926235215</c:v>
                </c:pt>
                <c:pt idx="37">
                  <c:v>0.5590558168426657</c:v>
                </c:pt>
                <c:pt idx="38">
                  <c:v>0.56139080043462519</c:v>
                </c:pt>
                <c:pt idx="39">
                  <c:v>0.56371869512984007</c:v>
                </c:pt>
                <c:pt idx="40">
                  <c:v>0.5660377358490567</c:v>
                </c:pt>
                <c:pt idx="41">
                  <c:v>0.56834601676139107</c:v>
                </c:pt>
                <c:pt idx="42">
                  <c:v>0.57064147973238888</c:v>
                </c:pt>
                <c:pt idx="43">
                  <c:v>0.57292190169866319</c:v>
                </c:pt>
                <c:pt idx="44">
                  <c:v>0.57518488085456032</c:v>
                </c:pt>
                <c:pt idx="45">
                  <c:v>0.57742782152230976</c:v>
                </c:pt>
                <c:pt idx="46">
                  <c:v>0.57964791756118506</c:v>
                </c:pt>
                <c:pt idx="47">
                  <c:v>0.58184213415303543</c:v>
                </c:pt>
                <c:pt idx="48">
                  <c:v>0.58400718778077265</c:v>
                </c:pt>
                <c:pt idx="49">
                  <c:v>0.58613952419262161</c:v>
                </c:pt>
                <c:pt idx="50">
                  <c:v>0.58823529411764708</c:v>
                </c:pt>
                <c:pt idx="51">
                  <c:v>0.59029032646669088</c:v>
                </c:pt>
                <c:pt idx="52">
                  <c:v>0.5923000987166831</c:v>
                </c:pt>
                <c:pt idx="53">
                  <c:v>0.59425970413453033</c:v>
                </c:pt>
                <c:pt idx="54">
                  <c:v>0.5961638154484189</c:v>
                </c:pt>
                <c:pt idx="55">
                  <c:v>0.59800664451827246</c:v>
                </c:pt>
                <c:pt idx="56">
                  <c:v>0.5997818974918212</c:v>
                </c:pt>
                <c:pt idx="57">
                  <c:v>0.60148272485662335</c:v>
                </c:pt>
                <c:pt idx="58">
                  <c:v>0.60310166570936252</c:v>
                </c:pt>
                <c:pt idx="59">
                  <c:v>0.60463058545937187</c:v>
                </c:pt>
                <c:pt idx="60">
                  <c:v>0.60606060606060608</c:v>
                </c:pt>
                <c:pt idx="61">
                  <c:v>0.60738202772153882</c:v>
                </c:pt>
                <c:pt idx="62">
                  <c:v>0.60858424087123641</c:v>
                </c:pt>
                <c:pt idx="63">
                  <c:v>0.60965562695666509</c:v>
                </c:pt>
                <c:pt idx="64">
                  <c:v>0.61058344640434203</c:v>
                </c:pt>
                <c:pt idx="65">
                  <c:v>0.611353711790393</c:v>
                </c:pt>
                <c:pt idx="66">
                  <c:v>0.61195104391648669</c:v>
                </c:pt>
                <c:pt idx="67">
                  <c:v>0.61235850807199854</c:v>
                </c:pt>
                <c:pt idx="68">
                  <c:v>0.61255742725880558</c:v>
                </c:pt>
                <c:pt idx="69">
                  <c:v>0.61252716854376599</c:v>
                </c:pt>
                <c:pt idx="70">
                  <c:v>0.61224489795918369</c:v>
                </c:pt>
                <c:pt idx="71">
                  <c:v>0.61168529846024045</c:v>
                </c:pt>
                <c:pt idx="72">
                  <c:v>0.61082024432809767</c:v>
                </c:pt>
                <c:pt idx="73">
                  <c:v>0.60961842402348154</c:v>
                </c:pt>
                <c:pt idx="74">
                  <c:v>0.60804490177736192</c:v>
                </c:pt>
                <c:pt idx="75">
                  <c:v>0.60606060606060608</c:v>
                </c:pt>
                <c:pt idx="76">
                  <c:v>0.60362173038229361</c:v>
                </c:pt>
                <c:pt idx="77">
                  <c:v>0.60067902846696242</c:v>
                </c:pt>
                <c:pt idx="78">
                  <c:v>0.59717698154180221</c:v>
                </c:pt>
                <c:pt idx="79">
                  <c:v>0.59305280994069454</c:v>
                </c:pt>
                <c:pt idx="80">
                  <c:v>0.58823529411764675</c:v>
                </c:pt>
                <c:pt idx="81">
                  <c:v>0.58264336093222913</c:v>
                </c:pt>
                <c:pt idx="82">
                  <c:v>0.57618437900128006</c:v>
                </c:pt>
                <c:pt idx="83">
                  <c:v>0.56875209100033408</c:v>
                </c:pt>
                <c:pt idx="84">
                  <c:v>0.56022408963585379</c:v>
                </c:pt>
                <c:pt idx="85">
                  <c:v>0.55045871559632975</c:v>
                </c:pt>
                <c:pt idx="86">
                  <c:v>0.53929121725731832</c:v>
                </c:pt>
                <c:pt idx="87">
                  <c:v>0.52652895909274933</c:v>
                </c:pt>
                <c:pt idx="88">
                  <c:v>0.51194539249146664</c:v>
                </c:pt>
                <c:pt idx="89">
                  <c:v>0.49527239981989996</c:v>
                </c:pt>
                <c:pt idx="90">
                  <c:v>0.47619047619047505</c:v>
                </c:pt>
                <c:pt idx="91">
                  <c:v>0.45431600201918088</c:v>
                </c:pt>
                <c:pt idx="92">
                  <c:v>0.42918454935622158</c:v>
                </c:pt>
                <c:pt idx="93">
                  <c:v>0.40022870211549272</c:v>
                </c:pt>
                <c:pt idx="94">
                  <c:v>0.36674816625916645</c:v>
                </c:pt>
                <c:pt idx="95">
                  <c:v>0.32786885245901376</c:v>
                </c:pt>
                <c:pt idx="96">
                  <c:v>0.28248587570621159</c:v>
                </c:pt>
                <c:pt idx="97">
                  <c:v>0.22918258212375489</c:v>
                </c:pt>
                <c:pt idx="98">
                  <c:v>0.16611295681062677</c:v>
                </c:pt>
                <c:pt idx="99">
                  <c:v>9.0826521344227099E-2</c:v>
                </c:pt>
                <c:pt idx="100">
                  <c:v>-6.6613381477509834E-15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C3-D445-8AC6-1D77A8D6E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1063919"/>
        <c:axId val="1829867263"/>
      </c:scatterChart>
      <c:valAx>
        <c:axId val="1811063919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9867263"/>
        <c:crosses val="autoZero"/>
        <c:crossBetween val="midCat"/>
        <c:minorUnit val="5.000000000000001E-2"/>
      </c:valAx>
      <c:valAx>
        <c:axId val="1829867263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11063919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zh-CN"/>
    </a:p>
  </c:txPr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0.11818</cdr:x>
      <cdr:y>0.08946</cdr:y>
    </cdr:from>
    <cdr:to>
      <cdr:x>0.2654</cdr:x>
      <cdr:y>0.18292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C024135B-0758-974C-9AAA-2372E704F25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40327" y="486273"/>
          <a:ext cx="673100" cy="50800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0.12424</cdr:x>
      <cdr:y>0.19515</cdr:y>
    </cdr:from>
    <cdr:to>
      <cdr:x>0.72121</cdr:x>
      <cdr:y>0.19515</cdr:y>
    </cdr:to>
    <cdr:cxnSp macro="">
      <cdr:nvCxnSpPr>
        <cdr:cNvPr id="4" name="Connecteur droit 3">
          <a:extLst xmlns:a="http://schemas.openxmlformats.org/drawingml/2006/main">
            <a:ext uri="{FF2B5EF4-FFF2-40B4-BE49-F238E27FC236}">
              <a16:creationId xmlns:a16="http://schemas.microsoft.com/office/drawing/2014/main" id="{5CC505F0-5632-2A4F-8866-F63EFBCD85ED}"/>
            </a:ext>
          </a:extLst>
        </cdr:cNvPr>
        <cdr:cNvCxnSpPr/>
      </cdr:nvCxnSpPr>
      <cdr:spPr>
        <a:xfrm xmlns:a="http://schemas.openxmlformats.org/drawingml/2006/main">
          <a:off x="568037" y="1060767"/>
          <a:ext cx="2729345" cy="0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0.70118</cdr:x>
      <cdr:y>0.19658</cdr:y>
    </cdr:from>
    <cdr:to>
      <cdr:x>0.70118</cdr:x>
      <cdr:y>0.9203</cdr:y>
    </cdr:to>
    <cdr:cxnSp macro="">
      <cdr:nvCxnSpPr>
        <cdr:cNvPr id="5" name="Connecteur droit 4">
          <a:extLst xmlns:a="http://schemas.openxmlformats.org/drawingml/2006/main">
            <a:ext uri="{FF2B5EF4-FFF2-40B4-BE49-F238E27FC236}">
              <a16:creationId xmlns:a16="http://schemas.microsoft.com/office/drawing/2014/main" id="{C5F3DAA6-D937-374B-B626-16FB726C242D}"/>
            </a:ext>
          </a:extLst>
        </cdr:cNvPr>
        <cdr:cNvCxnSpPr/>
      </cdr:nvCxnSpPr>
      <cdr:spPr>
        <a:xfrm xmlns:a="http://schemas.openxmlformats.org/drawingml/2006/main" flipV="1">
          <a:off x="3205801" y="1068514"/>
          <a:ext cx="0" cy="3933889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rgbClr val="FF0000"/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0.12588</cdr:x>
      <cdr:y>0.0972</cdr:y>
    </cdr:from>
    <cdr:to>
      <cdr:x>0.2731</cdr:x>
      <cdr:y>0.19066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C024135B-0758-974C-9AAA-2372E704F25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75511" y="528336"/>
          <a:ext cx="673090" cy="50801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0.12491</cdr:x>
      <cdr:y>0.5278</cdr:y>
    </cdr:from>
    <cdr:to>
      <cdr:x>0.91119</cdr:x>
      <cdr:y>0.5278</cdr:y>
    </cdr:to>
    <cdr:cxnSp macro="">
      <cdr:nvCxnSpPr>
        <cdr:cNvPr id="4" name="Connecteur droit 3">
          <a:extLst xmlns:a="http://schemas.openxmlformats.org/drawingml/2006/main">
            <a:ext uri="{FF2B5EF4-FFF2-40B4-BE49-F238E27FC236}">
              <a16:creationId xmlns:a16="http://schemas.microsoft.com/office/drawing/2014/main" id="{5CC505F0-5632-2A4F-8866-F63EFBCD85ED}"/>
            </a:ext>
          </a:extLst>
        </cdr:cNvPr>
        <cdr:cNvCxnSpPr/>
      </cdr:nvCxnSpPr>
      <cdr:spPr>
        <a:xfrm xmlns:a="http://schemas.openxmlformats.org/drawingml/2006/main">
          <a:off x="571095" y="2868914"/>
          <a:ext cx="3594876" cy="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0.91119</cdr:x>
      <cdr:y>0.52638</cdr:y>
    </cdr:from>
    <cdr:to>
      <cdr:x>0.91119</cdr:x>
      <cdr:y>0.9203</cdr:y>
    </cdr:to>
    <cdr:cxnSp macro="">
      <cdr:nvCxnSpPr>
        <cdr:cNvPr id="5" name="Connecteur droit 4">
          <a:extLst xmlns:a="http://schemas.openxmlformats.org/drawingml/2006/main">
            <a:ext uri="{FF2B5EF4-FFF2-40B4-BE49-F238E27FC236}">
              <a16:creationId xmlns:a16="http://schemas.microsoft.com/office/drawing/2014/main" id="{C5F3DAA6-D937-374B-B626-16FB726C242D}"/>
            </a:ext>
          </a:extLst>
        </cdr:cNvPr>
        <cdr:cNvCxnSpPr/>
      </cdr:nvCxnSpPr>
      <cdr:spPr>
        <a:xfrm xmlns:a="http://schemas.openxmlformats.org/drawingml/2006/main" flipV="1">
          <a:off x="4165971" y="2861173"/>
          <a:ext cx="0" cy="2141231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0.12569</cdr:x>
      <cdr:y>0.52638</cdr:y>
    </cdr:from>
    <cdr:to>
      <cdr:x>0.67719</cdr:x>
      <cdr:y>0.9203</cdr:y>
    </cdr:to>
    <cdr:cxnSp macro="">
      <cdr:nvCxnSpPr>
        <cdr:cNvPr id="7" name="Connecteur droit 6">
          <a:extLst xmlns:a="http://schemas.openxmlformats.org/drawingml/2006/main">
            <a:ext uri="{FF2B5EF4-FFF2-40B4-BE49-F238E27FC236}">
              <a16:creationId xmlns:a16="http://schemas.microsoft.com/office/drawing/2014/main" id="{A4AEF36F-9C59-1745-B2C7-8EA0F8B2447E}"/>
            </a:ext>
          </a:extLst>
        </cdr:cNvPr>
        <cdr:cNvCxnSpPr/>
      </cdr:nvCxnSpPr>
      <cdr:spPr>
        <a:xfrm xmlns:a="http://schemas.openxmlformats.org/drawingml/2006/main" flipV="1">
          <a:off x="574669" y="2861173"/>
          <a:ext cx="2521434" cy="2141232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0.28237</cdr:x>
      <cdr:y>0.5289</cdr:y>
    </cdr:from>
    <cdr:to>
      <cdr:x>0.83387</cdr:x>
      <cdr:y>0.92282</cdr:y>
    </cdr:to>
    <cdr:cxnSp macro="">
      <cdr:nvCxnSpPr>
        <cdr:cNvPr id="9" name="Connecteur droit 8">
          <a:extLst xmlns:a="http://schemas.openxmlformats.org/drawingml/2006/main">
            <a:ext uri="{FF2B5EF4-FFF2-40B4-BE49-F238E27FC236}">
              <a16:creationId xmlns:a16="http://schemas.microsoft.com/office/drawing/2014/main" id="{26B8A33D-C04D-5240-B2B9-444569885859}"/>
            </a:ext>
          </a:extLst>
        </cdr:cNvPr>
        <cdr:cNvCxnSpPr/>
      </cdr:nvCxnSpPr>
      <cdr:spPr>
        <a:xfrm xmlns:a="http://schemas.openxmlformats.org/drawingml/2006/main" flipV="1">
          <a:off x="1291014" y="2874872"/>
          <a:ext cx="2521434" cy="2141232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0.44851</cdr:x>
      <cdr:y>0.59005</cdr:y>
    </cdr:from>
    <cdr:to>
      <cdr:x>0.91119</cdr:x>
      <cdr:y>0.92282</cdr:y>
    </cdr:to>
    <cdr:cxnSp macro="">
      <cdr:nvCxnSpPr>
        <cdr:cNvPr id="10" name="Connecteur droit 9">
          <a:extLst xmlns:a="http://schemas.openxmlformats.org/drawingml/2006/main">
            <a:ext uri="{FF2B5EF4-FFF2-40B4-BE49-F238E27FC236}">
              <a16:creationId xmlns:a16="http://schemas.microsoft.com/office/drawing/2014/main" id="{26B8A33D-C04D-5240-B2B9-444569885859}"/>
            </a:ext>
          </a:extLst>
        </cdr:cNvPr>
        <cdr:cNvCxnSpPr/>
      </cdr:nvCxnSpPr>
      <cdr:spPr>
        <a:xfrm xmlns:a="http://schemas.openxmlformats.org/drawingml/2006/main" flipV="1">
          <a:off x="2050566" y="3207280"/>
          <a:ext cx="2115405" cy="1808824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0.61569</cdr:x>
      <cdr:y>0.70211</cdr:y>
    </cdr:from>
    <cdr:to>
      <cdr:x>0.90954</cdr:x>
      <cdr:y>0.92282</cdr:y>
    </cdr:to>
    <cdr:cxnSp macro="">
      <cdr:nvCxnSpPr>
        <cdr:cNvPr id="12" name="Connecteur droit 11">
          <a:extLst xmlns:a="http://schemas.openxmlformats.org/drawingml/2006/main">
            <a:ext uri="{FF2B5EF4-FFF2-40B4-BE49-F238E27FC236}">
              <a16:creationId xmlns:a16="http://schemas.microsoft.com/office/drawing/2014/main" id="{B9B15F28-A3C6-AB4D-A18C-5C23079E9C85}"/>
            </a:ext>
          </a:extLst>
        </cdr:cNvPr>
        <cdr:cNvCxnSpPr/>
      </cdr:nvCxnSpPr>
      <cdr:spPr>
        <a:xfrm xmlns:a="http://schemas.openxmlformats.org/drawingml/2006/main" flipV="1">
          <a:off x="2814956" y="3816363"/>
          <a:ext cx="1343465" cy="1199742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0.79548</cdr:x>
      <cdr:y>0.81938</cdr:y>
    </cdr:from>
    <cdr:to>
      <cdr:x>0.91119</cdr:x>
      <cdr:y>0.9203</cdr:y>
    </cdr:to>
    <cdr:cxnSp macro="">
      <cdr:nvCxnSpPr>
        <cdr:cNvPr id="16" name="Connecteur droit 15">
          <a:extLst xmlns:a="http://schemas.openxmlformats.org/drawingml/2006/main">
            <a:ext uri="{FF2B5EF4-FFF2-40B4-BE49-F238E27FC236}">
              <a16:creationId xmlns:a16="http://schemas.microsoft.com/office/drawing/2014/main" id="{927ECCF9-ADC2-9845-A1A8-AC1EA71490A2}"/>
            </a:ext>
          </a:extLst>
        </cdr:cNvPr>
        <cdr:cNvCxnSpPr/>
      </cdr:nvCxnSpPr>
      <cdr:spPr>
        <a:xfrm xmlns:a="http://schemas.openxmlformats.org/drawingml/2006/main" flipV="1">
          <a:off x="3636925" y="4453817"/>
          <a:ext cx="529046" cy="548586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0.11855</cdr:x>
      <cdr:y>0.52638</cdr:y>
    </cdr:from>
    <cdr:to>
      <cdr:x>0.5</cdr:x>
      <cdr:y>0.8049</cdr:y>
    </cdr:to>
    <cdr:cxnSp macro="">
      <cdr:nvCxnSpPr>
        <cdr:cNvPr id="19" name="Connecteur droit 18">
          <a:extLst xmlns:a="http://schemas.openxmlformats.org/drawingml/2006/main">
            <a:ext uri="{FF2B5EF4-FFF2-40B4-BE49-F238E27FC236}">
              <a16:creationId xmlns:a16="http://schemas.microsoft.com/office/drawing/2014/main" id="{481833CB-773D-874D-93D7-562ACD5EFC38}"/>
            </a:ext>
          </a:extLst>
        </cdr:cNvPr>
        <cdr:cNvCxnSpPr/>
      </cdr:nvCxnSpPr>
      <cdr:spPr>
        <a:xfrm xmlns:a="http://schemas.openxmlformats.org/drawingml/2006/main" flipV="1">
          <a:off x="542026" y="2861173"/>
          <a:ext cx="1743974" cy="1513922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0.12106</cdr:x>
      <cdr:y>0.52638</cdr:y>
    </cdr:from>
    <cdr:to>
      <cdr:x>0.35542</cdr:x>
      <cdr:y>0.68936</cdr:y>
    </cdr:to>
    <cdr:cxnSp macro="">
      <cdr:nvCxnSpPr>
        <cdr:cNvPr id="21" name="Connecteur droit 20">
          <a:extLst xmlns:a="http://schemas.openxmlformats.org/drawingml/2006/main">
            <a:ext uri="{FF2B5EF4-FFF2-40B4-BE49-F238E27FC236}">
              <a16:creationId xmlns:a16="http://schemas.microsoft.com/office/drawing/2014/main" id="{DFA7F309-2BEE-D24E-BE99-03CB85EED6AB}"/>
            </a:ext>
          </a:extLst>
        </cdr:cNvPr>
        <cdr:cNvCxnSpPr/>
      </cdr:nvCxnSpPr>
      <cdr:spPr>
        <a:xfrm xmlns:a="http://schemas.openxmlformats.org/drawingml/2006/main" flipV="1">
          <a:off x="553492" y="2861173"/>
          <a:ext cx="1071488" cy="885927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0.12106</cdr:x>
      <cdr:y>0.52638</cdr:y>
    </cdr:from>
    <cdr:to>
      <cdr:x>0.1961</cdr:x>
      <cdr:y>0.57684</cdr:y>
    </cdr:to>
    <cdr:cxnSp macro="">
      <cdr:nvCxnSpPr>
        <cdr:cNvPr id="23" name="Connecteur droit 22">
          <a:extLst xmlns:a="http://schemas.openxmlformats.org/drawingml/2006/main">
            <a:ext uri="{FF2B5EF4-FFF2-40B4-BE49-F238E27FC236}">
              <a16:creationId xmlns:a16="http://schemas.microsoft.com/office/drawing/2014/main" id="{DFA7F309-2BEE-D24E-BE99-03CB85EED6AB}"/>
            </a:ext>
          </a:extLst>
        </cdr:cNvPr>
        <cdr:cNvCxnSpPr/>
      </cdr:nvCxnSpPr>
      <cdr:spPr>
        <a:xfrm xmlns:a="http://schemas.openxmlformats.org/drawingml/2006/main" flipV="1">
          <a:off x="553492" y="2861173"/>
          <a:ext cx="343068" cy="274293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0.12588</cdr:x>
      <cdr:y>0.0972</cdr:y>
    </cdr:from>
    <cdr:to>
      <cdr:x>0.2731</cdr:x>
      <cdr:y>0.19066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C024135B-0758-974C-9AAA-2372E704F25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75511" y="528336"/>
          <a:ext cx="673090" cy="50801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0.91119</cdr:x>
      <cdr:y>0.52638</cdr:y>
    </cdr:from>
    <cdr:to>
      <cdr:x>0.91119</cdr:x>
      <cdr:y>0.9203</cdr:y>
    </cdr:to>
    <cdr:cxnSp macro="">
      <cdr:nvCxnSpPr>
        <cdr:cNvPr id="5" name="Connecteur droit 4">
          <a:extLst xmlns:a="http://schemas.openxmlformats.org/drawingml/2006/main">
            <a:ext uri="{FF2B5EF4-FFF2-40B4-BE49-F238E27FC236}">
              <a16:creationId xmlns:a16="http://schemas.microsoft.com/office/drawing/2014/main" id="{C5F3DAA6-D937-374B-B626-16FB726C242D}"/>
            </a:ext>
          </a:extLst>
        </cdr:cNvPr>
        <cdr:cNvCxnSpPr/>
      </cdr:nvCxnSpPr>
      <cdr:spPr>
        <a:xfrm xmlns:a="http://schemas.openxmlformats.org/drawingml/2006/main" flipV="1">
          <a:off x="4165971" y="2861173"/>
          <a:ext cx="0" cy="2141231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0.12569</cdr:x>
      <cdr:y>0.38191</cdr:y>
    </cdr:from>
    <cdr:to>
      <cdr:x>0.87944</cdr:x>
      <cdr:y>0.9203</cdr:y>
    </cdr:to>
    <cdr:cxnSp macro="">
      <cdr:nvCxnSpPr>
        <cdr:cNvPr id="7" name="Connecteur droit 6">
          <a:extLst xmlns:a="http://schemas.openxmlformats.org/drawingml/2006/main">
            <a:ext uri="{FF2B5EF4-FFF2-40B4-BE49-F238E27FC236}">
              <a16:creationId xmlns:a16="http://schemas.microsoft.com/office/drawing/2014/main" id="{A4AEF36F-9C59-1745-B2C7-8EA0F8B2447E}"/>
            </a:ext>
          </a:extLst>
        </cdr:cNvPr>
        <cdr:cNvCxnSpPr/>
      </cdr:nvCxnSpPr>
      <cdr:spPr>
        <a:xfrm xmlns:a="http://schemas.openxmlformats.org/drawingml/2006/main" flipV="1">
          <a:off x="574669" y="2075904"/>
          <a:ext cx="3446137" cy="2926501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0.28237</cdr:x>
      <cdr:y>0.4817</cdr:y>
    </cdr:from>
    <cdr:to>
      <cdr:x>0.89994</cdr:x>
      <cdr:y>0.92282</cdr:y>
    </cdr:to>
    <cdr:cxnSp macro="">
      <cdr:nvCxnSpPr>
        <cdr:cNvPr id="9" name="Connecteur droit 8">
          <a:extLst xmlns:a="http://schemas.openxmlformats.org/drawingml/2006/main">
            <a:ext uri="{FF2B5EF4-FFF2-40B4-BE49-F238E27FC236}">
              <a16:creationId xmlns:a16="http://schemas.microsoft.com/office/drawing/2014/main" id="{26B8A33D-C04D-5240-B2B9-444569885859}"/>
            </a:ext>
          </a:extLst>
        </cdr:cNvPr>
        <cdr:cNvCxnSpPr/>
      </cdr:nvCxnSpPr>
      <cdr:spPr>
        <a:xfrm xmlns:a="http://schemas.openxmlformats.org/drawingml/2006/main" flipV="1">
          <a:off x="1291014" y="2618345"/>
          <a:ext cx="2823511" cy="239775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0.44851</cdr:x>
      <cdr:y>0.59005</cdr:y>
    </cdr:from>
    <cdr:to>
      <cdr:x>0.91119</cdr:x>
      <cdr:y>0.92282</cdr:y>
    </cdr:to>
    <cdr:cxnSp macro="">
      <cdr:nvCxnSpPr>
        <cdr:cNvPr id="10" name="Connecteur droit 9">
          <a:extLst xmlns:a="http://schemas.openxmlformats.org/drawingml/2006/main">
            <a:ext uri="{FF2B5EF4-FFF2-40B4-BE49-F238E27FC236}">
              <a16:creationId xmlns:a16="http://schemas.microsoft.com/office/drawing/2014/main" id="{26B8A33D-C04D-5240-B2B9-444569885859}"/>
            </a:ext>
          </a:extLst>
        </cdr:cNvPr>
        <cdr:cNvCxnSpPr/>
      </cdr:nvCxnSpPr>
      <cdr:spPr>
        <a:xfrm xmlns:a="http://schemas.openxmlformats.org/drawingml/2006/main" flipV="1">
          <a:off x="2050566" y="3207280"/>
          <a:ext cx="2115405" cy="1808824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0.61569</cdr:x>
      <cdr:y>0.70211</cdr:y>
    </cdr:from>
    <cdr:to>
      <cdr:x>0.90954</cdr:x>
      <cdr:y>0.92282</cdr:y>
    </cdr:to>
    <cdr:cxnSp macro="">
      <cdr:nvCxnSpPr>
        <cdr:cNvPr id="12" name="Connecteur droit 11">
          <a:extLst xmlns:a="http://schemas.openxmlformats.org/drawingml/2006/main">
            <a:ext uri="{FF2B5EF4-FFF2-40B4-BE49-F238E27FC236}">
              <a16:creationId xmlns:a16="http://schemas.microsoft.com/office/drawing/2014/main" id="{B9B15F28-A3C6-AB4D-A18C-5C23079E9C85}"/>
            </a:ext>
          </a:extLst>
        </cdr:cNvPr>
        <cdr:cNvCxnSpPr/>
      </cdr:nvCxnSpPr>
      <cdr:spPr>
        <a:xfrm xmlns:a="http://schemas.openxmlformats.org/drawingml/2006/main" flipV="1">
          <a:off x="2814956" y="3816363"/>
          <a:ext cx="1343465" cy="1199742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0.79548</cdr:x>
      <cdr:y>0.81938</cdr:y>
    </cdr:from>
    <cdr:to>
      <cdr:x>0.91119</cdr:x>
      <cdr:y>0.9203</cdr:y>
    </cdr:to>
    <cdr:cxnSp macro="">
      <cdr:nvCxnSpPr>
        <cdr:cNvPr id="16" name="Connecteur droit 15">
          <a:extLst xmlns:a="http://schemas.openxmlformats.org/drawingml/2006/main">
            <a:ext uri="{FF2B5EF4-FFF2-40B4-BE49-F238E27FC236}">
              <a16:creationId xmlns:a16="http://schemas.microsoft.com/office/drawing/2014/main" id="{927ECCF9-ADC2-9845-A1A8-AC1EA71490A2}"/>
            </a:ext>
          </a:extLst>
        </cdr:cNvPr>
        <cdr:cNvCxnSpPr/>
      </cdr:nvCxnSpPr>
      <cdr:spPr>
        <a:xfrm xmlns:a="http://schemas.openxmlformats.org/drawingml/2006/main" flipV="1">
          <a:off x="3636925" y="4453817"/>
          <a:ext cx="529046" cy="548586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0.11855</cdr:x>
      <cdr:y>0.28497</cdr:y>
    </cdr:from>
    <cdr:to>
      <cdr:x>0.85047</cdr:x>
      <cdr:y>0.8049</cdr:y>
    </cdr:to>
    <cdr:cxnSp macro="">
      <cdr:nvCxnSpPr>
        <cdr:cNvPr id="19" name="Connecteur droit 18">
          <a:extLst xmlns:a="http://schemas.openxmlformats.org/drawingml/2006/main">
            <a:ext uri="{FF2B5EF4-FFF2-40B4-BE49-F238E27FC236}">
              <a16:creationId xmlns:a16="http://schemas.microsoft.com/office/drawing/2014/main" id="{481833CB-773D-874D-93D7-562ACD5EFC38}"/>
            </a:ext>
          </a:extLst>
        </cdr:cNvPr>
        <cdr:cNvCxnSpPr/>
      </cdr:nvCxnSpPr>
      <cdr:spPr>
        <a:xfrm xmlns:a="http://schemas.openxmlformats.org/drawingml/2006/main" flipV="1">
          <a:off x="542026" y="1548962"/>
          <a:ext cx="3346305" cy="2826135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0.12106</cdr:x>
      <cdr:y>0.21939</cdr:y>
    </cdr:from>
    <cdr:to>
      <cdr:x>0.77131</cdr:x>
      <cdr:y>0.68936</cdr:y>
    </cdr:to>
    <cdr:cxnSp macro="">
      <cdr:nvCxnSpPr>
        <cdr:cNvPr id="21" name="Connecteur droit 20">
          <a:extLst xmlns:a="http://schemas.openxmlformats.org/drawingml/2006/main">
            <a:ext uri="{FF2B5EF4-FFF2-40B4-BE49-F238E27FC236}">
              <a16:creationId xmlns:a16="http://schemas.microsoft.com/office/drawing/2014/main" id="{DFA7F309-2BEE-D24E-BE99-03CB85EED6AB}"/>
            </a:ext>
          </a:extLst>
        </cdr:cNvPr>
        <cdr:cNvCxnSpPr/>
      </cdr:nvCxnSpPr>
      <cdr:spPr>
        <a:xfrm xmlns:a="http://schemas.openxmlformats.org/drawingml/2006/main" flipV="1">
          <a:off x="553492" y="1192501"/>
          <a:ext cx="2972917" cy="255460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0.12106</cdr:x>
      <cdr:y>0.20798</cdr:y>
    </cdr:from>
    <cdr:to>
      <cdr:x>0.62661</cdr:x>
      <cdr:y>0.57684</cdr:y>
    </cdr:to>
    <cdr:cxnSp macro="">
      <cdr:nvCxnSpPr>
        <cdr:cNvPr id="23" name="Connecteur droit 22">
          <a:extLst xmlns:a="http://schemas.openxmlformats.org/drawingml/2006/main">
            <a:ext uri="{FF2B5EF4-FFF2-40B4-BE49-F238E27FC236}">
              <a16:creationId xmlns:a16="http://schemas.microsoft.com/office/drawing/2014/main" id="{DFA7F309-2BEE-D24E-BE99-03CB85EED6AB}"/>
            </a:ext>
          </a:extLst>
        </cdr:cNvPr>
        <cdr:cNvCxnSpPr/>
      </cdr:nvCxnSpPr>
      <cdr:spPr>
        <a:xfrm xmlns:a="http://schemas.openxmlformats.org/drawingml/2006/main" flipV="1">
          <a:off x="553492" y="1130507"/>
          <a:ext cx="2311352" cy="200496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0.12106</cdr:x>
      <cdr:y>0.29637</cdr:y>
    </cdr:from>
    <cdr:to>
      <cdr:x>0.34186</cdr:x>
      <cdr:y>0.45114</cdr:y>
    </cdr:to>
    <cdr:cxnSp macro="">
      <cdr:nvCxnSpPr>
        <cdr:cNvPr id="20" name="Connecteur droit 19">
          <a:extLst xmlns:a="http://schemas.openxmlformats.org/drawingml/2006/main">
            <a:ext uri="{FF2B5EF4-FFF2-40B4-BE49-F238E27FC236}">
              <a16:creationId xmlns:a16="http://schemas.microsoft.com/office/drawing/2014/main" id="{F26F1B85-799D-384B-9551-278A82F58EF5}"/>
            </a:ext>
          </a:extLst>
        </cdr:cNvPr>
        <cdr:cNvCxnSpPr/>
      </cdr:nvCxnSpPr>
      <cdr:spPr>
        <a:xfrm xmlns:a="http://schemas.openxmlformats.org/drawingml/2006/main" flipV="1">
          <a:off x="553492" y="1610955"/>
          <a:ext cx="1009495" cy="841255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0.12106</cdr:x>
      <cdr:y>0.19943</cdr:y>
    </cdr:from>
    <cdr:to>
      <cdr:x>0.63339</cdr:x>
      <cdr:y>0.36211</cdr:y>
    </cdr:to>
    <cdr:cxnSp macro="">
      <cdr:nvCxnSpPr>
        <cdr:cNvPr id="22" name="Connecteur droit 21">
          <a:extLst xmlns:a="http://schemas.openxmlformats.org/drawingml/2006/main">
            <a:ext uri="{FF2B5EF4-FFF2-40B4-BE49-F238E27FC236}">
              <a16:creationId xmlns:a16="http://schemas.microsoft.com/office/drawing/2014/main" id="{F26F1B85-799D-384B-9551-278A82F58EF5}"/>
            </a:ext>
          </a:extLst>
        </cdr:cNvPr>
        <cdr:cNvCxnSpPr/>
      </cdr:nvCxnSpPr>
      <cdr:spPr>
        <a:xfrm xmlns:a="http://schemas.openxmlformats.org/drawingml/2006/main" flipV="1">
          <a:off x="553492" y="1084012"/>
          <a:ext cx="2342349" cy="884265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0.86248</cdr:x>
      <cdr:y>0.32203</cdr:y>
    </cdr:from>
    <cdr:to>
      <cdr:x>0.91119</cdr:x>
      <cdr:y>0.52638</cdr:y>
    </cdr:to>
    <cdr:cxnSp macro="">
      <cdr:nvCxnSpPr>
        <cdr:cNvPr id="24" name="Connecteur droit 23">
          <a:extLst xmlns:a="http://schemas.openxmlformats.org/drawingml/2006/main">
            <a:ext uri="{FF2B5EF4-FFF2-40B4-BE49-F238E27FC236}">
              <a16:creationId xmlns:a16="http://schemas.microsoft.com/office/drawing/2014/main" id="{F26F1B85-799D-384B-9551-278A82F58EF5}"/>
            </a:ext>
          </a:extLst>
        </cdr:cNvPr>
        <cdr:cNvCxnSpPr/>
      </cdr:nvCxnSpPr>
      <cdr:spPr>
        <a:xfrm xmlns:a="http://schemas.openxmlformats.org/drawingml/2006/main" flipH="1" flipV="1">
          <a:off x="3943268" y="1750440"/>
          <a:ext cx="222704" cy="1110733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0.12588</cdr:x>
      <cdr:y>0.0972</cdr:y>
    </cdr:from>
    <cdr:to>
      <cdr:x>0.2731</cdr:x>
      <cdr:y>0.19066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C024135B-0758-974C-9AAA-2372E704F252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575511" y="528336"/>
          <a:ext cx="673090" cy="50801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0.91119</cdr:x>
      <cdr:y>0.52638</cdr:y>
    </cdr:from>
    <cdr:to>
      <cdr:x>0.91119</cdr:x>
      <cdr:y>0.9203</cdr:y>
    </cdr:to>
    <cdr:cxnSp macro="">
      <cdr:nvCxnSpPr>
        <cdr:cNvPr id="5" name="Connecteur droit 4">
          <a:extLst xmlns:a="http://schemas.openxmlformats.org/drawingml/2006/main">
            <a:ext uri="{FF2B5EF4-FFF2-40B4-BE49-F238E27FC236}">
              <a16:creationId xmlns:a16="http://schemas.microsoft.com/office/drawing/2014/main" id="{C5F3DAA6-D937-374B-B626-16FB726C242D}"/>
            </a:ext>
          </a:extLst>
        </cdr:cNvPr>
        <cdr:cNvCxnSpPr/>
      </cdr:nvCxnSpPr>
      <cdr:spPr>
        <a:xfrm xmlns:a="http://schemas.openxmlformats.org/drawingml/2006/main" flipV="1">
          <a:off x="4165971" y="2861173"/>
          <a:ext cx="0" cy="2141231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0.7078</cdr:x>
      <cdr:y>0.38191</cdr:y>
    </cdr:from>
    <cdr:to>
      <cdr:x>0.87944</cdr:x>
      <cdr:y>0.50451</cdr:y>
    </cdr:to>
    <cdr:cxnSp macro="">
      <cdr:nvCxnSpPr>
        <cdr:cNvPr id="7" name="Connecteur droit 6">
          <a:extLst xmlns:a="http://schemas.openxmlformats.org/drawingml/2006/main">
            <a:ext uri="{FF2B5EF4-FFF2-40B4-BE49-F238E27FC236}">
              <a16:creationId xmlns:a16="http://schemas.microsoft.com/office/drawing/2014/main" id="{A4AEF36F-9C59-1745-B2C7-8EA0F8B2447E}"/>
            </a:ext>
          </a:extLst>
        </cdr:cNvPr>
        <cdr:cNvCxnSpPr/>
      </cdr:nvCxnSpPr>
      <cdr:spPr>
        <a:xfrm xmlns:a="http://schemas.openxmlformats.org/drawingml/2006/main" flipV="1">
          <a:off x="3236047" y="2075905"/>
          <a:ext cx="784759" cy="666426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0.70118</cdr:x>
      <cdr:y>0.4817</cdr:y>
    </cdr:from>
    <cdr:to>
      <cdr:x>0.89994</cdr:x>
      <cdr:y>0.62367</cdr:y>
    </cdr:to>
    <cdr:cxnSp macro="">
      <cdr:nvCxnSpPr>
        <cdr:cNvPr id="9" name="Connecteur droit 8">
          <a:extLst xmlns:a="http://schemas.openxmlformats.org/drawingml/2006/main">
            <a:ext uri="{FF2B5EF4-FFF2-40B4-BE49-F238E27FC236}">
              <a16:creationId xmlns:a16="http://schemas.microsoft.com/office/drawing/2014/main" id="{26B8A33D-C04D-5240-B2B9-444569885859}"/>
            </a:ext>
          </a:extLst>
        </cdr:cNvPr>
        <cdr:cNvCxnSpPr/>
      </cdr:nvCxnSpPr>
      <cdr:spPr>
        <a:xfrm xmlns:a="http://schemas.openxmlformats.org/drawingml/2006/main" flipV="1">
          <a:off x="3205807" y="2618346"/>
          <a:ext cx="908718" cy="771693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0.70118</cdr:x>
      <cdr:y>0.59005</cdr:y>
    </cdr:from>
    <cdr:to>
      <cdr:x>0.91119</cdr:x>
      <cdr:y>0.74109</cdr:y>
    </cdr:to>
    <cdr:cxnSp macro="">
      <cdr:nvCxnSpPr>
        <cdr:cNvPr id="10" name="Connecteur droit 9">
          <a:extLst xmlns:a="http://schemas.openxmlformats.org/drawingml/2006/main">
            <a:ext uri="{FF2B5EF4-FFF2-40B4-BE49-F238E27FC236}">
              <a16:creationId xmlns:a16="http://schemas.microsoft.com/office/drawing/2014/main" id="{26B8A33D-C04D-5240-B2B9-444569885859}"/>
            </a:ext>
          </a:extLst>
        </cdr:cNvPr>
        <cdr:cNvCxnSpPr/>
      </cdr:nvCxnSpPr>
      <cdr:spPr>
        <a:xfrm xmlns:a="http://schemas.openxmlformats.org/drawingml/2006/main" flipV="1">
          <a:off x="3205807" y="3207280"/>
          <a:ext cx="960164" cy="82101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0.70118</cdr:x>
      <cdr:y>0.70211</cdr:y>
    </cdr:from>
    <cdr:to>
      <cdr:x>0.90954</cdr:x>
      <cdr:y>0.85861</cdr:y>
    </cdr:to>
    <cdr:cxnSp macro="">
      <cdr:nvCxnSpPr>
        <cdr:cNvPr id="12" name="Connecteur droit 11">
          <a:extLst xmlns:a="http://schemas.openxmlformats.org/drawingml/2006/main">
            <a:ext uri="{FF2B5EF4-FFF2-40B4-BE49-F238E27FC236}">
              <a16:creationId xmlns:a16="http://schemas.microsoft.com/office/drawing/2014/main" id="{B9B15F28-A3C6-AB4D-A18C-5C23079E9C85}"/>
            </a:ext>
          </a:extLst>
        </cdr:cNvPr>
        <cdr:cNvCxnSpPr/>
      </cdr:nvCxnSpPr>
      <cdr:spPr>
        <a:xfrm xmlns:a="http://schemas.openxmlformats.org/drawingml/2006/main" flipV="1">
          <a:off x="3205807" y="3816363"/>
          <a:ext cx="952614" cy="850704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0.70196</cdr:x>
      <cdr:y>0.28497</cdr:y>
    </cdr:from>
    <cdr:to>
      <cdr:x>0.85047</cdr:x>
      <cdr:y>0.39046</cdr:y>
    </cdr:to>
    <cdr:cxnSp macro="">
      <cdr:nvCxnSpPr>
        <cdr:cNvPr id="19" name="Connecteur droit 18">
          <a:extLst xmlns:a="http://schemas.openxmlformats.org/drawingml/2006/main">
            <a:ext uri="{FF2B5EF4-FFF2-40B4-BE49-F238E27FC236}">
              <a16:creationId xmlns:a16="http://schemas.microsoft.com/office/drawing/2014/main" id="{481833CB-773D-874D-93D7-562ACD5EFC38}"/>
            </a:ext>
          </a:extLst>
        </cdr:cNvPr>
        <cdr:cNvCxnSpPr/>
      </cdr:nvCxnSpPr>
      <cdr:spPr>
        <a:xfrm xmlns:a="http://schemas.openxmlformats.org/drawingml/2006/main" flipV="1">
          <a:off x="3209349" y="1548963"/>
          <a:ext cx="678982" cy="573436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0.70118</cdr:x>
      <cdr:y>0.21939</cdr:y>
    </cdr:from>
    <cdr:to>
      <cdr:x>0.77131</cdr:x>
      <cdr:y>0.27007</cdr:y>
    </cdr:to>
    <cdr:cxnSp macro="">
      <cdr:nvCxnSpPr>
        <cdr:cNvPr id="21" name="Connecteur droit 20">
          <a:extLst xmlns:a="http://schemas.openxmlformats.org/drawingml/2006/main">
            <a:ext uri="{FF2B5EF4-FFF2-40B4-BE49-F238E27FC236}">
              <a16:creationId xmlns:a16="http://schemas.microsoft.com/office/drawing/2014/main" id="{DFA7F309-2BEE-D24E-BE99-03CB85EED6AB}"/>
            </a:ext>
          </a:extLst>
        </cdr:cNvPr>
        <cdr:cNvCxnSpPr/>
      </cdr:nvCxnSpPr>
      <cdr:spPr>
        <a:xfrm xmlns:a="http://schemas.openxmlformats.org/drawingml/2006/main" flipV="1">
          <a:off x="3205807" y="1192501"/>
          <a:ext cx="320602" cy="27549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0.86248</cdr:x>
      <cdr:y>0.32203</cdr:y>
    </cdr:from>
    <cdr:to>
      <cdr:x>0.91119</cdr:x>
      <cdr:y>0.52638</cdr:y>
    </cdr:to>
    <cdr:cxnSp macro="">
      <cdr:nvCxnSpPr>
        <cdr:cNvPr id="24" name="Connecteur droit 23">
          <a:extLst xmlns:a="http://schemas.openxmlformats.org/drawingml/2006/main">
            <a:ext uri="{FF2B5EF4-FFF2-40B4-BE49-F238E27FC236}">
              <a16:creationId xmlns:a16="http://schemas.microsoft.com/office/drawing/2014/main" id="{F26F1B85-799D-384B-9551-278A82F58EF5}"/>
            </a:ext>
          </a:extLst>
        </cdr:cNvPr>
        <cdr:cNvCxnSpPr/>
      </cdr:nvCxnSpPr>
      <cdr:spPr>
        <a:xfrm xmlns:a="http://schemas.openxmlformats.org/drawingml/2006/main" flipH="1" flipV="1">
          <a:off x="3943268" y="1750440"/>
          <a:ext cx="222704" cy="1110733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0.70143</cdr:x>
      <cdr:y>0.19285</cdr:y>
    </cdr:from>
    <cdr:to>
      <cdr:x>0.70143</cdr:x>
      <cdr:y>0.9203</cdr:y>
    </cdr:to>
    <cdr:cxnSp macro="">
      <cdr:nvCxnSpPr>
        <cdr:cNvPr id="15" name="Connecteur droit 14">
          <a:extLst xmlns:a="http://schemas.openxmlformats.org/drawingml/2006/main">
            <a:ext uri="{FF2B5EF4-FFF2-40B4-BE49-F238E27FC236}">
              <a16:creationId xmlns:a16="http://schemas.microsoft.com/office/drawing/2014/main" id="{9E1C8701-03B4-EA49-8E14-3AC7482D81FE}"/>
            </a:ext>
          </a:extLst>
        </cdr:cNvPr>
        <cdr:cNvCxnSpPr/>
      </cdr:nvCxnSpPr>
      <cdr:spPr>
        <a:xfrm xmlns:a="http://schemas.openxmlformats.org/drawingml/2006/main" flipV="1">
          <a:off x="3206939" y="1048275"/>
          <a:ext cx="0" cy="395412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0.79023</cdr:x>
      <cdr:y>0.8351</cdr:y>
    </cdr:from>
    <cdr:to>
      <cdr:x>0.91119</cdr:x>
      <cdr:y>0.92596</cdr:y>
    </cdr:to>
    <cdr:cxnSp macro="">
      <cdr:nvCxnSpPr>
        <cdr:cNvPr id="25" name="Connecteur droit 24">
          <a:extLst xmlns:a="http://schemas.openxmlformats.org/drawingml/2006/main">
            <a:ext uri="{FF2B5EF4-FFF2-40B4-BE49-F238E27FC236}">
              <a16:creationId xmlns:a16="http://schemas.microsoft.com/office/drawing/2014/main" id="{AFA69431-1F30-8648-B732-BDCDA5C21894}"/>
            </a:ext>
          </a:extLst>
        </cdr:cNvPr>
        <cdr:cNvCxnSpPr/>
      </cdr:nvCxnSpPr>
      <cdr:spPr>
        <a:xfrm xmlns:a="http://schemas.openxmlformats.org/drawingml/2006/main" flipV="1">
          <a:off x="3612941" y="4539265"/>
          <a:ext cx="553030" cy="493868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chemeClr val="accent6"/>
          </a:solidFill>
          <a:prstDash val="solid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4D5E0-1BF6-7E4A-8C8F-4241985FBD1B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070BB-035E-CE47-9394-18F67CDE99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34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070BB-035E-CE47-9394-18F67CDE990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24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5AFEE-D07B-7D4C-8C12-46AC3D21D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4F98D6-17CD-6644-A7C8-1BB1EB21C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CDBF81-BCDF-784B-ADDD-788EB88F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858B9-20A0-3343-BC7D-ED8DD485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9AFD7A-EF55-EC41-8B7E-9D5DC6AB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23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C4599-FD1D-7A4F-9726-C2FF03CB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63ABFB-F055-8048-9BC1-F438D1C8B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BD9C37-24F3-F24C-8743-09BE7423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C9DCE3-161D-9247-80D0-07C15A5F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733430-33F1-3F48-A1B4-7641E71E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76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2D0A39-D6A7-D24B-BF00-78608144C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55D89A-7DAD-024E-BE96-8CC44A4BD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5825FE-F413-5F42-B32D-8F516653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565233-4D4D-A549-A535-D4FCE74B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20C3D-3750-6C47-81B7-2968764C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0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1439F-5D0E-F441-BA80-D2A05C25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FADB1-8CCD-FA48-9819-C2727006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E7D1A0-99CA-0B4C-8309-728BB36A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6BE395-9BEB-404B-AD2B-F3C92F83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518B45-BCFC-2F43-9AF6-F7AF6DDC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78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1BFA3-D3A8-1640-A03A-F0BDB4E4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C5F583-6AE3-814B-ACE0-E2F751A8E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9C6469-AA74-AC42-BE91-FEAAB64A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40F98-6273-0C48-A031-A8778893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8BB7CE-C7CE-C04E-BBB9-5C9031E2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18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C43F0-D9DA-F949-A098-03C3A312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A15E35-85B4-E14F-BC18-B03FEC16A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29E9E7-B41E-CB4E-8870-02677D060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784099-4DD2-774C-AF62-1BA13BB5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10C89F-185F-5C42-8EC4-F456AA94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095B6D-D57D-244E-84AD-805D3F8C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09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40B60-9055-2F4A-BF91-C3C884FC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4EEF6-A846-6348-8299-765CA6113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FE93CE-A3F8-A446-87B9-C505C23F2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1B7F7B-F6CD-FC42-8C53-26489FEB2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16E1CD-AAEA-E04F-8551-F2E9D0956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F6C49A-549B-6340-8CA4-C88AF72A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4AA66E-B968-9C4F-94A6-78C2C95D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FA2410-2AC3-9F49-9F96-D308C8E9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34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EE5CA-14F9-3747-8677-4EA9CFDB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E8B9B7-FDEC-5C49-BCD2-5C9ADD39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543058-61CC-D84E-A30C-5D001BB7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053CA0-EF59-F248-B298-7D2D9F83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81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64BD98-137C-1542-BEEE-A3638DA7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5D1DA7-C31B-B644-83F2-DBD070FF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98F5A9-5CB5-944C-920F-E9C8F8B0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05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17D08-FD1C-5548-93D8-D362BD9F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47A57-1F34-7B41-94B3-032A001E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B2319F-3F09-FB41-BC50-6C6EAD156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34FB5C-B0C6-D54F-B7D4-0B3DE284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E07E6C-234A-1949-9B66-02B85DD6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F41968-7A36-C448-AB73-FA0053D2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13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FA361-502F-0245-AC5F-8408E7BB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09A26C-5E1D-5C4C-9F14-810A451C9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11EE88-5DB6-E24B-8B25-CEFD0DE02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779099-AE3C-764E-BEEB-2A198F6A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6F7556-F3D8-7E40-B63A-80B0F822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596165-1B2B-FF48-AAA8-B56FC376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75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223F5D-F897-0148-B19C-434B3C13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416BD8-E4CA-8D40-A89A-52180AB3B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AF142C-5DC6-CC47-A6E5-A4A0734A8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20DCBA-FA6D-BA4A-B853-219CD266F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F6874-DCAB-CC42-9186-1C95AABCE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DEC19935-6039-A149-B41A-7F15C72B986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64300"/>
            <a:ext cx="908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0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en-GB" sz="3600" dirty="0"/>
              <a:t>Yield optimisation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AB2A652-5FF5-E24D-B942-8CC600EF1397}"/>
                  </a:ext>
                </a:extLst>
              </p:cNvPr>
              <p:cNvSpPr txBox="1"/>
              <p:nvPr/>
            </p:nvSpPr>
            <p:spPr>
              <a:xfrm>
                <a:off x="1287556" y="1519795"/>
                <a:ext cx="5736699" cy="1140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	r</a:t>
                </a:r>
                <a:r>
                  <a:rPr lang="fr-FR" baseline="-25000" dirty="0"/>
                  <a:t>1</a:t>
                </a:r>
                <a:r>
                  <a:rPr lang="fr-FR" dirty="0"/>
                  <a:t> = k</a:t>
                </a:r>
                <a:r>
                  <a:rPr lang="fr-FR" baseline="-25000" dirty="0"/>
                  <a:t>1</a:t>
                </a:r>
                <a:r>
                  <a:rPr lang="fr-FR" dirty="0"/>
                  <a:t> 		k</a:t>
                </a:r>
                <a:r>
                  <a:rPr lang="fr-FR" baseline="-25000" dirty="0"/>
                  <a:t>1</a:t>
                </a:r>
                <a:r>
                  <a:rPr lang="fr-FR" dirty="0"/>
                  <a:t> = 1 mol.l</a:t>
                </a:r>
                <a:r>
                  <a:rPr lang="fr-FR" baseline="30000" dirty="0"/>
                  <a:t>-1</a:t>
                </a:r>
                <a:r>
                  <a:rPr lang="fr-FR" dirty="0"/>
                  <a:t>.h</a:t>
                </a:r>
                <a:r>
                  <a:rPr lang="fr-FR" baseline="30000" dirty="0"/>
                  <a:t>-1</a:t>
                </a:r>
                <a:r>
                  <a:rPr lang="fr-FR" dirty="0"/>
                  <a:t>  </a:t>
                </a:r>
              </a:p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</m:oMath>
                </a14:m>
                <a:r>
                  <a:rPr lang="fr-FR" dirty="0"/>
                  <a:t>     S 	r</a:t>
                </a:r>
                <a:r>
                  <a:rPr lang="fr-FR" baseline="-25000" dirty="0"/>
                  <a:t>2</a:t>
                </a:r>
                <a:r>
                  <a:rPr lang="fr-FR" dirty="0"/>
                  <a:t> = k</a:t>
                </a:r>
                <a:r>
                  <a:rPr lang="fr-FR" baseline="-25000" dirty="0"/>
                  <a:t>2</a:t>
                </a:r>
                <a:r>
                  <a:rPr lang="fr-FR" dirty="0"/>
                  <a:t>C</a:t>
                </a:r>
                <a:r>
                  <a:rPr lang="fr-FR" baseline="-25000" dirty="0"/>
                  <a:t>A</a:t>
                </a:r>
                <a:r>
                  <a:rPr lang="fr-FR" dirty="0"/>
                  <a:t>		k</a:t>
                </a:r>
                <a:r>
                  <a:rPr lang="fr-FR" baseline="-25000" dirty="0"/>
                  <a:t>2</a:t>
                </a:r>
                <a:r>
                  <a:rPr lang="fr-FR" dirty="0"/>
                  <a:t> = 10 h</a:t>
                </a:r>
                <a:r>
                  <a:rPr lang="fr-FR" baseline="30000" dirty="0"/>
                  <a:t>-1</a:t>
                </a:r>
                <a:r>
                  <a:rPr lang="fr-FR" dirty="0"/>
                  <a:t> </a:t>
                </a:r>
              </a:p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fr-FR" dirty="0"/>
                  <a:t> 	r</a:t>
                </a:r>
                <a:r>
                  <a:rPr lang="fr-FR" baseline="-25000" dirty="0"/>
                  <a:t>3</a:t>
                </a:r>
                <a:r>
                  <a:rPr lang="fr-FR" dirty="0"/>
                  <a:t> = k</a:t>
                </a:r>
                <a:r>
                  <a:rPr lang="fr-FR" baseline="-25000" dirty="0"/>
                  <a:t>3</a:t>
                </a:r>
                <a:r>
                  <a:rPr lang="fr-FR" dirty="0"/>
                  <a:t>(C</a:t>
                </a:r>
                <a:r>
                  <a:rPr lang="fr-FR" baseline="-25000" dirty="0"/>
                  <a:t>A</a:t>
                </a:r>
                <a:r>
                  <a:rPr lang="fr-FR" dirty="0"/>
                  <a:t>)</a:t>
                </a:r>
                <a:r>
                  <a:rPr lang="fr-FR" baseline="30000" dirty="0"/>
                  <a:t>2</a:t>
                </a:r>
                <a:r>
                  <a:rPr lang="fr-FR" dirty="0"/>
                  <a:t> 	k</a:t>
                </a:r>
                <a:r>
                  <a:rPr lang="fr-FR" baseline="-25000" dirty="0"/>
                  <a:t>3</a:t>
                </a:r>
                <a:r>
                  <a:rPr lang="fr-FR" dirty="0"/>
                  <a:t> = 10 l.mol</a:t>
                </a:r>
                <a:r>
                  <a:rPr lang="fr-FR" baseline="30000" dirty="0"/>
                  <a:t>-1</a:t>
                </a:r>
                <a:r>
                  <a:rPr lang="fr-FR" dirty="0"/>
                  <a:t>.h</a:t>
                </a:r>
                <a:r>
                  <a:rPr lang="fr-FR" baseline="30000" dirty="0"/>
                  <a:t>-1</a:t>
                </a:r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AB2A652-5FF5-E24D-B942-8CC600EF1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56" y="1519795"/>
                <a:ext cx="5736699" cy="1140697"/>
              </a:xfrm>
              <a:prstGeom prst="rect">
                <a:avLst/>
              </a:prstGeom>
              <a:blipFill>
                <a:blip r:embed="rId3"/>
                <a:stretch>
                  <a:fillRect l="-662" t="-2247" b="-78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0BB0157F-4652-E045-87FB-782D14962DC2}"/>
              </a:ext>
            </a:extLst>
          </p:cNvPr>
          <p:cNvSpPr txBox="1"/>
          <p:nvPr/>
        </p:nvSpPr>
        <p:spPr>
          <a:xfrm>
            <a:off x="1287556" y="3616980"/>
            <a:ext cx="26095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 is the desired product</a:t>
            </a:r>
          </a:p>
          <a:p>
            <a:r>
              <a:rPr lang="en-GB"/>
              <a:t>C</a:t>
            </a:r>
            <a:r>
              <a:rPr lang="en-GB" baseline="-25000"/>
              <a:t>Ao</a:t>
            </a:r>
            <a:r>
              <a:rPr lang="en-GB"/>
              <a:t> =  1 mol.l</a:t>
            </a:r>
            <a:r>
              <a:rPr lang="en-GB" baseline="30000"/>
              <a:t>-1 </a:t>
            </a:r>
            <a:r>
              <a:rPr lang="en-GB"/>
              <a:t> </a:t>
            </a:r>
          </a:p>
          <a:p>
            <a:r>
              <a:rPr lang="en-GB"/>
              <a:t>Isothermal reactor (50°C) </a:t>
            </a:r>
          </a:p>
          <a:p>
            <a:r>
              <a:rPr lang="en-GB"/>
              <a:t>Constante density </a:t>
            </a:r>
          </a:p>
          <a:p>
            <a:endParaRPr lang="en-GB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7042608-0D80-464F-96DF-94DEAFF17899}"/>
              </a:ext>
            </a:extLst>
          </p:cNvPr>
          <p:cNvSpPr txBox="1"/>
          <p:nvPr/>
        </p:nvSpPr>
        <p:spPr>
          <a:xfrm>
            <a:off x="8629264" y="1826663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 31)</a:t>
            </a:r>
            <a:r>
              <a:rPr lang="fr-FR" dirty="0"/>
              <a:t> </a:t>
            </a:r>
            <a:r>
              <a:rPr lang="fr-FR" dirty="0" err="1">
                <a:latin typeface="Symbol" pitchFamily="2" charset="2"/>
              </a:rPr>
              <a:t>t</a:t>
            </a:r>
            <a:r>
              <a:rPr lang="fr-FR" dirty="0"/>
              <a:t>  = 0,623 h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FCCDCE3-56F0-F941-A12A-05BDACF82751}"/>
              </a:ext>
            </a:extLst>
          </p:cNvPr>
          <p:cNvSpPr txBox="1"/>
          <p:nvPr/>
        </p:nvSpPr>
        <p:spPr>
          <a:xfrm>
            <a:off x="8629264" y="127737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Solutions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79DCEE0-313A-F640-BAEC-E48C97FABC47}"/>
              </a:ext>
            </a:extLst>
          </p:cNvPr>
          <p:cNvSpPr txBox="1"/>
          <p:nvPr/>
        </p:nvSpPr>
        <p:spPr>
          <a:xfrm>
            <a:off x="8629264" y="2377992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prstClr val="black"/>
                </a:solidFill>
              </a:rPr>
              <a:t>32)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/>
              <a:t>Y</a:t>
            </a:r>
            <a:r>
              <a:rPr lang="fr-FR" baseline="-25000" dirty="0"/>
              <a:t>S/A</a:t>
            </a:r>
            <a:r>
              <a:rPr lang="fr-FR" dirty="0"/>
              <a:t>  =  0,311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AFEFE75-2F70-554F-B5AF-E36601DF3DA5}"/>
              </a:ext>
            </a:extLst>
          </p:cNvPr>
          <p:cNvSpPr txBox="1"/>
          <p:nvPr/>
        </p:nvSpPr>
        <p:spPr>
          <a:xfrm>
            <a:off x="8633747" y="2906908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prstClr val="black"/>
                </a:solidFill>
              </a:rPr>
              <a:t>41)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latin typeface="Symbol" pitchFamily="2" charset="2"/>
              </a:rPr>
              <a:t>t</a:t>
            </a:r>
            <a:r>
              <a:rPr lang="fr-FR" dirty="0"/>
              <a:t>  = 0,158 h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77287A7-3985-9940-92BC-7F51748C82CD}"/>
              </a:ext>
            </a:extLst>
          </p:cNvPr>
          <p:cNvSpPr txBox="1"/>
          <p:nvPr/>
        </p:nvSpPr>
        <p:spPr>
          <a:xfrm>
            <a:off x="8633747" y="3323763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42)</a:t>
            </a:r>
            <a:r>
              <a:rPr lang="fr-FR" dirty="0"/>
              <a:t> Y</a:t>
            </a:r>
            <a:r>
              <a:rPr lang="fr-FR" baseline="-25000" dirty="0"/>
              <a:t>S/A</a:t>
            </a:r>
            <a:r>
              <a:rPr lang="fr-FR" dirty="0"/>
              <a:t>  =  0,522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6A57A42-4184-2145-9A92-89B7A3D40754}"/>
              </a:ext>
            </a:extLst>
          </p:cNvPr>
          <p:cNvSpPr txBox="1"/>
          <p:nvPr/>
        </p:nvSpPr>
        <p:spPr>
          <a:xfrm>
            <a:off x="8638230" y="3919916"/>
            <a:ext cx="200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prstClr val="black"/>
                </a:solidFill>
              </a:rPr>
              <a:t>51)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CSTR+Plug</a:t>
            </a:r>
            <a:r>
              <a:rPr lang="fr-FR" dirty="0">
                <a:solidFill>
                  <a:prstClr val="black"/>
                </a:solidFill>
              </a:rPr>
              <a:t> Flow 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294DC71-4980-ED4D-A6AF-204D07AFF917}"/>
              </a:ext>
            </a:extLst>
          </p:cNvPr>
          <p:cNvSpPr txBox="1"/>
          <p:nvPr/>
        </p:nvSpPr>
        <p:spPr>
          <a:xfrm>
            <a:off x="8638230" y="4242644"/>
            <a:ext cx="160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prstClr val="black"/>
                </a:solidFill>
              </a:rPr>
              <a:t>52)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  <a:latin typeface="Symbol" pitchFamily="2" charset="2"/>
              </a:rPr>
              <a:t>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/>
              <a:t>=  0,225 h </a:t>
            </a:r>
          </a:p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A45100-C117-A542-91E4-36206B6C1300}"/>
              </a:ext>
            </a:extLst>
          </p:cNvPr>
          <p:cNvSpPr txBox="1"/>
          <p:nvPr/>
        </p:nvSpPr>
        <p:spPr>
          <a:xfrm>
            <a:off x="8629266" y="4731219"/>
            <a:ext cx="170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prstClr val="black"/>
                </a:solidFill>
              </a:rPr>
              <a:t>53)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/>
              <a:t>Y</a:t>
            </a:r>
            <a:r>
              <a:rPr lang="fr-FR" baseline="-25000" dirty="0"/>
              <a:t>S/A</a:t>
            </a:r>
            <a:r>
              <a:rPr lang="fr-FR" dirty="0"/>
              <a:t>  =  0,564</a:t>
            </a:r>
            <a:r>
              <a:rPr lang="fr-FR" dirty="0">
                <a:solidFill>
                  <a:prstClr val="black"/>
                </a:solidFill>
              </a:rPr>
              <a:t>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D2F5E4D8-0CD3-0241-865E-CA7479C6E91F}"/>
                  </a:ext>
                </a:extLst>
              </p:cNvPr>
              <p:cNvSpPr txBox="1"/>
              <p:nvPr/>
            </p:nvSpPr>
            <p:spPr>
              <a:xfrm>
                <a:off x="8624783" y="5103252"/>
                <a:ext cx="3009670" cy="497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solidFill>
                      <a:prstClr val="black"/>
                    </a:solidFill>
                  </a:rPr>
                  <a:t>7)</a:t>
                </a:r>
                <a:r>
                  <a:rPr lang="fr-FR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q</m:t>
                        </m:r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</m:sSub>
                      </m:den>
                    </m:f>
                    <m:r>
                      <a:rPr lang="fr-FR">
                        <a:latin typeface="Cambria Math" panose="02040503050406030204" pitchFamily="18" charset="0"/>
                      </a:rPr>
                      <m:t>  =  −13,77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kcal</m:t>
                    </m:r>
                    <m:r>
                      <a:rPr lang="fr-FR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mol</m:t>
                        </m:r>
                      </m:e>
                      <m:sup>
                        <m:r>
                          <a:rPr lang="fr-FR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D2F5E4D8-0CD3-0241-865E-CA7479C6E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783" y="5103252"/>
                <a:ext cx="3009670" cy="497187"/>
              </a:xfrm>
              <a:prstGeom prst="rect">
                <a:avLst/>
              </a:prstGeom>
              <a:blipFill>
                <a:blip r:embed="rId4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ZoneTexte 24">
            <a:extLst>
              <a:ext uri="{FF2B5EF4-FFF2-40B4-BE49-F238E27FC236}">
                <a16:creationId xmlns:a16="http://schemas.microsoft.com/office/drawing/2014/main" id="{21784ACD-04E1-7047-B339-4CE7062758AD}"/>
              </a:ext>
            </a:extLst>
          </p:cNvPr>
          <p:cNvSpPr txBox="1"/>
          <p:nvPr/>
        </p:nvSpPr>
        <p:spPr>
          <a:xfrm>
            <a:off x="8624783" y="5600791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prstClr val="black"/>
                </a:solidFill>
              </a:rPr>
              <a:t>8)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/>
              <a:t>T</a:t>
            </a:r>
            <a:r>
              <a:rPr lang="fr-FR" baseline="-25000" dirty="0"/>
              <a:t>E</a:t>
            </a:r>
            <a:r>
              <a:rPr lang="fr-FR" dirty="0"/>
              <a:t> = 36,23°C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5BEDAD-0EFA-1260-88C6-45C4F858A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227" y="0"/>
            <a:ext cx="6427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803E28-3505-E248-A063-1A8A6899EDE1}"/>
              </a:ext>
            </a:extLst>
          </p:cNvPr>
          <p:cNvSpPr/>
          <p:nvPr/>
        </p:nvSpPr>
        <p:spPr>
          <a:xfrm>
            <a:off x="615206" y="2821697"/>
            <a:ext cx="70047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>
                <a:solidFill>
                  <a:srgbClr val="C00000"/>
                </a:solidFill>
              </a:rPr>
              <a:t>Rate of consumption of A </a:t>
            </a:r>
          </a:p>
          <a:p>
            <a:endParaRPr lang="en-GB" b="1">
              <a:solidFill>
                <a:srgbClr val="C00000"/>
              </a:solidFill>
            </a:endParaRPr>
          </a:p>
          <a:p>
            <a:r>
              <a:rPr lang="en-GB"/>
              <a:t>     r   =   k</a:t>
            </a:r>
            <a:r>
              <a:rPr lang="en-GB" baseline="-25000"/>
              <a:t>1 </a:t>
            </a:r>
            <a:r>
              <a:rPr lang="en-GB"/>
              <a:t> + k</a:t>
            </a:r>
            <a:r>
              <a:rPr lang="en-GB" baseline="-25000"/>
              <a:t>2 </a:t>
            </a:r>
            <a:r>
              <a:rPr lang="en-GB"/>
              <a:t>C</a:t>
            </a:r>
            <a:r>
              <a:rPr lang="en-GB" baseline="-25000"/>
              <a:t>A</a:t>
            </a:r>
            <a:r>
              <a:rPr lang="en-GB"/>
              <a:t> + k</a:t>
            </a:r>
            <a:r>
              <a:rPr lang="en-GB" baseline="-25000"/>
              <a:t>3</a:t>
            </a:r>
            <a:r>
              <a:rPr lang="en-GB"/>
              <a:t>(C</a:t>
            </a:r>
            <a:r>
              <a:rPr lang="en-GB" baseline="-25000"/>
              <a:t>A</a:t>
            </a:r>
            <a:r>
              <a:rPr lang="en-GB"/>
              <a:t>)</a:t>
            </a:r>
            <a:r>
              <a:rPr lang="en-GB" baseline="30000"/>
              <a:t>2</a:t>
            </a:r>
            <a:r>
              <a:rPr lang="en-GB"/>
              <a:t>  		Constante density: C</a:t>
            </a:r>
            <a:r>
              <a:rPr lang="en-GB" baseline="-25000"/>
              <a:t>A</a:t>
            </a:r>
            <a:r>
              <a:rPr lang="en-GB"/>
              <a:t> = C</a:t>
            </a:r>
            <a:r>
              <a:rPr lang="en-GB" baseline="-25000"/>
              <a:t>Ao</a:t>
            </a:r>
            <a:r>
              <a:rPr lang="en-GB"/>
              <a:t> (1-X)</a:t>
            </a:r>
          </a:p>
          <a:p>
            <a:r>
              <a:rPr lang="en-GB"/>
              <a:t>     r   =   k</a:t>
            </a:r>
            <a:r>
              <a:rPr lang="en-GB" baseline="-25000"/>
              <a:t>1 </a:t>
            </a:r>
            <a:r>
              <a:rPr lang="en-GB"/>
              <a:t> + k</a:t>
            </a:r>
            <a:r>
              <a:rPr lang="en-GB" baseline="-25000"/>
              <a:t>2</a:t>
            </a:r>
            <a:r>
              <a:rPr lang="en-GB"/>
              <a:t> C</a:t>
            </a:r>
            <a:r>
              <a:rPr lang="en-GB" baseline="-25000"/>
              <a:t>Ao</a:t>
            </a:r>
            <a:r>
              <a:rPr lang="en-GB"/>
              <a:t> (1-X) + k</a:t>
            </a:r>
            <a:r>
              <a:rPr lang="en-GB" baseline="-25000"/>
              <a:t>3</a:t>
            </a:r>
            <a:r>
              <a:rPr lang="en-GB"/>
              <a:t>(C</a:t>
            </a:r>
            <a:r>
              <a:rPr lang="en-GB" baseline="-25000"/>
              <a:t>Ao</a:t>
            </a:r>
            <a:r>
              <a:rPr lang="en-GB"/>
              <a:t>)</a:t>
            </a:r>
            <a:r>
              <a:rPr lang="en-GB" baseline="30000"/>
              <a:t>2</a:t>
            </a:r>
            <a:r>
              <a:rPr lang="en-GB"/>
              <a:t> (1-X)</a:t>
            </a:r>
            <a:r>
              <a:rPr lang="en-GB" baseline="30000"/>
              <a:t>2</a:t>
            </a:r>
            <a:r>
              <a:rPr lang="en-GB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259AD3-4683-7E45-9CFD-3A5AFB9AE5F8}"/>
                  </a:ext>
                </a:extLst>
              </p:cNvPr>
              <p:cNvSpPr/>
              <p:nvPr/>
            </p:nvSpPr>
            <p:spPr>
              <a:xfrm>
                <a:off x="619689" y="4296373"/>
                <a:ext cx="6096000" cy="12737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GB" b="1" dirty="0" err="1">
                    <a:solidFill>
                      <a:srgbClr val="C00000"/>
                    </a:solidFill>
                  </a:rPr>
                  <a:t>Fractionnal</a:t>
                </a:r>
                <a:r>
                  <a:rPr lang="en-GB" b="1" dirty="0">
                    <a:solidFill>
                      <a:srgbClr val="C00000"/>
                    </a:solidFill>
                  </a:rPr>
                  <a:t> differential yield in S </a:t>
                </a:r>
              </a:p>
              <a:p>
                <a:r>
                  <a:rPr lang="en-GB" dirty="0">
                    <a:latin typeface="Symbol" pitchFamily="2" charset="2"/>
                  </a:rPr>
                  <a:t>F</a:t>
                </a:r>
                <a:r>
                  <a:rPr lang="en-GB" dirty="0"/>
                  <a:t>’</a:t>
                </a:r>
                <a:r>
                  <a:rPr lang="en-GB" baseline="-25000" dirty="0"/>
                  <a:t>S/A</a:t>
                </a:r>
                <a:r>
                  <a:rPr lang="en-GB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instantaneous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flow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production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instantaneous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flow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consumption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dirty="0">
                    <a:latin typeface="Symbol" pitchFamily="2" charset="2"/>
                  </a:rPr>
                  <a:t>F</a:t>
                </a:r>
                <a:r>
                  <a:rPr lang="en-GB" dirty="0"/>
                  <a:t>’</a:t>
                </a:r>
                <a:r>
                  <a:rPr lang="en-GB" baseline="-25000" dirty="0"/>
                  <a:t>S/A</a:t>
                </a:r>
                <a:r>
                  <a:rPr lang="en-GB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</m:sSub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GB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</m:sSub>
                        <m:d>
                          <m:d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  <m:sup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  <m:sup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GB" b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259AD3-4683-7E45-9CFD-3A5AFB9AE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89" y="4296373"/>
                <a:ext cx="6096000" cy="1273747"/>
              </a:xfrm>
              <a:prstGeom prst="rect">
                <a:avLst/>
              </a:prstGeom>
              <a:blipFill>
                <a:blip r:embed="rId2"/>
                <a:stretch>
                  <a:fillRect l="-832" t="-980" b="-39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0E541CF0-6D3F-9542-9F47-9D2711ACA008}"/>
              </a:ext>
            </a:extLst>
          </p:cNvPr>
          <p:cNvSpPr txBox="1"/>
          <p:nvPr/>
        </p:nvSpPr>
        <p:spPr>
          <a:xfrm>
            <a:off x="6323192" y="5304308"/>
            <a:ext cx="3110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itchFamily="2" charset="2"/>
              </a:rPr>
              <a:t>F</a:t>
            </a:r>
            <a:r>
              <a:rPr lang="fr-FR" dirty="0"/>
              <a:t>’</a:t>
            </a:r>
            <a:r>
              <a:rPr lang="fr-FR" baseline="-25000" dirty="0"/>
              <a:t>S/A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maximum for X = 0,684 </a:t>
            </a:r>
          </a:p>
          <a:p>
            <a:endParaRPr lang="fr-FR" dirty="0"/>
          </a:p>
          <a:p>
            <a:r>
              <a:rPr lang="fr-FR" dirty="0"/>
              <a:t>So: </a:t>
            </a:r>
            <a:r>
              <a:rPr lang="fr-FR" dirty="0">
                <a:latin typeface="Symbol" pitchFamily="2" charset="2"/>
              </a:rPr>
              <a:t>F</a:t>
            </a:r>
            <a:r>
              <a:rPr lang="fr-FR" dirty="0"/>
              <a:t>’</a:t>
            </a:r>
            <a:r>
              <a:rPr lang="fr-FR" baseline="-25000" dirty="0"/>
              <a:t>S/A</a:t>
            </a:r>
            <a:r>
              <a:rPr lang="fr-FR" dirty="0"/>
              <a:t> = 0,613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17D7159F-0DE4-974F-AC34-62D41097D41E}"/>
                  </a:ext>
                </a:extLst>
              </p:cNvPr>
              <p:cNvSpPr txBox="1"/>
              <p:nvPr/>
            </p:nvSpPr>
            <p:spPr>
              <a:xfrm>
                <a:off x="1287557" y="1519795"/>
                <a:ext cx="1552626" cy="1140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</m:oMath>
                </a14:m>
                <a:r>
                  <a:rPr lang="fr-FR" dirty="0"/>
                  <a:t>     S </a:t>
                </a:r>
              </a:p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17D7159F-0DE4-974F-AC34-62D41097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57" y="1519795"/>
                <a:ext cx="1552626" cy="1140697"/>
              </a:xfrm>
              <a:prstGeom prst="rect">
                <a:avLst/>
              </a:prstGeom>
              <a:blipFill>
                <a:blip r:embed="rId3"/>
                <a:stretch>
                  <a:fillRect l="-2419" t="-2247" r="-806" b="-78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91C4FF1-D832-A045-B72C-9E2FDF364F1E}"/>
                  </a:ext>
                </a:extLst>
              </p:cNvPr>
              <p:cNvSpPr/>
              <p:nvPr/>
            </p:nvSpPr>
            <p:spPr>
              <a:xfrm>
                <a:off x="5465199" y="4438051"/>
                <a:ext cx="6636240" cy="5335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/>
                  <a:t>A.N.: </a:t>
                </a:r>
                <a:r>
                  <a:rPr lang="fr-FR" dirty="0">
                    <a:latin typeface="Symbol" pitchFamily="2" charset="2"/>
                  </a:rPr>
                  <a:t>	F</a:t>
                </a:r>
                <a:r>
                  <a:rPr lang="fr-FR" dirty="0"/>
                  <a:t>’</a:t>
                </a:r>
                <a:r>
                  <a:rPr lang="fr-FR" baseline="-25000" dirty="0"/>
                  <a:t>S/A</a:t>
                </a:r>
                <a:r>
                  <a:rPr lang="fr-F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×1×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fr-FR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fr-F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10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fr-FR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10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91C4FF1-D832-A045-B72C-9E2FDF364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99" y="4438051"/>
                <a:ext cx="6636240" cy="533544"/>
              </a:xfrm>
              <a:prstGeom prst="rect">
                <a:avLst/>
              </a:prstGeom>
              <a:blipFill>
                <a:blip r:embed="rId4"/>
                <a:stretch>
                  <a:fillRect l="-573"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re 1">
            <a:extLst>
              <a:ext uri="{FF2B5EF4-FFF2-40B4-BE49-F238E27FC236}">
                <a16:creationId xmlns:a16="http://schemas.microsoft.com/office/drawing/2014/main" id="{CB0B82B6-6AF5-DA43-9FAC-5D4D0E735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en-GB" sz="3600" dirty="0"/>
              <a:t>Yield optimisation </a:t>
            </a:r>
          </a:p>
        </p:txBody>
      </p:sp>
    </p:spTree>
    <p:extLst>
      <p:ext uri="{BB962C8B-B14F-4D97-AF65-F5344CB8AC3E}">
        <p14:creationId xmlns:p14="http://schemas.microsoft.com/office/powerpoint/2010/main" val="289134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91C4FF1-D832-A045-B72C-9E2FDF364F1E}"/>
                  </a:ext>
                </a:extLst>
              </p:cNvPr>
              <p:cNvSpPr/>
              <p:nvPr/>
            </p:nvSpPr>
            <p:spPr>
              <a:xfrm>
                <a:off x="5465199" y="4438051"/>
                <a:ext cx="2737609" cy="5335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>
                    <a:latin typeface="Symbol" pitchFamily="2" charset="2"/>
                  </a:rPr>
                  <a:t>F</a:t>
                </a:r>
                <a:r>
                  <a:rPr lang="fr-FR" dirty="0"/>
                  <a:t>’</a:t>
                </a:r>
                <a:r>
                  <a:rPr lang="fr-FR" baseline="-25000" dirty="0"/>
                  <a:t>S/A</a:t>
                </a:r>
                <a:r>
                  <a:rPr lang="fr-F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10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fr-FR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10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91C4FF1-D832-A045-B72C-9E2FDF364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99" y="4438051"/>
                <a:ext cx="2737609" cy="533544"/>
              </a:xfrm>
              <a:prstGeom prst="rect">
                <a:avLst/>
              </a:prstGeom>
              <a:blipFill>
                <a:blip r:embed="rId2"/>
                <a:stretch>
                  <a:fillRect l="-1382"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3E38489F-A0F6-6A45-A1B9-F1F52E5222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814000"/>
              </p:ext>
            </p:extLst>
          </p:nvPr>
        </p:nvGraphicFramePr>
        <p:xfrm>
          <a:off x="1025236" y="1225235"/>
          <a:ext cx="4572000" cy="543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CDBCB4B4-C554-1642-8264-69CF42F10F08}"/>
              </a:ext>
            </a:extLst>
          </p:cNvPr>
          <p:cNvSpPr txBox="1"/>
          <p:nvPr/>
        </p:nvSpPr>
        <p:spPr>
          <a:xfrm>
            <a:off x="4913567" y="6227638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X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9E3640C-CF89-134D-A10D-DAABFC53F8D8}"/>
              </a:ext>
            </a:extLst>
          </p:cNvPr>
          <p:cNvSpPr txBox="1"/>
          <p:nvPr/>
        </p:nvSpPr>
        <p:spPr>
          <a:xfrm>
            <a:off x="1025236" y="2078509"/>
            <a:ext cx="83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0,613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0B5681D-0001-814E-B060-6CC7B224ACEE}"/>
              </a:ext>
            </a:extLst>
          </p:cNvPr>
          <p:cNvSpPr txBox="1"/>
          <p:nvPr/>
        </p:nvSpPr>
        <p:spPr>
          <a:xfrm>
            <a:off x="3948503" y="6227638"/>
            <a:ext cx="602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0,684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D837ECD8-A119-EF44-88EE-5FA3BE21857E}"/>
              </a:ext>
            </a:extLst>
          </p:cNvPr>
          <p:cNvSpPr txBox="1">
            <a:spLocks/>
          </p:cNvSpPr>
          <p:nvPr/>
        </p:nvSpPr>
        <p:spPr>
          <a:xfrm>
            <a:off x="324000" y="566048"/>
            <a:ext cx="9144000" cy="659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/>
              <a:t>Yield optimisation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19683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803E28-3505-E248-A063-1A8A6899EDE1}"/>
              </a:ext>
            </a:extLst>
          </p:cNvPr>
          <p:cNvSpPr/>
          <p:nvPr/>
        </p:nvSpPr>
        <p:spPr>
          <a:xfrm>
            <a:off x="615205" y="2666717"/>
            <a:ext cx="78778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Mass balance on A in a Continuous Stirred Tank Reactor (CSTR) </a:t>
            </a:r>
          </a:p>
          <a:p>
            <a:endParaRPr lang="en-GB" b="1" dirty="0">
              <a:solidFill>
                <a:srgbClr val="C00000"/>
              </a:solidFill>
            </a:endParaRPr>
          </a:p>
          <a:p>
            <a:r>
              <a:rPr lang="en-GB" dirty="0"/>
              <a:t>     </a:t>
            </a:r>
            <a:r>
              <a:rPr lang="en-GB" dirty="0" err="1"/>
              <a:t>F</a:t>
            </a:r>
            <a:r>
              <a:rPr lang="en-GB" baseline="-25000" dirty="0" err="1"/>
              <a:t>Ao</a:t>
            </a:r>
            <a:r>
              <a:rPr lang="en-GB" dirty="0"/>
              <a:t> -  (k</a:t>
            </a:r>
            <a:r>
              <a:rPr lang="en-GB" baseline="-25000" dirty="0"/>
              <a:t>1 </a:t>
            </a:r>
            <a:r>
              <a:rPr lang="en-GB" dirty="0"/>
              <a:t> + k</a:t>
            </a:r>
            <a:r>
              <a:rPr lang="en-GB" baseline="-25000" dirty="0"/>
              <a:t>2 </a:t>
            </a:r>
            <a:r>
              <a:rPr lang="en-GB" dirty="0"/>
              <a:t>C</a:t>
            </a:r>
            <a:r>
              <a:rPr lang="en-GB" baseline="-25000" dirty="0"/>
              <a:t>A</a:t>
            </a:r>
            <a:r>
              <a:rPr lang="en-GB" dirty="0"/>
              <a:t> + k</a:t>
            </a:r>
            <a:r>
              <a:rPr lang="en-GB" baseline="-25000" dirty="0"/>
              <a:t>3</a:t>
            </a:r>
            <a:r>
              <a:rPr lang="en-GB" dirty="0"/>
              <a:t>(C</a:t>
            </a:r>
            <a:r>
              <a:rPr lang="en-GB" baseline="-25000" dirty="0"/>
              <a:t>A</a:t>
            </a:r>
            <a:r>
              <a:rPr lang="en-GB" dirty="0"/>
              <a:t>)</a:t>
            </a:r>
            <a:r>
              <a:rPr lang="en-GB" baseline="30000" dirty="0"/>
              <a:t>2</a:t>
            </a:r>
            <a:r>
              <a:rPr lang="en-GB" dirty="0"/>
              <a:t>) V  =  F</a:t>
            </a:r>
            <a:r>
              <a:rPr lang="en-GB" baseline="-25000" dirty="0"/>
              <a:t>A</a:t>
            </a:r>
            <a:r>
              <a:rPr lang="en-GB" dirty="0"/>
              <a:t>	Constant density: C</a:t>
            </a:r>
            <a:r>
              <a:rPr lang="en-GB" baseline="-25000" dirty="0"/>
              <a:t>A</a:t>
            </a:r>
            <a:r>
              <a:rPr lang="en-GB" dirty="0"/>
              <a:t> = C</a:t>
            </a:r>
            <a:r>
              <a:rPr lang="en-GB" baseline="-25000" dirty="0"/>
              <a:t>Ao</a:t>
            </a:r>
            <a:r>
              <a:rPr lang="en-GB" dirty="0"/>
              <a:t> (1-X)</a:t>
            </a:r>
          </a:p>
          <a:p>
            <a:endParaRPr lang="en-GB" dirty="0"/>
          </a:p>
          <a:p>
            <a:r>
              <a:rPr lang="en-GB" dirty="0"/>
              <a:t>     </a:t>
            </a:r>
            <a:r>
              <a:rPr lang="en-GB" dirty="0" err="1"/>
              <a:t>F</a:t>
            </a:r>
            <a:r>
              <a:rPr lang="en-GB" baseline="-25000" dirty="0" err="1"/>
              <a:t>Ao</a:t>
            </a:r>
            <a:r>
              <a:rPr lang="en-GB" dirty="0"/>
              <a:t> – (k</a:t>
            </a:r>
            <a:r>
              <a:rPr lang="en-GB" baseline="-25000" dirty="0"/>
              <a:t>1 </a:t>
            </a:r>
            <a:r>
              <a:rPr lang="en-GB" dirty="0"/>
              <a:t> + k</a:t>
            </a:r>
            <a:r>
              <a:rPr lang="en-GB" baseline="-25000" dirty="0"/>
              <a:t>2</a:t>
            </a:r>
            <a:r>
              <a:rPr lang="en-GB" dirty="0"/>
              <a:t> C</a:t>
            </a:r>
            <a:r>
              <a:rPr lang="en-GB" baseline="-25000" dirty="0"/>
              <a:t>Ao</a:t>
            </a:r>
            <a:r>
              <a:rPr lang="en-GB" dirty="0"/>
              <a:t> (1-X) + k</a:t>
            </a:r>
            <a:r>
              <a:rPr lang="en-GB" baseline="-25000" dirty="0"/>
              <a:t>3</a:t>
            </a:r>
            <a:r>
              <a:rPr lang="en-GB" dirty="0"/>
              <a:t>(C</a:t>
            </a:r>
            <a:r>
              <a:rPr lang="en-GB" baseline="-25000" dirty="0"/>
              <a:t>Ao</a:t>
            </a:r>
            <a:r>
              <a:rPr lang="en-GB" dirty="0"/>
              <a:t>)</a:t>
            </a:r>
            <a:r>
              <a:rPr lang="en-GB" baseline="30000" dirty="0"/>
              <a:t>2</a:t>
            </a:r>
            <a:r>
              <a:rPr lang="en-GB" dirty="0"/>
              <a:t> (1-X)</a:t>
            </a:r>
            <a:r>
              <a:rPr lang="en-GB" baseline="30000" dirty="0"/>
              <a:t>2</a:t>
            </a:r>
            <a:r>
              <a:rPr lang="en-GB" dirty="0"/>
              <a:t>) V  =  </a:t>
            </a:r>
            <a:r>
              <a:rPr lang="en-GB" dirty="0" err="1"/>
              <a:t>F</a:t>
            </a:r>
            <a:r>
              <a:rPr lang="en-GB" baseline="-25000" dirty="0" err="1"/>
              <a:t>Ao</a:t>
            </a:r>
            <a:r>
              <a:rPr lang="en-GB" dirty="0"/>
              <a:t>(1-X) </a:t>
            </a:r>
          </a:p>
          <a:p>
            <a:endParaRPr lang="en-GB" dirty="0"/>
          </a:p>
          <a:p>
            <a:r>
              <a:rPr lang="en-GB" dirty="0"/>
              <a:t>     </a:t>
            </a:r>
            <a:r>
              <a:rPr lang="en-GB" dirty="0" err="1"/>
              <a:t>C</a:t>
            </a:r>
            <a:r>
              <a:rPr lang="en-GB" baseline="-25000" dirty="0" err="1"/>
              <a:t>Ao</a:t>
            </a:r>
            <a:r>
              <a:rPr lang="en-GB" dirty="0" err="1"/>
              <a:t>X</a:t>
            </a:r>
            <a:r>
              <a:rPr lang="en-GB" dirty="0"/>
              <a:t>  =  (k</a:t>
            </a:r>
            <a:r>
              <a:rPr lang="en-GB" baseline="-25000" dirty="0"/>
              <a:t>1 </a:t>
            </a:r>
            <a:r>
              <a:rPr lang="en-GB" dirty="0"/>
              <a:t> + k</a:t>
            </a:r>
            <a:r>
              <a:rPr lang="en-GB" baseline="-25000" dirty="0"/>
              <a:t>2</a:t>
            </a:r>
            <a:r>
              <a:rPr lang="en-GB" dirty="0"/>
              <a:t> C</a:t>
            </a:r>
            <a:r>
              <a:rPr lang="en-GB" baseline="-25000" dirty="0"/>
              <a:t>Ao</a:t>
            </a:r>
            <a:r>
              <a:rPr lang="en-GB" dirty="0"/>
              <a:t> (1-X) + k</a:t>
            </a:r>
            <a:r>
              <a:rPr lang="en-GB" baseline="-25000" dirty="0"/>
              <a:t>3</a:t>
            </a:r>
            <a:r>
              <a:rPr lang="en-GB" dirty="0"/>
              <a:t>(C</a:t>
            </a:r>
            <a:r>
              <a:rPr lang="en-GB" baseline="-25000" dirty="0"/>
              <a:t>Ao</a:t>
            </a:r>
            <a:r>
              <a:rPr lang="en-GB" dirty="0"/>
              <a:t>)</a:t>
            </a:r>
            <a:r>
              <a:rPr lang="en-GB" baseline="30000" dirty="0"/>
              <a:t>2</a:t>
            </a:r>
            <a:r>
              <a:rPr lang="en-GB" dirty="0"/>
              <a:t> (1-X)</a:t>
            </a:r>
            <a:r>
              <a:rPr lang="en-GB" baseline="30000" dirty="0"/>
              <a:t>2</a:t>
            </a:r>
            <a:r>
              <a:rPr lang="en-GB" dirty="0"/>
              <a:t>) </a:t>
            </a:r>
            <a:r>
              <a:rPr lang="en-GB" dirty="0">
                <a:latin typeface="Symbol" pitchFamily="2" charset="2"/>
              </a:rPr>
              <a:t>t</a:t>
            </a:r>
            <a:r>
              <a:rPr lang="en-GB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259AD3-4683-7E45-9CFD-3A5AFB9AE5F8}"/>
                  </a:ext>
                </a:extLst>
              </p:cNvPr>
              <p:cNvSpPr/>
              <p:nvPr/>
            </p:nvSpPr>
            <p:spPr>
              <a:xfrm>
                <a:off x="615205" y="4769665"/>
                <a:ext cx="6096000" cy="54386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dirty="0">
                    <a:latin typeface="Symbol" pitchFamily="2" charset="2"/>
                  </a:rPr>
                  <a:t>	</a:t>
                </a:r>
                <a:r>
                  <a:rPr lang="fr-FR" dirty="0" err="1">
                    <a:latin typeface="Symbol" pitchFamily="2" charset="2"/>
                  </a:rPr>
                  <a:t>t</a:t>
                </a:r>
                <a:r>
                  <a:rPr lang="fr-FR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  <m:sup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  <m:sup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b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259AD3-4683-7E45-9CFD-3A5AFB9AE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05" y="4769665"/>
                <a:ext cx="6096000" cy="543867"/>
              </a:xfrm>
              <a:prstGeom prst="rect">
                <a:avLst/>
              </a:prstGeom>
              <a:blipFill>
                <a:blip r:embed="rId2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8EF70CA-B4A9-4B4B-B82F-CB39BE1E4145}"/>
                  </a:ext>
                </a:extLst>
              </p:cNvPr>
              <p:cNvSpPr txBox="1"/>
              <p:nvPr/>
            </p:nvSpPr>
            <p:spPr>
              <a:xfrm>
                <a:off x="1287556" y="1519795"/>
                <a:ext cx="5736699" cy="1140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	r</a:t>
                </a:r>
                <a:r>
                  <a:rPr lang="fr-FR" baseline="-25000" dirty="0"/>
                  <a:t>1</a:t>
                </a:r>
                <a:r>
                  <a:rPr lang="fr-FR" dirty="0"/>
                  <a:t> = k</a:t>
                </a:r>
                <a:r>
                  <a:rPr lang="fr-FR" baseline="-25000" dirty="0"/>
                  <a:t>1</a:t>
                </a:r>
                <a:r>
                  <a:rPr lang="fr-FR" dirty="0"/>
                  <a:t> 		k</a:t>
                </a:r>
                <a:r>
                  <a:rPr lang="fr-FR" baseline="-25000" dirty="0"/>
                  <a:t>1</a:t>
                </a:r>
                <a:r>
                  <a:rPr lang="fr-FR" dirty="0"/>
                  <a:t> = 1 mol.l</a:t>
                </a:r>
                <a:r>
                  <a:rPr lang="fr-FR" baseline="30000" dirty="0"/>
                  <a:t>-1</a:t>
                </a:r>
                <a:r>
                  <a:rPr lang="fr-FR" dirty="0"/>
                  <a:t>.h</a:t>
                </a:r>
                <a:r>
                  <a:rPr lang="fr-FR" baseline="30000" dirty="0"/>
                  <a:t>-1</a:t>
                </a:r>
                <a:r>
                  <a:rPr lang="fr-FR" dirty="0"/>
                  <a:t>  </a:t>
                </a:r>
              </a:p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</m:oMath>
                </a14:m>
                <a:r>
                  <a:rPr lang="fr-FR" dirty="0"/>
                  <a:t>     S 	r</a:t>
                </a:r>
                <a:r>
                  <a:rPr lang="fr-FR" baseline="-25000" dirty="0"/>
                  <a:t>2</a:t>
                </a:r>
                <a:r>
                  <a:rPr lang="fr-FR" dirty="0"/>
                  <a:t> = k</a:t>
                </a:r>
                <a:r>
                  <a:rPr lang="fr-FR" baseline="-25000" dirty="0"/>
                  <a:t>2</a:t>
                </a:r>
                <a:r>
                  <a:rPr lang="fr-FR" dirty="0"/>
                  <a:t>C</a:t>
                </a:r>
                <a:r>
                  <a:rPr lang="fr-FR" baseline="-25000" dirty="0"/>
                  <a:t>A</a:t>
                </a:r>
                <a:r>
                  <a:rPr lang="fr-FR" dirty="0"/>
                  <a:t>		k</a:t>
                </a:r>
                <a:r>
                  <a:rPr lang="fr-FR" baseline="-25000" dirty="0"/>
                  <a:t>2</a:t>
                </a:r>
                <a:r>
                  <a:rPr lang="fr-FR" dirty="0"/>
                  <a:t> = 10 h</a:t>
                </a:r>
                <a:r>
                  <a:rPr lang="fr-FR" baseline="30000" dirty="0"/>
                  <a:t>-1</a:t>
                </a:r>
                <a:r>
                  <a:rPr lang="fr-FR" dirty="0"/>
                  <a:t> </a:t>
                </a:r>
              </a:p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fr-FR" dirty="0"/>
                  <a:t> 	r</a:t>
                </a:r>
                <a:r>
                  <a:rPr lang="fr-FR" baseline="-25000" dirty="0"/>
                  <a:t>3</a:t>
                </a:r>
                <a:r>
                  <a:rPr lang="fr-FR" dirty="0"/>
                  <a:t> = k</a:t>
                </a:r>
                <a:r>
                  <a:rPr lang="fr-FR" baseline="-25000" dirty="0"/>
                  <a:t>3</a:t>
                </a:r>
                <a:r>
                  <a:rPr lang="fr-FR" dirty="0"/>
                  <a:t>(C</a:t>
                </a:r>
                <a:r>
                  <a:rPr lang="fr-FR" baseline="-25000" dirty="0"/>
                  <a:t>A</a:t>
                </a:r>
                <a:r>
                  <a:rPr lang="fr-FR" dirty="0"/>
                  <a:t>)</a:t>
                </a:r>
                <a:r>
                  <a:rPr lang="fr-FR" baseline="30000" dirty="0"/>
                  <a:t>2</a:t>
                </a:r>
                <a:r>
                  <a:rPr lang="fr-FR" dirty="0"/>
                  <a:t> 	k</a:t>
                </a:r>
                <a:r>
                  <a:rPr lang="fr-FR" baseline="-25000" dirty="0"/>
                  <a:t>3</a:t>
                </a:r>
                <a:r>
                  <a:rPr lang="fr-FR" dirty="0"/>
                  <a:t> = 10 l.mol</a:t>
                </a:r>
                <a:r>
                  <a:rPr lang="fr-FR" baseline="30000" dirty="0"/>
                  <a:t>-1</a:t>
                </a:r>
                <a:r>
                  <a:rPr lang="fr-FR" dirty="0"/>
                  <a:t>.h</a:t>
                </a:r>
                <a:r>
                  <a:rPr lang="fr-FR" baseline="30000" dirty="0"/>
                  <a:t>-1</a:t>
                </a:r>
                <a:endParaRPr lang="fr-FR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8EF70CA-B4A9-4B4B-B82F-CB39BE1E4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56" y="1519795"/>
                <a:ext cx="5736699" cy="1140697"/>
              </a:xfrm>
              <a:prstGeom prst="rect">
                <a:avLst/>
              </a:prstGeom>
              <a:blipFill>
                <a:blip r:embed="rId3"/>
                <a:stretch>
                  <a:fillRect l="-662" t="-2247" b="-78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7BBCCB1-7F57-6942-9CBE-31B0B976636F}"/>
              </a:ext>
            </a:extLst>
          </p:cNvPr>
          <p:cNvSpPr/>
          <p:nvPr/>
        </p:nvSpPr>
        <p:spPr>
          <a:xfrm>
            <a:off x="2003531" y="5494386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latin typeface="Symbol" pitchFamily="2" charset="2"/>
              </a:rPr>
              <a:t>t</a:t>
            </a:r>
            <a:r>
              <a:rPr lang="fr-FR" dirty="0"/>
              <a:t>  = 0,623 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D01E3D-059A-F641-BB26-698614A4EFB0}"/>
                  </a:ext>
                </a:extLst>
              </p:cNvPr>
              <p:cNvSpPr/>
              <p:nvPr/>
            </p:nvSpPr>
            <p:spPr>
              <a:xfrm>
                <a:off x="1004182" y="5963379"/>
                <a:ext cx="4498154" cy="5559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/>
                  <a:t>Y</a:t>
                </a:r>
                <a:r>
                  <a:rPr lang="fr-FR" baseline="-25000" dirty="0"/>
                  <a:t>S/A</a:t>
                </a:r>
                <a:r>
                  <a:rPr lang="fr-FR" dirty="0"/>
                  <a:t>  =  X </a:t>
                </a:r>
                <a:r>
                  <a:rPr lang="fr-FR" dirty="0">
                    <a:latin typeface="Symbol" pitchFamily="2" charset="2"/>
                  </a:rPr>
                  <a:t>F</a:t>
                </a:r>
                <a:r>
                  <a:rPr lang="fr-FR" dirty="0"/>
                  <a:t>’</a:t>
                </a:r>
                <a:r>
                  <a:rPr lang="fr-FR" baseline="-25000" dirty="0"/>
                  <a:t>S/A</a:t>
                </a:r>
                <a:r>
                  <a:rPr lang="fr-FR" dirty="0"/>
                  <a:t> =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fr-FR">
                            <a:latin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D01E3D-059A-F641-BB26-698614A4E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82" y="5963379"/>
                <a:ext cx="4498154" cy="555921"/>
              </a:xfrm>
              <a:prstGeom prst="rect">
                <a:avLst/>
              </a:prstGeom>
              <a:blipFill>
                <a:blip r:embed="rId4"/>
                <a:stretch>
                  <a:fillRect l="-1127" b="-11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Graphique 18">
            <a:extLst>
              <a:ext uri="{FF2B5EF4-FFF2-40B4-BE49-F238E27FC236}">
                <a16:creationId xmlns:a16="http://schemas.microsoft.com/office/drawing/2014/main" id="{508AE404-8A8B-5C45-9783-4F7A1A7D37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712463"/>
              </p:ext>
            </p:extLst>
          </p:nvPr>
        </p:nvGraphicFramePr>
        <p:xfrm>
          <a:off x="7410532" y="1225235"/>
          <a:ext cx="4572000" cy="543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5728ADB2-F204-F04E-BC8B-99FA597EAF89}"/>
              </a:ext>
            </a:extLst>
          </p:cNvPr>
          <p:cNvSpPr txBox="1"/>
          <p:nvPr/>
        </p:nvSpPr>
        <p:spPr>
          <a:xfrm>
            <a:off x="11298863" y="6227638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6A091-1696-6245-93BC-A0E3467A909A}"/>
              </a:ext>
            </a:extLst>
          </p:cNvPr>
          <p:cNvSpPr/>
          <p:nvPr/>
        </p:nvSpPr>
        <p:spPr>
          <a:xfrm>
            <a:off x="5809985" y="6052471"/>
            <a:ext cx="1362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S/A</a:t>
            </a:r>
            <a:r>
              <a:rPr lang="fr-FR" dirty="0"/>
              <a:t>  =  0,311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02F7255E-55F0-FF4B-83C1-5D89D9919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en-GB" sz="3600" dirty="0"/>
              <a:t>Yield optimisation </a:t>
            </a:r>
          </a:p>
        </p:txBody>
      </p:sp>
    </p:spTree>
    <p:extLst>
      <p:ext uri="{BB962C8B-B14F-4D97-AF65-F5344CB8AC3E}">
        <p14:creationId xmlns:p14="http://schemas.microsoft.com/office/powerpoint/2010/main" val="142777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/>
      <p:bldP spid="14" grpId="0"/>
      <p:bldGraphic spid="19" grpId="0">
        <p:bldAsOne/>
      </p:bldGraphic>
      <p:bldP spid="20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803E28-3505-E248-A063-1A8A6899EDE1}"/>
              </a:ext>
            </a:extLst>
          </p:cNvPr>
          <p:cNvSpPr/>
          <p:nvPr/>
        </p:nvSpPr>
        <p:spPr>
          <a:xfrm>
            <a:off x="615205" y="2666717"/>
            <a:ext cx="78778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Mass balance on A in a Plug Flow Reactor</a:t>
            </a:r>
          </a:p>
          <a:p>
            <a:endParaRPr lang="fr-FR" b="1" dirty="0">
              <a:solidFill>
                <a:srgbClr val="C00000"/>
              </a:solidFill>
            </a:endParaRPr>
          </a:p>
          <a:p>
            <a:r>
              <a:rPr lang="fr-FR" dirty="0"/>
              <a:t>     F</a:t>
            </a:r>
            <a:r>
              <a:rPr lang="fr-FR" baseline="-25000" dirty="0"/>
              <a:t>A</a:t>
            </a:r>
            <a:r>
              <a:rPr lang="fr-FR" dirty="0"/>
              <a:t> -  (k</a:t>
            </a:r>
            <a:r>
              <a:rPr lang="fr-FR" baseline="-25000" dirty="0"/>
              <a:t>1 </a:t>
            </a:r>
            <a:r>
              <a:rPr lang="fr-FR" dirty="0"/>
              <a:t> + k</a:t>
            </a:r>
            <a:r>
              <a:rPr lang="fr-FR" baseline="-25000" dirty="0"/>
              <a:t>2 </a:t>
            </a:r>
            <a:r>
              <a:rPr lang="fr-FR" dirty="0"/>
              <a:t>C</a:t>
            </a:r>
            <a:r>
              <a:rPr lang="fr-FR" baseline="-25000" dirty="0"/>
              <a:t>A</a:t>
            </a:r>
            <a:r>
              <a:rPr lang="fr-FR" dirty="0"/>
              <a:t> + k</a:t>
            </a:r>
            <a:r>
              <a:rPr lang="fr-FR" baseline="-25000" dirty="0"/>
              <a:t>3</a:t>
            </a:r>
            <a:r>
              <a:rPr lang="fr-FR" dirty="0"/>
              <a:t>(C</a:t>
            </a:r>
            <a:r>
              <a:rPr lang="fr-FR" baseline="-25000" dirty="0"/>
              <a:t>A</a:t>
            </a:r>
            <a:r>
              <a:rPr lang="fr-FR" dirty="0"/>
              <a:t>)</a:t>
            </a:r>
            <a:r>
              <a:rPr lang="fr-FR" baseline="30000" dirty="0"/>
              <a:t>2</a:t>
            </a:r>
            <a:r>
              <a:rPr lang="fr-FR" dirty="0"/>
              <a:t>) </a:t>
            </a:r>
            <a:r>
              <a:rPr lang="fr-FR" dirty="0" err="1"/>
              <a:t>dV</a:t>
            </a:r>
            <a:r>
              <a:rPr lang="fr-FR" dirty="0"/>
              <a:t>  =  F</a:t>
            </a:r>
            <a:r>
              <a:rPr lang="fr-FR" baseline="-25000" dirty="0"/>
              <a:t>A</a:t>
            </a:r>
            <a:r>
              <a:rPr lang="fr-FR" dirty="0"/>
              <a:t> + </a:t>
            </a:r>
            <a:r>
              <a:rPr lang="fr-FR" dirty="0" err="1"/>
              <a:t>dF</a:t>
            </a:r>
            <a:r>
              <a:rPr lang="fr-FR" baseline="-25000" dirty="0" err="1"/>
              <a:t>A</a:t>
            </a:r>
            <a:r>
              <a:rPr lang="fr-FR" baseline="-25000" dirty="0"/>
              <a:t> </a:t>
            </a:r>
            <a:r>
              <a:rPr lang="fr-FR" dirty="0"/>
              <a:t>  Constant </a:t>
            </a:r>
            <a:r>
              <a:rPr lang="fr-FR" dirty="0" err="1"/>
              <a:t>density</a:t>
            </a:r>
            <a:r>
              <a:rPr lang="fr-FR" dirty="0"/>
              <a:t>: C</a:t>
            </a:r>
            <a:r>
              <a:rPr lang="fr-FR" baseline="-25000" dirty="0"/>
              <a:t>A</a:t>
            </a:r>
            <a:r>
              <a:rPr lang="fr-FR" dirty="0"/>
              <a:t> = C</a:t>
            </a:r>
            <a:r>
              <a:rPr lang="fr-FR" baseline="-25000" dirty="0"/>
              <a:t>Ao</a:t>
            </a:r>
            <a:r>
              <a:rPr lang="fr-FR" dirty="0"/>
              <a:t> (1-X)</a:t>
            </a:r>
          </a:p>
          <a:p>
            <a:endParaRPr lang="fr-FR" dirty="0"/>
          </a:p>
          <a:p>
            <a:r>
              <a:rPr lang="fr-FR" dirty="0"/>
              <a:t>     (k</a:t>
            </a:r>
            <a:r>
              <a:rPr lang="fr-FR" baseline="-25000" dirty="0"/>
              <a:t>1 </a:t>
            </a:r>
            <a:r>
              <a:rPr lang="fr-FR" dirty="0"/>
              <a:t> + k</a:t>
            </a:r>
            <a:r>
              <a:rPr lang="fr-FR" baseline="-25000" dirty="0"/>
              <a:t>2</a:t>
            </a:r>
            <a:r>
              <a:rPr lang="fr-FR" dirty="0"/>
              <a:t> C</a:t>
            </a:r>
            <a:r>
              <a:rPr lang="fr-FR" baseline="-25000" dirty="0"/>
              <a:t>Ao</a:t>
            </a:r>
            <a:r>
              <a:rPr lang="fr-FR" dirty="0"/>
              <a:t> (1-X) + k</a:t>
            </a:r>
            <a:r>
              <a:rPr lang="fr-FR" baseline="-25000" dirty="0"/>
              <a:t>3</a:t>
            </a:r>
            <a:r>
              <a:rPr lang="fr-FR" dirty="0"/>
              <a:t>(C</a:t>
            </a:r>
            <a:r>
              <a:rPr lang="fr-FR" baseline="-25000" dirty="0"/>
              <a:t>Ao</a:t>
            </a:r>
            <a:r>
              <a:rPr lang="fr-FR" dirty="0"/>
              <a:t>)</a:t>
            </a:r>
            <a:r>
              <a:rPr lang="fr-FR" baseline="30000" dirty="0"/>
              <a:t>2</a:t>
            </a:r>
            <a:r>
              <a:rPr lang="fr-FR" dirty="0"/>
              <a:t> (1-X)</a:t>
            </a:r>
            <a:r>
              <a:rPr lang="fr-FR" baseline="30000" dirty="0"/>
              <a:t>2</a:t>
            </a:r>
            <a:r>
              <a:rPr lang="fr-FR" dirty="0"/>
              <a:t>) </a:t>
            </a:r>
            <a:r>
              <a:rPr lang="fr-FR" dirty="0" err="1"/>
              <a:t>dV</a:t>
            </a:r>
            <a:r>
              <a:rPr lang="fr-FR" dirty="0"/>
              <a:t>  =  </a:t>
            </a:r>
            <a:r>
              <a:rPr lang="fr-FR" dirty="0" err="1"/>
              <a:t>F</a:t>
            </a:r>
            <a:r>
              <a:rPr lang="fr-FR" baseline="-25000" dirty="0" err="1"/>
              <a:t>Ao</a:t>
            </a:r>
            <a:r>
              <a:rPr lang="fr-FR" dirty="0" err="1"/>
              <a:t>dX</a:t>
            </a:r>
            <a:r>
              <a:rPr lang="fr-FR" dirty="0"/>
              <a:t>  </a:t>
            </a:r>
          </a:p>
          <a:p>
            <a:endParaRPr lang="fr-FR" dirty="0"/>
          </a:p>
          <a:p>
            <a:r>
              <a:rPr lang="fr-FR" dirty="0"/>
              <a:t>     </a:t>
            </a:r>
            <a:r>
              <a:rPr lang="fr-FR" dirty="0" err="1"/>
              <a:t>C</a:t>
            </a:r>
            <a:r>
              <a:rPr lang="fr-FR" baseline="-25000" dirty="0" err="1"/>
              <a:t>Ao</a:t>
            </a:r>
            <a:r>
              <a:rPr lang="fr-FR" dirty="0" err="1"/>
              <a:t>dX</a:t>
            </a:r>
            <a:r>
              <a:rPr lang="fr-FR" dirty="0"/>
              <a:t>  =  (k</a:t>
            </a:r>
            <a:r>
              <a:rPr lang="fr-FR" baseline="-25000" dirty="0"/>
              <a:t>1 </a:t>
            </a:r>
            <a:r>
              <a:rPr lang="fr-FR" dirty="0"/>
              <a:t> + k</a:t>
            </a:r>
            <a:r>
              <a:rPr lang="fr-FR" baseline="-25000" dirty="0"/>
              <a:t>2</a:t>
            </a:r>
            <a:r>
              <a:rPr lang="fr-FR" dirty="0"/>
              <a:t> C</a:t>
            </a:r>
            <a:r>
              <a:rPr lang="fr-FR" baseline="-25000" dirty="0"/>
              <a:t>Ao</a:t>
            </a:r>
            <a:r>
              <a:rPr lang="fr-FR" dirty="0"/>
              <a:t> (1-X) + k</a:t>
            </a:r>
            <a:r>
              <a:rPr lang="fr-FR" baseline="-25000" dirty="0"/>
              <a:t>3</a:t>
            </a:r>
            <a:r>
              <a:rPr lang="fr-FR" dirty="0"/>
              <a:t>(C</a:t>
            </a:r>
            <a:r>
              <a:rPr lang="fr-FR" baseline="-25000" dirty="0"/>
              <a:t>Ao</a:t>
            </a:r>
            <a:r>
              <a:rPr lang="fr-FR" dirty="0"/>
              <a:t>)</a:t>
            </a:r>
            <a:r>
              <a:rPr lang="fr-FR" baseline="30000" dirty="0"/>
              <a:t>2</a:t>
            </a:r>
            <a:r>
              <a:rPr lang="fr-FR" dirty="0"/>
              <a:t> (1-X)</a:t>
            </a:r>
            <a:r>
              <a:rPr lang="fr-FR" baseline="30000" dirty="0"/>
              <a:t>2</a:t>
            </a:r>
            <a:r>
              <a:rPr lang="fr-FR" dirty="0"/>
              <a:t>) </a:t>
            </a:r>
            <a:r>
              <a:rPr lang="fr-FR" dirty="0" err="1"/>
              <a:t>d</a:t>
            </a:r>
            <a:r>
              <a:rPr lang="fr-FR" dirty="0" err="1">
                <a:latin typeface="Symbol" pitchFamily="2" charset="2"/>
              </a:rPr>
              <a:t>t</a:t>
            </a:r>
            <a:r>
              <a:rPr lang="fr-FR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259AD3-4683-7E45-9CFD-3A5AFB9AE5F8}"/>
                  </a:ext>
                </a:extLst>
              </p:cNvPr>
              <p:cNvSpPr/>
              <p:nvPr/>
            </p:nvSpPr>
            <p:spPr>
              <a:xfrm>
                <a:off x="615205" y="4769665"/>
                <a:ext cx="6096000" cy="5647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dirty="0">
                    <a:latin typeface="Symbol" pitchFamily="2" charset="2"/>
                  </a:rPr>
                  <a:t>	</a:t>
                </a:r>
                <a:r>
                  <a:rPr lang="fr-FR" dirty="0" err="1">
                    <a:latin typeface="Symbol" pitchFamily="2" charset="2"/>
                  </a:rPr>
                  <a:t>t</a:t>
                </a:r>
                <a:r>
                  <a:rPr lang="fr-FR" dirty="0"/>
                  <a:t>  =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Ao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X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 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Ao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 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Ao</m:t>
                                </m:r>
                              </m:sub>
                              <m:sup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nary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259AD3-4683-7E45-9CFD-3A5AFB9AE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05" y="4769665"/>
                <a:ext cx="6096000" cy="564706"/>
              </a:xfrm>
              <a:prstGeom prst="rect">
                <a:avLst/>
              </a:prstGeom>
              <a:blipFill>
                <a:blip r:embed="rId2"/>
                <a:stretch>
                  <a:fillRect t="-80000" b="-1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8EF70CA-B4A9-4B4B-B82F-CB39BE1E4145}"/>
                  </a:ext>
                </a:extLst>
              </p:cNvPr>
              <p:cNvSpPr txBox="1"/>
              <p:nvPr/>
            </p:nvSpPr>
            <p:spPr>
              <a:xfrm>
                <a:off x="1287556" y="1519795"/>
                <a:ext cx="5736699" cy="1140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	r</a:t>
                </a:r>
                <a:r>
                  <a:rPr lang="fr-FR" baseline="-25000" dirty="0"/>
                  <a:t>1</a:t>
                </a:r>
                <a:r>
                  <a:rPr lang="fr-FR" dirty="0"/>
                  <a:t> = k</a:t>
                </a:r>
                <a:r>
                  <a:rPr lang="fr-FR" baseline="-25000" dirty="0"/>
                  <a:t>1</a:t>
                </a:r>
                <a:r>
                  <a:rPr lang="fr-FR" dirty="0"/>
                  <a:t> 		k</a:t>
                </a:r>
                <a:r>
                  <a:rPr lang="fr-FR" baseline="-25000" dirty="0"/>
                  <a:t>1</a:t>
                </a:r>
                <a:r>
                  <a:rPr lang="fr-FR" dirty="0"/>
                  <a:t> = 1 mol.l</a:t>
                </a:r>
                <a:r>
                  <a:rPr lang="fr-FR" baseline="30000" dirty="0"/>
                  <a:t>-1</a:t>
                </a:r>
                <a:r>
                  <a:rPr lang="fr-FR" dirty="0"/>
                  <a:t>.h</a:t>
                </a:r>
                <a:r>
                  <a:rPr lang="fr-FR" baseline="30000" dirty="0"/>
                  <a:t>-1</a:t>
                </a:r>
                <a:r>
                  <a:rPr lang="fr-FR" dirty="0"/>
                  <a:t>  </a:t>
                </a:r>
              </a:p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</m:oMath>
                </a14:m>
                <a:r>
                  <a:rPr lang="fr-FR" dirty="0"/>
                  <a:t>     S 	r</a:t>
                </a:r>
                <a:r>
                  <a:rPr lang="fr-FR" baseline="-25000" dirty="0"/>
                  <a:t>2</a:t>
                </a:r>
                <a:r>
                  <a:rPr lang="fr-FR" dirty="0"/>
                  <a:t> = k</a:t>
                </a:r>
                <a:r>
                  <a:rPr lang="fr-FR" baseline="-25000" dirty="0"/>
                  <a:t>2</a:t>
                </a:r>
                <a:r>
                  <a:rPr lang="fr-FR" dirty="0"/>
                  <a:t>C</a:t>
                </a:r>
                <a:r>
                  <a:rPr lang="fr-FR" baseline="-25000" dirty="0"/>
                  <a:t>A</a:t>
                </a:r>
                <a:r>
                  <a:rPr lang="fr-FR" dirty="0"/>
                  <a:t>		k</a:t>
                </a:r>
                <a:r>
                  <a:rPr lang="fr-FR" baseline="-25000" dirty="0"/>
                  <a:t>2</a:t>
                </a:r>
                <a:r>
                  <a:rPr lang="fr-FR" dirty="0"/>
                  <a:t> = 10 h</a:t>
                </a:r>
                <a:r>
                  <a:rPr lang="fr-FR" baseline="30000" dirty="0"/>
                  <a:t>-1</a:t>
                </a:r>
                <a:r>
                  <a:rPr lang="fr-FR" dirty="0"/>
                  <a:t> </a:t>
                </a:r>
              </a:p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fr-FR" dirty="0"/>
                  <a:t> 	r</a:t>
                </a:r>
                <a:r>
                  <a:rPr lang="fr-FR" baseline="-25000" dirty="0"/>
                  <a:t>3</a:t>
                </a:r>
                <a:r>
                  <a:rPr lang="fr-FR" dirty="0"/>
                  <a:t> = k</a:t>
                </a:r>
                <a:r>
                  <a:rPr lang="fr-FR" baseline="-25000" dirty="0"/>
                  <a:t>3</a:t>
                </a:r>
                <a:r>
                  <a:rPr lang="fr-FR" dirty="0"/>
                  <a:t>(C</a:t>
                </a:r>
                <a:r>
                  <a:rPr lang="fr-FR" baseline="-25000" dirty="0"/>
                  <a:t>A</a:t>
                </a:r>
                <a:r>
                  <a:rPr lang="fr-FR" dirty="0"/>
                  <a:t>)</a:t>
                </a:r>
                <a:r>
                  <a:rPr lang="fr-FR" baseline="30000" dirty="0"/>
                  <a:t>2</a:t>
                </a:r>
                <a:r>
                  <a:rPr lang="fr-FR" dirty="0"/>
                  <a:t> 	k</a:t>
                </a:r>
                <a:r>
                  <a:rPr lang="fr-FR" baseline="-25000" dirty="0"/>
                  <a:t>3</a:t>
                </a:r>
                <a:r>
                  <a:rPr lang="fr-FR" dirty="0"/>
                  <a:t> = 10 l.mol</a:t>
                </a:r>
                <a:r>
                  <a:rPr lang="fr-FR" baseline="30000" dirty="0"/>
                  <a:t>-1</a:t>
                </a:r>
                <a:r>
                  <a:rPr lang="fr-FR" dirty="0"/>
                  <a:t>.h</a:t>
                </a:r>
                <a:r>
                  <a:rPr lang="fr-FR" baseline="30000" dirty="0"/>
                  <a:t>-1</a:t>
                </a:r>
                <a:endParaRPr lang="fr-FR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8EF70CA-B4A9-4B4B-B82F-CB39BE1E4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56" y="1519795"/>
                <a:ext cx="5736699" cy="1140697"/>
              </a:xfrm>
              <a:prstGeom prst="rect">
                <a:avLst/>
              </a:prstGeom>
              <a:blipFill>
                <a:blip r:embed="rId3"/>
                <a:stretch>
                  <a:fillRect l="-662" t="-2247" b="-78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7BBCCB1-7F57-6942-9CBE-31B0B976636F}"/>
              </a:ext>
            </a:extLst>
          </p:cNvPr>
          <p:cNvSpPr/>
          <p:nvPr/>
        </p:nvSpPr>
        <p:spPr>
          <a:xfrm>
            <a:off x="2003531" y="5494386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latin typeface="Symbol" pitchFamily="2" charset="2"/>
              </a:rPr>
              <a:t>t</a:t>
            </a:r>
            <a:r>
              <a:rPr lang="fr-FR" dirty="0"/>
              <a:t>  = 0,158 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D01E3D-059A-F641-BB26-698614A4EFB0}"/>
                  </a:ext>
                </a:extLst>
              </p:cNvPr>
              <p:cNvSpPr/>
              <p:nvPr/>
            </p:nvSpPr>
            <p:spPr>
              <a:xfrm>
                <a:off x="1004182" y="5963379"/>
                <a:ext cx="3945311" cy="564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dirty="0"/>
                  <a:t>Y</a:t>
                </a:r>
                <a:r>
                  <a:rPr lang="fr-FR" baseline="-25000" dirty="0"/>
                  <a:t>S/A</a:t>
                </a:r>
                <a:r>
                  <a:rPr lang="fr-FR" dirty="0"/>
                  <a:t>  =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Ao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dX</m:t>
                            </m:r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 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Ao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 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Ao</m:t>
                                </m:r>
                              </m:sub>
                              <m:sup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nary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0D01E3D-059A-F641-BB26-698614A4E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182" y="5963379"/>
                <a:ext cx="3945311" cy="564706"/>
              </a:xfrm>
              <a:prstGeom prst="rect">
                <a:avLst/>
              </a:prstGeom>
              <a:blipFill>
                <a:blip r:embed="rId4"/>
                <a:stretch>
                  <a:fillRect l="-1282" t="-80000" b="-1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Graphique 18">
            <a:extLst>
              <a:ext uri="{FF2B5EF4-FFF2-40B4-BE49-F238E27FC236}">
                <a16:creationId xmlns:a16="http://schemas.microsoft.com/office/drawing/2014/main" id="{508AE404-8A8B-5C45-9783-4F7A1A7D37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098457"/>
              </p:ext>
            </p:extLst>
          </p:nvPr>
        </p:nvGraphicFramePr>
        <p:xfrm>
          <a:off x="7410532" y="1225235"/>
          <a:ext cx="4572000" cy="543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5728ADB2-F204-F04E-BC8B-99FA597EAF89}"/>
              </a:ext>
            </a:extLst>
          </p:cNvPr>
          <p:cNvSpPr txBox="1"/>
          <p:nvPr/>
        </p:nvSpPr>
        <p:spPr>
          <a:xfrm>
            <a:off x="11298863" y="6227638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6A091-1696-6245-93BC-A0E3467A909A}"/>
              </a:ext>
            </a:extLst>
          </p:cNvPr>
          <p:cNvSpPr/>
          <p:nvPr/>
        </p:nvSpPr>
        <p:spPr>
          <a:xfrm>
            <a:off x="5809985" y="6052471"/>
            <a:ext cx="1362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S/A</a:t>
            </a:r>
            <a:r>
              <a:rPr lang="fr-FR" dirty="0"/>
              <a:t>  =  0,522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C9CC7A18-2E2B-AF45-887C-C88AFF8AC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en-GB" sz="3600" dirty="0"/>
              <a:t>Yield optimisation </a:t>
            </a:r>
          </a:p>
        </p:txBody>
      </p:sp>
    </p:spTree>
    <p:extLst>
      <p:ext uri="{BB962C8B-B14F-4D97-AF65-F5344CB8AC3E}">
        <p14:creationId xmlns:p14="http://schemas.microsoft.com/office/powerpoint/2010/main" val="328822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2" grpId="0"/>
      <p:bldP spid="14" grpId="0"/>
      <p:bldGraphic spid="19" grpId="0">
        <p:bldAsOne/>
      </p:bldGraphic>
      <p:bldP spid="20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5803E28-3505-E248-A063-1A8A6899EDE1}"/>
                  </a:ext>
                </a:extLst>
              </p:cNvPr>
              <p:cNvSpPr/>
              <p:nvPr/>
            </p:nvSpPr>
            <p:spPr>
              <a:xfrm>
                <a:off x="691916" y="1446841"/>
                <a:ext cx="5666256" cy="2136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b="1" dirty="0">
                    <a:solidFill>
                      <a:srgbClr val="C00000"/>
                    </a:solidFill>
                  </a:rPr>
                  <a:t>Best combination of reactors to maximise Y</a:t>
                </a:r>
                <a:r>
                  <a:rPr lang="en-GB" b="1" baseline="-25000" dirty="0">
                    <a:solidFill>
                      <a:srgbClr val="C00000"/>
                    </a:solidFill>
                  </a:rPr>
                  <a:t>S/A</a:t>
                </a:r>
                <a:endParaRPr lang="en-GB" b="1" dirty="0">
                  <a:solidFill>
                    <a:srgbClr val="C00000"/>
                  </a:solidFill>
                </a:endParaRPr>
              </a:p>
              <a:p>
                <a:endParaRPr lang="en-GB" b="1" dirty="0">
                  <a:solidFill>
                    <a:srgbClr val="C00000"/>
                  </a:solidFill>
                </a:endParaRPr>
              </a:p>
              <a:p>
                <a:r>
                  <a:rPr lang="en-GB" dirty="0"/>
                  <a:t>Association in series of a mix flow reactor (Y</a:t>
                </a:r>
                <a:r>
                  <a:rPr lang="en-GB" baseline="-25000" dirty="0"/>
                  <a:t>S/A</a:t>
                </a:r>
                <a:r>
                  <a:rPr lang="en-GB" dirty="0"/>
                  <a:t>  =  X </a:t>
                </a:r>
                <a:r>
                  <a:rPr lang="en-GB" dirty="0">
                    <a:latin typeface="Symbol" pitchFamily="2" charset="2"/>
                  </a:rPr>
                  <a:t>F</a:t>
                </a:r>
                <a:r>
                  <a:rPr lang="en-GB" dirty="0"/>
                  <a:t>’</a:t>
                </a:r>
                <a:r>
                  <a:rPr lang="en-GB" baseline="-25000" dirty="0"/>
                  <a:t>S/A</a:t>
                </a:r>
                <a:r>
                  <a:rPr lang="en-GB" dirty="0"/>
                  <a:t>) up to the maximum of the curve (</a:t>
                </a:r>
                <a:r>
                  <a:rPr lang="en-GB" dirty="0" err="1"/>
                  <a:t>X</a:t>
                </a:r>
                <a:r>
                  <a:rPr lang="en-GB" baseline="-25000" dirty="0" err="1"/>
                  <a:t>sa</a:t>
                </a:r>
                <a:r>
                  <a:rPr lang="en-GB" dirty="0"/>
                  <a:t>=0,683) and than a plug flow reactor (Y</a:t>
                </a:r>
                <a:r>
                  <a:rPr lang="en-GB" baseline="-25000" dirty="0"/>
                  <a:t>S/A</a:t>
                </a:r>
                <a:r>
                  <a:rPr lang="en-GB" dirty="0"/>
                  <a:t>  =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dX</m:t>
                        </m:r>
                      </m:e>
                    </m:nary>
                  </m:oMath>
                </a14:m>
                <a:r>
                  <a:rPr lang="en-GB" dirty="0"/>
                  <a:t>) up to the final conversion rate (</a:t>
                </a:r>
                <a:r>
                  <a:rPr lang="en-GB" dirty="0" err="1"/>
                  <a:t>X</a:t>
                </a:r>
                <a:r>
                  <a:rPr lang="en-GB" baseline="-25000" dirty="0" err="1"/>
                  <a:t>sp</a:t>
                </a:r>
                <a:r>
                  <a:rPr lang="en-GB" dirty="0"/>
                  <a:t>=0,95) </a:t>
                </a:r>
                <a:endParaRPr lang="en-GB" dirty="0">
                  <a:solidFill>
                    <a:srgbClr val="FF0000"/>
                  </a:solidFill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5803E28-3505-E248-A063-1A8A6899E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16" y="1446841"/>
                <a:ext cx="5666256" cy="2136290"/>
              </a:xfrm>
              <a:prstGeom prst="rect">
                <a:avLst/>
              </a:prstGeom>
              <a:blipFill>
                <a:blip r:embed="rId2"/>
                <a:stretch>
                  <a:fillRect l="-670" t="-1183" b="-88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7BBCCB1-7F57-6942-9CBE-31B0B976636F}"/>
              </a:ext>
            </a:extLst>
          </p:cNvPr>
          <p:cNvSpPr/>
          <p:nvPr/>
        </p:nvSpPr>
        <p:spPr>
          <a:xfrm>
            <a:off x="1276387" y="4032589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latin typeface="Symbol" pitchFamily="2" charset="2"/>
              </a:rPr>
              <a:t>t</a:t>
            </a:r>
            <a:r>
              <a:rPr lang="fr-FR" dirty="0"/>
              <a:t>  = </a:t>
            </a:r>
            <a:r>
              <a:rPr lang="fr-FR" dirty="0">
                <a:latin typeface="Symbol" pitchFamily="2" charset="2"/>
              </a:rPr>
              <a:t>t</a:t>
            </a:r>
            <a:r>
              <a:rPr lang="fr-FR" baseline="-25000" dirty="0"/>
              <a:t>a</a:t>
            </a:r>
            <a:r>
              <a:rPr lang="fr-FR" dirty="0"/>
              <a:t> + </a:t>
            </a:r>
            <a:r>
              <a:rPr lang="fr-FR" dirty="0" err="1">
                <a:latin typeface="Symbol" pitchFamily="2" charset="2"/>
              </a:rPr>
              <a:t>t</a:t>
            </a:r>
            <a:r>
              <a:rPr lang="fr-FR" baseline="-25000" dirty="0" err="1"/>
              <a:t>p</a:t>
            </a:r>
            <a:r>
              <a:rPr lang="fr-FR" dirty="0"/>
              <a:t>  =  0,225 h </a:t>
            </a:r>
          </a:p>
        </p:txBody>
      </p:sp>
      <p:graphicFrame>
        <p:nvGraphicFramePr>
          <p:cNvPr id="19" name="Graphique 18">
            <a:extLst>
              <a:ext uri="{FF2B5EF4-FFF2-40B4-BE49-F238E27FC236}">
                <a16:creationId xmlns:a16="http://schemas.microsoft.com/office/drawing/2014/main" id="{508AE404-8A8B-5C45-9783-4F7A1A7D37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252"/>
              </p:ext>
            </p:extLst>
          </p:nvPr>
        </p:nvGraphicFramePr>
        <p:xfrm>
          <a:off x="7410532" y="1225235"/>
          <a:ext cx="4572000" cy="543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5728ADB2-F204-F04E-BC8B-99FA597EAF89}"/>
              </a:ext>
            </a:extLst>
          </p:cNvPr>
          <p:cNvSpPr txBox="1"/>
          <p:nvPr/>
        </p:nvSpPr>
        <p:spPr>
          <a:xfrm>
            <a:off x="11298863" y="6227638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96A091-1696-6245-93BC-A0E3467A909A}"/>
              </a:ext>
            </a:extLst>
          </p:cNvPr>
          <p:cNvSpPr/>
          <p:nvPr/>
        </p:nvSpPr>
        <p:spPr>
          <a:xfrm>
            <a:off x="1487785" y="5586276"/>
            <a:ext cx="1362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Y</a:t>
            </a:r>
            <a:r>
              <a:rPr lang="fr-FR" baseline="-25000" dirty="0"/>
              <a:t>S/A</a:t>
            </a:r>
            <a:r>
              <a:rPr lang="fr-FR" dirty="0"/>
              <a:t>  =  0,564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BB9CED2-2AC3-334D-913D-8432D114E9D7}"/>
                  </a:ext>
                </a:extLst>
              </p:cNvPr>
              <p:cNvSpPr/>
              <p:nvPr/>
            </p:nvSpPr>
            <p:spPr>
              <a:xfrm>
                <a:off x="691916" y="4832291"/>
                <a:ext cx="3589139" cy="5082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/>
                  <a:t>Y</a:t>
                </a:r>
                <a:r>
                  <a:rPr lang="fr-FR" baseline="-25000" dirty="0"/>
                  <a:t>S/A</a:t>
                </a:r>
                <a:r>
                  <a:rPr lang="fr-FR" dirty="0"/>
                  <a:t>  = </a:t>
                </a:r>
                <a:r>
                  <a:rPr lang="fr-FR" dirty="0" err="1"/>
                  <a:t>X</a:t>
                </a:r>
                <a:r>
                  <a:rPr lang="fr-FR" baseline="-25000" dirty="0" err="1"/>
                  <a:t>sa</a:t>
                </a:r>
                <a:r>
                  <a:rPr lang="fr-FR" dirty="0"/>
                  <a:t> </a:t>
                </a:r>
                <a:r>
                  <a:rPr lang="fr-FR" dirty="0">
                    <a:latin typeface="Symbol" pitchFamily="2" charset="2"/>
                  </a:rPr>
                  <a:t>F</a:t>
                </a:r>
                <a:r>
                  <a:rPr lang="fr-FR" dirty="0"/>
                  <a:t>’</a:t>
                </a:r>
                <a:r>
                  <a:rPr lang="fr-FR" baseline="-25000" dirty="0"/>
                  <a:t>S/A</a:t>
                </a:r>
                <a:r>
                  <a:rPr lang="fr-FR" dirty="0"/>
                  <a:t>(</a:t>
                </a:r>
                <a:r>
                  <a:rPr lang="fr-FR" dirty="0" err="1"/>
                  <a:t>X</a:t>
                </a:r>
                <a:r>
                  <a:rPr lang="fr-FR" baseline="-25000" dirty="0" err="1"/>
                  <a:t>sa</a:t>
                </a:r>
                <a:r>
                  <a:rPr lang="fr-FR" dirty="0"/>
                  <a:t>)  +  </a:t>
                </a:r>
                <a:r>
                  <a:rPr lang="fr-FR" baseline="-25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sa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sp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dX</m:t>
                        </m:r>
                      </m:e>
                    </m:nary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BB9CED2-2AC3-334D-913D-8432D114E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16" y="4832291"/>
                <a:ext cx="3589139" cy="508281"/>
              </a:xfrm>
              <a:prstGeom prst="rect">
                <a:avLst/>
              </a:prstGeom>
              <a:blipFill>
                <a:blip r:embed="rId4"/>
                <a:stretch>
                  <a:fillRect l="-1056" t="-85714" b="-1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A12E77E-299F-1B4C-8658-B64D781534FD}"/>
              </a:ext>
            </a:extLst>
          </p:cNvPr>
          <p:cNvCxnSpPr>
            <a:cxnSpLocks/>
          </p:cNvCxnSpPr>
          <p:nvPr/>
        </p:nvCxnSpPr>
        <p:spPr>
          <a:xfrm>
            <a:off x="7934898" y="2273510"/>
            <a:ext cx="2681441" cy="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3F9FCC6D-1A8F-BE44-AC5A-4BEBCD0BD564}"/>
              </a:ext>
            </a:extLst>
          </p:cNvPr>
          <p:cNvCxnSpPr>
            <a:cxnSpLocks/>
          </p:cNvCxnSpPr>
          <p:nvPr/>
        </p:nvCxnSpPr>
        <p:spPr>
          <a:xfrm>
            <a:off x="7934898" y="3045842"/>
            <a:ext cx="2681441" cy="537289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991AF6A-5064-AD4F-A776-0F0A01E43EE7}"/>
              </a:ext>
            </a:extLst>
          </p:cNvPr>
          <p:cNvCxnSpPr>
            <a:cxnSpLocks/>
          </p:cNvCxnSpPr>
          <p:nvPr/>
        </p:nvCxnSpPr>
        <p:spPr>
          <a:xfrm>
            <a:off x="7934898" y="2423543"/>
            <a:ext cx="2681441" cy="537289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3A62372-F5C0-FD46-ADCE-B77BED1E79CA}"/>
              </a:ext>
            </a:extLst>
          </p:cNvPr>
          <p:cNvCxnSpPr>
            <a:cxnSpLocks/>
          </p:cNvCxnSpPr>
          <p:nvPr/>
        </p:nvCxnSpPr>
        <p:spPr>
          <a:xfrm>
            <a:off x="7938776" y="3718640"/>
            <a:ext cx="2681441" cy="537289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30B160D-B40C-2548-AE0F-F8FFB4BC9300}"/>
              </a:ext>
            </a:extLst>
          </p:cNvPr>
          <p:cNvCxnSpPr>
            <a:cxnSpLocks/>
          </p:cNvCxnSpPr>
          <p:nvPr/>
        </p:nvCxnSpPr>
        <p:spPr>
          <a:xfrm>
            <a:off x="7934898" y="4340939"/>
            <a:ext cx="2681441" cy="537289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C9FCBDF-AAF3-C343-B515-403A3ACF3420}"/>
              </a:ext>
            </a:extLst>
          </p:cNvPr>
          <p:cNvCxnSpPr>
            <a:cxnSpLocks/>
          </p:cNvCxnSpPr>
          <p:nvPr/>
        </p:nvCxnSpPr>
        <p:spPr>
          <a:xfrm>
            <a:off x="7926826" y="5028260"/>
            <a:ext cx="2681441" cy="537289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2A8A54C-2ECA-E540-8156-3A1F6A5DFD83}"/>
              </a:ext>
            </a:extLst>
          </p:cNvPr>
          <p:cNvCxnSpPr>
            <a:cxnSpLocks/>
          </p:cNvCxnSpPr>
          <p:nvPr/>
        </p:nvCxnSpPr>
        <p:spPr>
          <a:xfrm>
            <a:off x="7934898" y="5630661"/>
            <a:ext cx="2681441" cy="537289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4561F1F-9228-374F-B5F0-380A9956733E}"/>
              </a:ext>
            </a:extLst>
          </p:cNvPr>
          <p:cNvSpPr/>
          <p:nvPr/>
        </p:nvSpPr>
        <p:spPr>
          <a:xfrm>
            <a:off x="887551" y="3542693"/>
            <a:ext cx="1386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Symbol" pitchFamily="2" charset="2"/>
              </a:rPr>
              <a:t>t</a:t>
            </a:r>
            <a:r>
              <a:rPr lang="fr-FR" baseline="-25000" dirty="0"/>
              <a:t>a</a:t>
            </a:r>
            <a:r>
              <a:rPr lang="fr-FR" dirty="0"/>
              <a:t>  = 0,133 h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5583CF-B697-C344-A1F2-09934DAD6303}"/>
              </a:ext>
            </a:extLst>
          </p:cNvPr>
          <p:cNvSpPr/>
          <p:nvPr/>
        </p:nvSpPr>
        <p:spPr>
          <a:xfrm>
            <a:off x="2633370" y="3542693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latin typeface="Symbol" pitchFamily="2" charset="2"/>
              </a:rPr>
              <a:t>t</a:t>
            </a:r>
            <a:r>
              <a:rPr lang="fr-FR" baseline="-25000" dirty="0" err="1"/>
              <a:t>p</a:t>
            </a:r>
            <a:r>
              <a:rPr lang="fr-FR" dirty="0"/>
              <a:t>  = 0,093 h </a:t>
            </a:r>
          </a:p>
        </p:txBody>
      </p:sp>
      <p:sp>
        <p:nvSpPr>
          <p:cNvPr id="33" name="Titre 1">
            <a:extLst>
              <a:ext uri="{FF2B5EF4-FFF2-40B4-BE49-F238E27FC236}">
                <a16:creationId xmlns:a16="http://schemas.microsoft.com/office/drawing/2014/main" id="{C0BF936A-6861-EF49-8AD2-97B53EC21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en-GB" sz="3600" dirty="0"/>
              <a:t>Yield optimisation </a:t>
            </a:r>
          </a:p>
        </p:txBody>
      </p:sp>
    </p:spTree>
    <p:extLst>
      <p:ext uri="{BB962C8B-B14F-4D97-AF65-F5344CB8AC3E}">
        <p14:creationId xmlns:p14="http://schemas.microsoft.com/office/powerpoint/2010/main" val="360711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19" grpId="0">
        <p:bldAsOne/>
      </p:bldGraphic>
      <p:bldP spid="20" grpId="0"/>
      <p:bldP spid="16" grpId="0"/>
      <p:bldP spid="21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803E28-3505-E248-A063-1A8A6899EDE1}"/>
              </a:ext>
            </a:extLst>
          </p:cNvPr>
          <p:cNvSpPr/>
          <p:nvPr/>
        </p:nvSpPr>
        <p:spPr>
          <a:xfrm>
            <a:off x="615205" y="1267406"/>
            <a:ext cx="7877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Mass balance on A in the first tank in series </a:t>
            </a:r>
          </a:p>
          <a:p>
            <a:r>
              <a:rPr lang="fr-FR" dirty="0"/>
              <a:t>     </a:t>
            </a:r>
            <a:r>
              <a:rPr lang="fr-FR" dirty="0" err="1"/>
              <a:t>F</a:t>
            </a:r>
            <a:r>
              <a:rPr lang="fr-FR" baseline="-25000" dirty="0" err="1"/>
              <a:t>Ao</a:t>
            </a:r>
            <a:r>
              <a:rPr lang="fr-FR" dirty="0"/>
              <a:t> – (k</a:t>
            </a:r>
            <a:r>
              <a:rPr lang="fr-FR" baseline="-25000" dirty="0"/>
              <a:t>1 </a:t>
            </a:r>
            <a:r>
              <a:rPr lang="fr-FR" dirty="0"/>
              <a:t> + k</a:t>
            </a:r>
            <a:r>
              <a:rPr lang="fr-FR" baseline="-25000" dirty="0"/>
              <a:t>2</a:t>
            </a:r>
            <a:r>
              <a:rPr lang="fr-FR" dirty="0"/>
              <a:t> C</a:t>
            </a:r>
            <a:r>
              <a:rPr lang="fr-FR" baseline="-25000" dirty="0"/>
              <a:t>Ao</a:t>
            </a:r>
            <a:r>
              <a:rPr lang="fr-FR" dirty="0"/>
              <a:t> (1-X</a:t>
            </a:r>
            <a:r>
              <a:rPr lang="fr-FR" baseline="-25000" dirty="0"/>
              <a:t>1</a:t>
            </a:r>
            <a:r>
              <a:rPr lang="fr-FR" dirty="0"/>
              <a:t>) + k</a:t>
            </a:r>
            <a:r>
              <a:rPr lang="fr-FR" baseline="-25000" dirty="0"/>
              <a:t>3</a:t>
            </a:r>
            <a:r>
              <a:rPr lang="fr-FR" dirty="0"/>
              <a:t>(C</a:t>
            </a:r>
            <a:r>
              <a:rPr lang="fr-FR" baseline="-25000" dirty="0"/>
              <a:t>Ao</a:t>
            </a:r>
            <a:r>
              <a:rPr lang="fr-FR" dirty="0"/>
              <a:t>)</a:t>
            </a:r>
            <a:r>
              <a:rPr lang="fr-FR" baseline="30000" dirty="0"/>
              <a:t>2</a:t>
            </a:r>
            <a:r>
              <a:rPr lang="fr-FR" dirty="0"/>
              <a:t> (1-X</a:t>
            </a:r>
            <a:r>
              <a:rPr lang="fr-FR" baseline="-25000" dirty="0"/>
              <a:t>1</a:t>
            </a:r>
            <a:r>
              <a:rPr lang="fr-FR" dirty="0"/>
              <a:t>)</a:t>
            </a:r>
            <a:r>
              <a:rPr lang="fr-FR" baseline="30000" dirty="0"/>
              <a:t>2</a:t>
            </a:r>
            <a:r>
              <a:rPr lang="fr-FR" dirty="0"/>
              <a:t>) V  =  </a:t>
            </a:r>
            <a:r>
              <a:rPr lang="fr-FR" dirty="0" err="1"/>
              <a:t>F</a:t>
            </a:r>
            <a:r>
              <a:rPr lang="fr-FR" baseline="-25000" dirty="0" err="1"/>
              <a:t>Ao</a:t>
            </a:r>
            <a:r>
              <a:rPr lang="fr-FR" dirty="0"/>
              <a:t>(1-X</a:t>
            </a:r>
            <a:r>
              <a:rPr lang="fr-FR" baseline="-25000" dirty="0"/>
              <a:t>1</a:t>
            </a:r>
            <a:r>
              <a:rPr lang="fr-FR" dirty="0"/>
              <a:t>) </a:t>
            </a:r>
          </a:p>
          <a:p>
            <a:endParaRPr lang="fr-FR" dirty="0"/>
          </a:p>
          <a:p>
            <a:r>
              <a:rPr lang="fr-FR" dirty="0"/>
              <a:t>     C</a:t>
            </a:r>
            <a:r>
              <a:rPr lang="fr-FR" baseline="-25000" dirty="0"/>
              <a:t>Ao</a:t>
            </a:r>
            <a:r>
              <a:rPr lang="fr-FR" dirty="0"/>
              <a:t>X</a:t>
            </a:r>
            <a:r>
              <a:rPr lang="fr-FR" baseline="-25000" dirty="0"/>
              <a:t>1</a:t>
            </a:r>
            <a:r>
              <a:rPr lang="fr-FR" dirty="0"/>
              <a:t>  =  (k</a:t>
            </a:r>
            <a:r>
              <a:rPr lang="fr-FR" baseline="-25000" dirty="0"/>
              <a:t>1 </a:t>
            </a:r>
            <a:r>
              <a:rPr lang="fr-FR" dirty="0"/>
              <a:t> + k</a:t>
            </a:r>
            <a:r>
              <a:rPr lang="fr-FR" baseline="-25000" dirty="0"/>
              <a:t>2</a:t>
            </a:r>
            <a:r>
              <a:rPr lang="fr-FR" dirty="0"/>
              <a:t> C</a:t>
            </a:r>
            <a:r>
              <a:rPr lang="fr-FR" baseline="-25000" dirty="0"/>
              <a:t>Ao</a:t>
            </a:r>
            <a:r>
              <a:rPr lang="fr-FR" dirty="0"/>
              <a:t> (1-X</a:t>
            </a:r>
            <a:r>
              <a:rPr lang="fr-FR" baseline="-25000" dirty="0"/>
              <a:t>1</a:t>
            </a:r>
            <a:r>
              <a:rPr lang="fr-FR" dirty="0"/>
              <a:t>) + k</a:t>
            </a:r>
            <a:r>
              <a:rPr lang="fr-FR" baseline="-25000" dirty="0"/>
              <a:t>3</a:t>
            </a:r>
            <a:r>
              <a:rPr lang="fr-FR" dirty="0"/>
              <a:t>(C</a:t>
            </a:r>
            <a:r>
              <a:rPr lang="fr-FR" baseline="-25000" dirty="0"/>
              <a:t>Ao</a:t>
            </a:r>
            <a:r>
              <a:rPr lang="fr-FR" dirty="0"/>
              <a:t>)</a:t>
            </a:r>
            <a:r>
              <a:rPr lang="fr-FR" baseline="30000" dirty="0"/>
              <a:t>2</a:t>
            </a:r>
            <a:r>
              <a:rPr lang="fr-FR" dirty="0"/>
              <a:t> (1-X</a:t>
            </a:r>
            <a:r>
              <a:rPr lang="fr-FR" baseline="-25000" dirty="0"/>
              <a:t>1</a:t>
            </a:r>
            <a:r>
              <a:rPr lang="fr-FR" dirty="0"/>
              <a:t>)</a:t>
            </a:r>
            <a:r>
              <a:rPr lang="fr-FR" baseline="30000" dirty="0"/>
              <a:t>2</a:t>
            </a:r>
            <a:r>
              <a:rPr lang="fr-FR" dirty="0"/>
              <a:t>) </a:t>
            </a:r>
            <a:r>
              <a:rPr lang="fr-FR" dirty="0" err="1">
                <a:latin typeface="Symbol" pitchFamily="2" charset="2"/>
              </a:rPr>
              <a:t>t</a:t>
            </a:r>
            <a:r>
              <a:rPr lang="fr-FR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259AD3-4683-7E45-9CFD-3A5AFB9AE5F8}"/>
                  </a:ext>
                </a:extLst>
              </p:cNvPr>
              <p:cNvSpPr/>
              <p:nvPr/>
            </p:nvSpPr>
            <p:spPr>
              <a:xfrm>
                <a:off x="615205" y="2515904"/>
                <a:ext cx="6096000" cy="56098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dirty="0">
                    <a:latin typeface="Symbol" pitchFamily="2" charset="2"/>
                  </a:rPr>
                  <a:t>	</a:t>
                </a:r>
                <a:r>
                  <a:rPr lang="fr-FR" dirty="0" err="1">
                    <a:latin typeface="Symbol" pitchFamily="2" charset="2"/>
                  </a:rPr>
                  <a:t>t</a:t>
                </a:r>
                <a:r>
                  <a:rPr lang="fr-FR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</m:sSub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  <m:sup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b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259AD3-4683-7E45-9CFD-3A5AFB9AE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05" y="2515904"/>
                <a:ext cx="6096000" cy="560987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33EFF574-F3D3-4A4A-96DC-1749151B9AE5}"/>
              </a:ext>
            </a:extLst>
          </p:cNvPr>
          <p:cNvSpPr/>
          <p:nvPr/>
        </p:nvSpPr>
        <p:spPr>
          <a:xfrm>
            <a:off x="615202" y="3193185"/>
            <a:ext cx="7877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Mass balance on A in the second tank in series </a:t>
            </a:r>
          </a:p>
          <a:p>
            <a:r>
              <a:rPr lang="fr-FR" dirty="0"/>
              <a:t>     F</a:t>
            </a:r>
            <a:r>
              <a:rPr lang="fr-FR" baseline="-25000" dirty="0"/>
              <a:t>A1</a:t>
            </a:r>
            <a:r>
              <a:rPr lang="fr-FR" dirty="0"/>
              <a:t> – (k</a:t>
            </a:r>
            <a:r>
              <a:rPr lang="fr-FR" baseline="-25000" dirty="0"/>
              <a:t>1 </a:t>
            </a:r>
            <a:r>
              <a:rPr lang="fr-FR" dirty="0"/>
              <a:t> + k</a:t>
            </a:r>
            <a:r>
              <a:rPr lang="fr-FR" baseline="-25000" dirty="0"/>
              <a:t>2</a:t>
            </a:r>
            <a:r>
              <a:rPr lang="fr-FR" dirty="0"/>
              <a:t> C</a:t>
            </a:r>
            <a:r>
              <a:rPr lang="fr-FR" baseline="-25000" dirty="0"/>
              <a:t>Ao</a:t>
            </a:r>
            <a:r>
              <a:rPr lang="fr-FR" dirty="0"/>
              <a:t> (1-X</a:t>
            </a:r>
            <a:r>
              <a:rPr lang="fr-FR" baseline="-25000" dirty="0"/>
              <a:t>2</a:t>
            </a:r>
            <a:r>
              <a:rPr lang="fr-FR" dirty="0"/>
              <a:t>) + k</a:t>
            </a:r>
            <a:r>
              <a:rPr lang="fr-FR" baseline="-25000" dirty="0"/>
              <a:t>3</a:t>
            </a:r>
            <a:r>
              <a:rPr lang="fr-FR" dirty="0"/>
              <a:t>(C</a:t>
            </a:r>
            <a:r>
              <a:rPr lang="fr-FR" baseline="-25000" dirty="0"/>
              <a:t>Ao</a:t>
            </a:r>
            <a:r>
              <a:rPr lang="fr-FR" dirty="0"/>
              <a:t>)</a:t>
            </a:r>
            <a:r>
              <a:rPr lang="fr-FR" baseline="30000" dirty="0"/>
              <a:t>2</a:t>
            </a:r>
            <a:r>
              <a:rPr lang="fr-FR" dirty="0"/>
              <a:t> (1-X</a:t>
            </a:r>
            <a:r>
              <a:rPr lang="fr-FR" baseline="-25000" dirty="0"/>
              <a:t>2</a:t>
            </a:r>
            <a:r>
              <a:rPr lang="fr-FR" dirty="0"/>
              <a:t>)</a:t>
            </a:r>
            <a:r>
              <a:rPr lang="fr-FR" baseline="30000" dirty="0"/>
              <a:t>2</a:t>
            </a:r>
            <a:r>
              <a:rPr lang="fr-FR" dirty="0"/>
              <a:t>) V  =  </a:t>
            </a:r>
            <a:r>
              <a:rPr lang="fr-FR" dirty="0" err="1"/>
              <a:t>F</a:t>
            </a:r>
            <a:r>
              <a:rPr lang="fr-FR" baseline="-25000" dirty="0" err="1"/>
              <a:t>Ao</a:t>
            </a:r>
            <a:r>
              <a:rPr lang="fr-FR" dirty="0"/>
              <a:t>(1-X</a:t>
            </a:r>
            <a:r>
              <a:rPr lang="fr-FR" baseline="-25000" dirty="0"/>
              <a:t>2</a:t>
            </a:r>
            <a:r>
              <a:rPr lang="fr-FR" dirty="0"/>
              <a:t>) </a:t>
            </a:r>
          </a:p>
          <a:p>
            <a:endParaRPr lang="fr-FR" dirty="0"/>
          </a:p>
          <a:p>
            <a:r>
              <a:rPr lang="fr-FR" dirty="0"/>
              <a:t>     C</a:t>
            </a:r>
            <a:r>
              <a:rPr lang="fr-FR" baseline="-25000" dirty="0"/>
              <a:t>Ao </a:t>
            </a:r>
            <a:r>
              <a:rPr lang="fr-FR" dirty="0"/>
              <a:t>(X</a:t>
            </a:r>
            <a:r>
              <a:rPr lang="fr-FR" baseline="-25000" dirty="0"/>
              <a:t>2</a:t>
            </a:r>
            <a:r>
              <a:rPr lang="fr-FR" dirty="0"/>
              <a:t>-X</a:t>
            </a:r>
            <a:r>
              <a:rPr lang="fr-FR" baseline="-25000" dirty="0"/>
              <a:t>1</a:t>
            </a:r>
            <a:r>
              <a:rPr lang="fr-FR" dirty="0"/>
              <a:t>)  =  (k</a:t>
            </a:r>
            <a:r>
              <a:rPr lang="fr-FR" baseline="-25000" dirty="0"/>
              <a:t>1 </a:t>
            </a:r>
            <a:r>
              <a:rPr lang="fr-FR" dirty="0"/>
              <a:t> + k</a:t>
            </a:r>
            <a:r>
              <a:rPr lang="fr-FR" baseline="-25000" dirty="0"/>
              <a:t>2</a:t>
            </a:r>
            <a:r>
              <a:rPr lang="fr-FR" dirty="0"/>
              <a:t> C</a:t>
            </a:r>
            <a:r>
              <a:rPr lang="fr-FR" baseline="-25000" dirty="0"/>
              <a:t>Ao</a:t>
            </a:r>
            <a:r>
              <a:rPr lang="fr-FR" dirty="0"/>
              <a:t> (1-X</a:t>
            </a:r>
            <a:r>
              <a:rPr lang="fr-FR" baseline="-25000" dirty="0"/>
              <a:t>2</a:t>
            </a:r>
            <a:r>
              <a:rPr lang="fr-FR" dirty="0"/>
              <a:t>) + k</a:t>
            </a:r>
            <a:r>
              <a:rPr lang="fr-FR" baseline="-25000" dirty="0"/>
              <a:t>3</a:t>
            </a:r>
            <a:r>
              <a:rPr lang="fr-FR" dirty="0"/>
              <a:t>(C</a:t>
            </a:r>
            <a:r>
              <a:rPr lang="fr-FR" baseline="-25000" dirty="0"/>
              <a:t>Ao</a:t>
            </a:r>
            <a:r>
              <a:rPr lang="fr-FR" dirty="0"/>
              <a:t>)</a:t>
            </a:r>
            <a:r>
              <a:rPr lang="fr-FR" baseline="30000" dirty="0"/>
              <a:t>2</a:t>
            </a:r>
            <a:r>
              <a:rPr lang="fr-FR" dirty="0"/>
              <a:t> (1-X</a:t>
            </a:r>
            <a:r>
              <a:rPr lang="fr-FR" baseline="-25000" dirty="0"/>
              <a:t>2</a:t>
            </a:r>
            <a:r>
              <a:rPr lang="fr-FR" dirty="0"/>
              <a:t>)</a:t>
            </a:r>
            <a:r>
              <a:rPr lang="fr-FR" baseline="30000" dirty="0"/>
              <a:t>2</a:t>
            </a:r>
            <a:r>
              <a:rPr lang="fr-FR" dirty="0"/>
              <a:t>) </a:t>
            </a:r>
            <a:r>
              <a:rPr lang="fr-FR" dirty="0" err="1">
                <a:latin typeface="Symbol" pitchFamily="2" charset="2"/>
              </a:rPr>
              <a:t>t</a:t>
            </a:r>
            <a:r>
              <a:rPr lang="fr-FR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D35B170-CFA0-C442-A931-CC240B154F04}"/>
                  </a:ext>
                </a:extLst>
              </p:cNvPr>
              <p:cNvSpPr/>
              <p:nvPr/>
            </p:nvSpPr>
            <p:spPr>
              <a:xfrm>
                <a:off x="615203" y="4386263"/>
                <a:ext cx="6096000" cy="56098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dirty="0">
                    <a:latin typeface="Symbol" pitchFamily="2" charset="2"/>
                  </a:rPr>
                  <a:t>	</a:t>
                </a:r>
                <a:r>
                  <a:rPr lang="fr-FR" dirty="0" err="1">
                    <a:latin typeface="Symbol" pitchFamily="2" charset="2"/>
                  </a:rPr>
                  <a:t>t</a:t>
                </a:r>
                <a:r>
                  <a:rPr lang="fr-FR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  <m:sup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b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D35B170-CFA0-C442-A931-CC240B154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03" y="4386263"/>
                <a:ext cx="6096000" cy="560987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B1126FC-87E9-5340-8594-988E2AB68DBB}"/>
              </a:ext>
            </a:extLst>
          </p:cNvPr>
          <p:cNvSpPr/>
          <p:nvPr/>
        </p:nvSpPr>
        <p:spPr>
          <a:xfrm>
            <a:off x="615200" y="5008125"/>
            <a:ext cx="78778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Mass balance on A in the third tank in series </a:t>
            </a:r>
          </a:p>
          <a:p>
            <a:r>
              <a:rPr lang="fr-FR" dirty="0"/>
              <a:t>     C</a:t>
            </a:r>
            <a:r>
              <a:rPr lang="fr-FR" baseline="-25000" dirty="0"/>
              <a:t>Ao </a:t>
            </a:r>
            <a:r>
              <a:rPr lang="fr-FR" dirty="0"/>
              <a:t>(X</a:t>
            </a:r>
            <a:r>
              <a:rPr lang="fr-FR" baseline="-25000" dirty="0"/>
              <a:t>3</a:t>
            </a:r>
            <a:r>
              <a:rPr lang="fr-FR" dirty="0"/>
              <a:t>-X</a:t>
            </a:r>
            <a:r>
              <a:rPr lang="fr-FR" baseline="-25000" dirty="0"/>
              <a:t>2</a:t>
            </a:r>
            <a:r>
              <a:rPr lang="fr-FR" dirty="0"/>
              <a:t>)  =  (k</a:t>
            </a:r>
            <a:r>
              <a:rPr lang="fr-FR" baseline="-25000" dirty="0"/>
              <a:t>1 </a:t>
            </a:r>
            <a:r>
              <a:rPr lang="fr-FR" dirty="0"/>
              <a:t> + k</a:t>
            </a:r>
            <a:r>
              <a:rPr lang="fr-FR" baseline="-25000" dirty="0"/>
              <a:t>2</a:t>
            </a:r>
            <a:r>
              <a:rPr lang="fr-FR" dirty="0"/>
              <a:t> C</a:t>
            </a:r>
            <a:r>
              <a:rPr lang="fr-FR" baseline="-25000" dirty="0"/>
              <a:t>Ao</a:t>
            </a:r>
            <a:r>
              <a:rPr lang="fr-FR" dirty="0"/>
              <a:t> (1-X</a:t>
            </a:r>
            <a:r>
              <a:rPr lang="fr-FR" baseline="-25000" dirty="0"/>
              <a:t>3</a:t>
            </a:r>
            <a:r>
              <a:rPr lang="fr-FR" dirty="0"/>
              <a:t>) + k</a:t>
            </a:r>
            <a:r>
              <a:rPr lang="fr-FR" baseline="-25000" dirty="0"/>
              <a:t>3</a:t>
            </a:r>
            <a:r>
              <a:rPr lang="fr-FR" dirty="0"/>
              <a:t>(C</a:t>
            </a:r>
            <a:r>
              <a:rPr lang="fr-FR" baseline="-25000" dirty="0"/>
              <a:t>Ao</a:t>
            </a:r>
            <a:r>
              <a:rPr lang="fr-FR" dirty="0"/>
              <a:t>)</a:t>
            </a:r>
            <a:r>
              <a:rPr lang="fr-FR" baseline="30000" dirty="0"/>
              <a:t>2</a:t>
            </a:r>
            <a:r>
              <a:rPr lang="fr-FR" dirty="0"/>
              <a:t> (1-X</a:t>
            </a:r>
            <a:r>
              <a:rPr lang="fr-FR" baseline="-25000" dirty="0"/>
              <a:t>3</a:t>
            </a:r>
            <a:r>
              <a:rPr lang="fr-FR" dirty="0"/>
              <a:t>)</a:t>
            </a:r>
            <a:r>
              <a:rPr lang="fr-FR" baseline="30000" dirty="0"/>
              <a:t>2</a:t>
            </a:r>
            <a:r>
              <a:rPr lang="fr-FR" dirty="0"/>
              <a:t>) </a:t>
            </a:r>
            <a:r>
              <a:rPr lang="fr-FR" dirty="0" err="1">
                <a:latin typeface="Symbol" pitchFamily="2" charset="2"/>
              </a:rPr>
              <a:t>t</a:t>
            </a:r>
            <a:r>
              <a:rPr lang="fr-FR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39103E6-1B82-DA47-8337-CEA31C22FCA4}"/>
                  </a:ext>
                </a:extLst>
              </p:cNvPr>
              <p:cNvSpPr/>
              <p:nvPr/>
            </p:nvSpPr>
            <p:spPr>
              <a:xfrm>
                <a:off x="615200" y="5716300"/>
                <a:ext cx="6096000" cy="56098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dirty="0">
                    <a:latin typeface="Symbol" pitchFamily="2" charset="2"/>
                  </a:rPr>
                  <a:t>	</a:t>
                </a:r>
                <a:r>
                  <a:rPr lang="fr-FR" dirty="0" err="1">
                    <a:latin typeface="Symbol" pitchFamily="2" charset="2"/>
                  </a:rPr>
                  <a:t>t</a:t>
                </a:r>
                <a:r>
                  <a:rPr lang="fr-FR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  <m:sup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fr-FR" b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39103E6-1B82-DA47-8337-CEA31C22F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00" y="5716300"/>
                <a:ext cx="6096000" cy="560987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1465EE71-BEF0-2F4E-B4E9-0017AF03DA37}"/>
              </a:ext>
            </a:extLst>
          </p:cNvPr>
          <p:cNvSpPr txBox="1"/>
          <p:nvPr/>
        </p:nvSpPr>
        <p:spPr>
          <a:xfrm>
            <a:off x="7966364" y="1745673"/>
            <a:ext cx="1877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703263" algn="l"/>
                <a:tab pos="1103313" algn="l"/>
              </a:tabLst>
            </a:pPr>
            <a:r>
              <a:rPr lang="fr-FR" dirty="0"/>
              <a:t>X</a:t>
            </a:r>
            <a:r>
              <a:rPr lang="fr-FR" baseline="-25000" dirty="0"/>
              <a:t>1</a:t>
            </a:r>
            <a:r>
              <a:rPr lang="fr-FR" dirty="0"/>
              <a:t> 	=  	0,314 </a:t>
            </a:r>
          </a:p>
          <a:p>
            <a:pPr>
              <a:tabLst>
                <a:tab pos="703263" algn="l"/>
                <a:tab pos="1103313" algn="l"/>
              </a:tabLst>
            </a:pPr>
            <a:r>
              <a:rPr lang="fr-FR" dirty="0">
                <a:latin typeface="Symbol" pitchFamily="2" charset="2"/>
              </a:rPr>
              <a:t>F</a:t>
            </a:r>
            <a:r>
              <a:rPr lang="fr-FR" dirty="0"/>
              <a:t>’</a:t>
            </a:r>
            <a:r>
              <a:rPr lang="fr-FR" baseline="-25000" dirty="0"/>
              <a:t>S/A1</a:t>
            </a:r>
            <a:r>
              <a:rPr lang="fr-FR" dirty="0"/>
              <a:t> 	= 	0,546 </a:t>
            </a:r>
          </a:p>
          <a:p>
            <a:pPr>
              <a:tabLst>
                <a:tab pos="703263" algn="l"/>
                <a:tab pos="1103313" algn="l"/>
              </a:tabLst>
            </a:pPr>
            <a:r>
              <a:rPr lang="fr-FR" dirty="0"/>
              <a:t>Y</a:t>
            </a:r>
            <a:r>
              <a:rPr lang="fr-FR" baseline="-25000" dirty="0"/>
              <a:t>S/A1</a:t>
            </a:r>
            <a:r>
              <a:rPr lang="fr-FR" dirty="0"/>
              <a:t> 	= 	0,171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C7BDA7E-9D31-7647-AB9F-281D09DD7BE2}"/>
              </a:ext>
            </a:extLst>
          </p:cNvPr>
          <p:cNvSpPr txBox="1"/>
          <p:nvPr/>
        </p:nvSpPr>
        <p:spPr>
          <a:xfrm>
            <a:off x="7966364" y="3283614"/>
            <a:ext cx="1877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703263" algn="l"/>
                <a:tab pos="1103313" algn="l"/>
              </a:tabLst>
            </a:pPr>
            <a:r>
              <a:rPr lang="fr-FR" dirty="0"/>
              <a:t>X</a:t>
            </a:r>
            <a:r>
              <a:rPr lang="fr-FR" baseline="-25000" dirty="0"/>
              <a:t>2</a:t>
            </a:r>
            <a:r>
              <a:rPr lang="fr-FR" dirty="0"/>
              <a:t> 	=  	0,518 </a:t>
            </a:r>
          </a:p>
          <a:p>
            <a:pPr>
              <a:tabLst>
                <a:tab pos="703263" algn="l"/>
                <a:tab pos="1103313" algn="l"/>
              </a:tabLst>
            </a:pPr>
            <a:r>
              <a:rPr lang="fr-FR" dirty="0">
                <a:latin typeface="Symbol" pitchFamily="2" charset="2"/>
              </a:rPr>
              <a:t>F</a:t>
            </a:r>
            <a:r>
              <a:rPr lang="fr-FR" dirty="0"/>
              <a:t>’</a:t>
            </a:r>
            <a:r>
              <a:rPr lang="fr-FR" baseline="-25000" dirty="0"/>
              <a:t>S/A2</a:t>
            </a:r>
            <a:r>
              <a:rPr lang="fr-FR" dirty="0"/>
              <a:t> 	= 	0,592 </a:t>
            </a:r>
          </a:p>
          <a:p>
            <a:pPr>
              <a:tabLst>
                <a:tab pos="703263" algn="l"/>
                <a:tab pos="1103313" algn="l"/>
              </a:tabLst>
            </a:pPr>
            <a:r>
              <a:rPr lang="fr-FR" dirty="0"/>
              <a:t>Y</a:t>
            </a:r>
            <a:r>
              <a:rPr lang="fr-FR" baseline="-25000" dirty="0"/>
              <a:t>S/A2</a:t>
            </a:r>
            <a:r>
              <a:rPr lang="fr-FR" dirty="0"/>
              <a:t> 	= 	0,292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C02FBAF-975A-D54D-BA2C-21A4A76E1B4F}"/>
              </a:ext>
            </a:extLst>
          </p:cNvPr>
          <p:cNvSpPr txBox="1"/>
          <p:nvPr/>
        </p:nvSpPr>
        <p:spPr>
          <a:xfrm>
            <a:off x="7966364" y="4731126"/>
            <a:ext cx="1877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703263" algn="l"/>
                <a:tab pos="1103313" algn="l"/>
              </a:tabLst>
            </a:pPr>
            <a:r>
              <a:rPr lang="fr-FR" dirty="0"/>
              <a:t>X</a:t>
            </a:r>
            <a:r>
              <a:rPr lang="fr-FR" baseline="-25000" dirty="0"/>
              <a:t>3</a:t>
            </a:r>
            <a:r>
              <a:rPr lang="fr-FR" dirty="0"/>
              <a:t> 	=  	0,658 </a:t>
            </a:r>
          </a:p>
          <a:p>
            <a:pPr>
              <a:tabLst>
                <a:tab pos="703263" algn="l"/>
                <a:tab pos="1103313" algn="l"/>
              </a:tabLst>
            </a:pPr>
            <a:r>
              <a:rPr lang="fr-FR" dirty="0">
                <a:latin typeface="Symbol" pitchFamily="2" charset="2"/>
              </a:rPr>
              <a:t>F</a:t>
            </a:r>
            <a:r>
              <a:rPr lang="fr-FR" dirty="0"/>
              <a:t>’</a:t>
            </a:r>
            <a:r>
              <a:rPr lang="fr-FR" baseline="-25000" dirty="0"/>
              <a:t>S/A3</a:t>
            </a:r>
            <a:r>
              <a:rPr lang="fr-FR" dirty="0"/>
              <a:t> 	= 	0,612 </a:t>
            </a:r>
          </a:p>
          <a:p>
            <a:pPr>
              <a:tabLst>
                <a:tab pos="703263" algn="l"/>
                <a:tab pos="1103313" algn="l"/>
              </a:tabLst>
            </a:pPr>
            <a:r>
              <a:rPr lang="fr-FR" dirty="0"/>
              <a:t>Y</a:t>
            </a:r>
            <a:r>
              <a:rPr lang="fr-FR" baseline="-25000" dirty="0"/>
              <a:t>S/A3</a:t>
            </a:r>
            <a:r>
              <a:rPr lang="fr-FR" dirty="0"/>
              <a:t> 	= 	0,378</a:t>
            </a: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C4D86BE8-84D9-014F-BE0C-7246554E8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en-GB" sz="3600" dirty="0"/>
              <a:t>Yield optimisation </a:t>
            </a:r>
          </a:p>
        </p:txBody>
      </p:sp>
    </p:spTree>
    <p:extLst>
      <p:ext uri="{BB962C8B-B14F-4D97-AF65-F5344CB8AC3E}">
        <p14:creationId xmlns:p14="http://schemas.microsoft.com/office/powerpoint/2010/main" val="76052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/>
      <p:bldP spid="21" grpId="0"/>
      <p:bldP spid="22" grpId="0"/>
      <p:bldP spid="23" grpId="0"/>
      <p:bldP spid="24" grpId="0"/>
      <p:bldP spid="3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AB2A652-5FF5-E24D-B942-8CC600EF1397}"/>
                  </a:ext>
                </a:extLst>
              </p:cNvPr>
              <p:cNvSpPr txBox="1"/>
              <p:nvPr/>
            </p:nvSpPr>
            <p:spPr>
              <a:xfrm>
                <a:off x="1287556" y="1519795"/>
                <a:ext cx="5736699" cy="1140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	r</a:t>
                </a:r>
                <a:r>
                  <a:rPr lang="fr-FR" baseline="-25000" dirty="0"/>
                  <a:t>1</a:t>
                </a:r>
                <a:r>
                  <a:rPr lang="fr-FR" dirty="0"/>
                  <a:t> = k</a:t>
                </a:r>
                <a:r>
                  <a:rPr lang="fr-FR" baseline="-25000" dirty="0"/>
                  <a:t>1</a:t>
                </a:r>
                <a:r>
                  <a:rPr lang="fr-FR" dirty="0"/>
                  <a:t> 		</a:t>
                </a:r>
                <a:r>
                  <a:rPr lang="fr-FR" dirty="0">
                    <a:latin typeface="Symbol" pitchFamily="2" charset="2"/>
                  </a:rPr>
                  <a:t>D</a:t>
                </a:r>
                <a:r>
                  <a:rPr lang="fr-FR" dirty="0"/>
                  <a:t>H</a:t>
                </a:r>
                <a:r>
                  <a:rPr lang="fr-FR" baseline="-25000" dirty="0"/>
                  <a:t>1</a:t>
                </a:r>
                <a:r>
                  <a:rPr lang="fr-FR" dirty="0"/>
                  <a:t> = -10 kcal.mol</a:t>
                </a:r>
                <a:r>
                  <a:rPr lang="fr-FR" baseline="30000" dirty="0"/>
                  <a:t>-1</a:t>
                </a:r>
                <a:endParaRPr lang="fr-FR" dirty="0"/>
              </a:p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</m:oMath>
                </a14:m>
                <a:r>
                  <a:rPr lang="fr-FR" dirty="0"/>
                  <a:t>     S 	r</a:t>
                </a:r>
                <a:r>
                  <a:rPr lang="fr-FR" baseline="-25000" dirty="0"/>
                  <a:t>2</a:t>
                </a:r>
                <a:r>
                  <a:rPr lang="fr-FR" dirty="0"/>
                  <a:t> = k</a:t>
                </a:r>
                <a:r>
                  <a:rPr lang="fr-FR" baseline="-25000" dirty="0"/>
                  <a:t>2</a:t>
                </a:r>
                <a:r>
                  <a:rPr lang="fr-FR" dirty="0"/>
                  <a:t>C</a:t>
                </a:r>
                <a:r>
                  <a:rPr lang="fr-FR" baseline="-25000" dirty="0"/>
                  <a:t>A</a:t>
                </a:r>
                <a:r>
                  <a:rPr lang="fr-FR" dirty="0"/>
                  <a:t>		</a:t>
                </a:r>
                <a:r>
                  <a:rPr lang="fr-FR" dirty="0">
                    <a:latin typeface="Symbol" pitchFamily="2" charset="2"/>
                  </a:rPr>
                  <a:t>D</a:t>
                </a:r>
                <a:r>
                  <a:rPr lang="fr-FR" dirty="0"/>
                  <a:t>H</a:t>
                </a:r>
                <a:r>
                  <a:rPr lang="fr-FR" baseline="-25000" dirty="0"/>
                  <a:t>2</a:t>
                </a:r>
                <a:r>
                  <a:rPr lang="fr-FR" dirty="0"/>
                  <a:t> = -20 kcal.mol</a:t>
                </a:r>
                <a:r>
                  <a:rPr lang="fr-FR" baseline="30000" dirty="0"/>
                  <a:t>-1</a:t>
                </a:r>
                <a:endParaRPr lang="fr-FR" dirty="0"/>
              </a:p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fr-FR" dirty="0"/>
                  <a:t> 	r</a:t>
                </a:r>
                <a:r>
                  <a:rPr lang="fr-FR" baseline="-25000" dirty="0"/>
                  <a:t>3</a:t>
                </a:r>
                <a:r>
                  <a:rPr lang="fr-FR" dirty="0"/>
                  <a:t> = k</a:t>
                </a:r>
                <a:r>
                  <a:rPr lang="fr-FR" baseline="-25000" dirty="0"/>
                  <a:t>3</a:t>
                </a:r>
                <a:r>
                  <a:rPr lang="fr-FR" dirty="0"/>
                  <a:t>(C</a:t>
                </a:r>
                <a:r>
                  <a:rPr lang="fr-FR" baseline="-25000" dirty="0"/>
                  <a:t>A</a:t>
                </a:r>
                <a:r>
                  <a:rPr lang="fr-FR" dirty="0"/>
                  <a:t>)</a:t>
                </a:r>
                <a:r>
                  <a:rPr lang="fr-FR" baseline="30000" dirty="0"/>
                  <a:t>2</a:t>
                </a:r>
                <a:r>
                  <a:rPr lang="fr-FR" dirty="0"/>
                  <a:t> 	</a:t>
                </a:r>
                <a:r>
                  <a:rPr lang="fr-FR" dirty="0">
                    <a:latin typeface="Symbol" pitchFamily="2" charset="2"/>
                  </a:rPr>
                  <a:t>D</a:t>
                </a:r>
                <a:r>
                  <a:rPr lang="fr-FR" dirty="0"/>
                  <a:t>H</a:t>
                </a:r>
                <a:r>
                  <a:rPr lang="fr-FR" baseline="-25000" dirty="0"/>
                  <a:t>3</a:t>
                </a:r>
                <a:r>
                  <a:rPr lang="fr-FR" dirty="0"/>
                  <a:t> = -30 kcal.mol</a:t>
                </a:r>
                <a:r>
                  <a:rPr lang="fr-FR" baseline="30000" dirty="0"/>
                  <a:t>-1</a:t>
                </a:r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AB2A652-5FF5-E24D-B942-8CC600EF1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56" y="1519795"/>
                <a:ext cx="5736699" cy="1140697"/>
              </a:xfrm>
              <a:prstGeom prst="rect">
                <a:avLst/>
              </a:prstGeom>
              <a:blipFill>
                <a:blip r:embed="rId2"/>
                <a:stretch>
                  <a:fillRect l="-662" t="-2247" b="-78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0BB0157F-4652-E045-87FB-782D14962DC2}"/>
              </a:ext>
            </a:extLst>
          </p:cNvPr>
          <p:cNvSpPr txBox="1"/>
          <p:nvPr/>
        </p:nvSpPr>
        <p:spPr>
          <a:xfrm>
            <a:off x="7653172" y="1572957"/>
            <a:ext cx="3700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Réacteur parfaitement agité continu </a:t>
            </a:r>
          </a:p>
          <a:p>
            <a:r>
              <a:rPr lang="fr-FR" dirty="0"/>
              <a:t>Réacteur isotherme (50°C) </a:t>
            </a:r>
          </a:p>
          <a:p>
            <a:r>
              <a:rPr lang="fr-FR" dirty="0"/>
              <a:t>Fonctionnement à l’optimum de </a:t>
            </a:r>
            <a:r>
              <a:rPr lang="fr-FR" dirty="0">
                <a:latin typeface="Symbol" pitchFamily="2" charset="2"/>
              </a:rPr>
              <a:t>F</a:t>
            </a:r>
            <a:r>
              <a:rPr lang="fr-FR" dirty="0"/>
              <a:t>’</a:t>
            </a:r>
            <a:r>
              <a:rPr lang="fr-FR" baseline="-25000" dirty="0"/>
              <a:t>S/A</a:t>
            </a:r>
            <a:endParaRPr lang="fr-FR" dirty="0"/>
          </a:p>
          <a:p>
            <a:r>
              <a:rPr lang="fr-FR" dirty="0"/>
              <a:t>⇒ X = 0,683 et </a:t>
            </a:r>
            <a:r>
              <a:rPr lang="fr-FR" dirty="0" err="1">
                <a:latin typeface="Symbol" pitchFamily="2" charset="2"/>
              </a:rPr>
              <a:t>t</a:t>
            </a:r>
            <a:r>
              <a:rPr lang="fr-FR" dirty="0"/>
              <a:t> = 0,133h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F7D43-27B7-1A41-8BE0-5A0FE43AF04C}"/>
              </a:ext>
            </a:extLst>
          </p:cNvPr>
          <p:cNvSpPr/>
          <p:nvPr/>
        </p:nvSpPr>
        <p:spPr>
          <a:xfrm>
            <a:off x="1287555" y="3044864"/>
            <a:ext cx="8008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Bilan thermique en réacteur parfaitement agité continu isotherme </a:t>
            </a:r>
          </a:p>
          <a:p>
            <a:pPr>
              <a:tabLst>
                <a:tab pos="744538" algn="ctr"/>
                <a:tab pos="1144588" algn="ctr"/>
                <a:tab pos="2746375" algn="ctr"/>
                <a:tab pos="4168775" algn="ctr"/>
                <a:tab pos="5106988" algn="ctr"/>
              </a:tabLst>
            </a:pPr>
            <a:endParaRPr lang="fr-FR" b="1" dirty="0">
              <a:solidFill>
                <a:srgbClr val="C00000"/>
              </a:solidFill>
            </a:endParaRPr>
          </a:p>
          <a:p>
            <a:pPr>
              <a:tabLst>
                <a:tab pos="703263" algn="ctr"/>
                <a:tab pos="1587500" algn="ctr"/>
                <a:tab pos="3284538" algn="ctr"/>
                <a:tab pos="4789488" algn="ctr"/>
                <a:tab pos="5989638" algn="ctr"/>
              </a:tabLst>
            </a:pPr>
            <a:r>
              <a:rPr lang="fr-FR" b="1" dirty="0">
                <a:solidFill>
                  <a:srgbClr val="C00000"/>
                </a:solidFill>
              </a:rPr>
              <a:t>	</a:t>
            </a:r>
            <a:r>
              <a:rPr lang="fr-FR" dirty="0"/>
              <a:t>q 	=	(r</a:t>
            </a:r>
            <a:r>
              <a:rPr lang="fr-FR" baseline="-25000" dirty="0"/>
              <a:t>1</a:t>
            </a:r>
            <a:r>
              <a:rPr lang="fr-FR" dirty="0"/>
              <a:t> 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H</a:t>
            </a:r>
            <a:r>
              <a:rPr lang="fr-FR" baseline="-25000" dirty="0"/>
              <a:t>1</a:t>
            </a:r>
            <a:r>
              <a:rPr lang="fr-FR" dirty="0"/>
              <a:t> + r</a:t>
            </a:r>
            <a:r>
              <a:rPr lang="fr-FR" baseline="-25000" dirty="0"/>
              <a:t>2</a:t>
            </a:r>
            <a:r>
              <a:rPr lang="fr-FR" dirty="0"/>
              <a:t> 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H</a:t>
            </a:r>
            <a:r>
              <a:rPr lang="fr-FR" baseline="-25000" dirty="0"/>
              <a:t>2</a:t>
            </a:r>
            <a:r>
              <a:rPr lang="fr-FR" dirty="0"/>
              <a:t> + r</a:t>
            </a:r>
            <a:r>
              <a:rPr lang="fr-FR" baseline="-25000" dirty="0"/>
              <a:t>3</a:t>
            </a:r>
            <a:r>
              <a:rPr lang="fr-FR" dirty="0"/>
              <a:t> 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H</a:t>
            </a:r>
            <a:r>
              <a:rPr lang="fr-FR" baseline="-25000" dirty="0"/>
              <a:t>3</a:t>
            </a:r>
            <a:r>
              <a:rPr lang="fr-FR" dirty="0"/>
              <a:t>) V 	+ 	0 </a:t>
            </a:r>
          </a:p>
          <a:p>
            <a:pPr>
              <a:tabLst>
                <a:tab pos="703263" algn="ctr"/>
                <a:tab pos="1587500" algn="ctr"/>
                <a:tab pos="3284538" algn="ctr"/>
                <a:tab pos="4789488" algn="ctr"/>
                <a:tab pos="5989638" algn="ctr"/>
              </a:tabLst>
            </a:pPr>
            <a:r>
              <a:rPr lang="fr-FR" i="1" dirty="0"/>
              <a:t>	Puissance reçue	   	chaleur absorbée  		Echauffement du </a:t>
            </a:r>
          </a:p>
          <a:p>
            <a:pPr>
              <a:tabLst>
                <a:tab pos="703263" algn="ctr"/>
                <a:tab pos="1587500" algn="ctr"/>
                <a:tab pos="3284538" algn="ctr"/>
                <a:tab pos="4789488" algn="ctr"/>
                <a:tab pos="5989638" algn="ctr"/>
              </a:tabLst>
            </a:pPr>
            <a:r>
              <a:rPr lang="fr-FR" i="1" dirty="0"/>
              <a:t>	par le système 		par les réactions 		mélange réactionnel  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348E95A-4EDC-3F4F-BBEB-DD5CB8E7A7EF}"/>
              </a:ext>
            </a:extLst>
          </p:cNvPr>
          <p:cNvSpPr txBox="1"/>
          <p:nvPr/>
        </p:nvSpPr>
        <p:spPr>
          <a:xfrm>
            <a:off x="842893" y="4768611"/>
            <a:ext cx="7465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	</a:t>
            </a:r>
            <a:r>
              <a:rPr lang="fr-FR" dirty="0"/>
              <a:t>q 	=	(k</a:t>
            </a:r>
            <a:r>
              <a:rPr lang="fr-FR" baseline="-25000" dirty="0"/>
              <a:t>1</a:t>
            </a:r>
            <a:r>
              <a:rPr lang="fr-FR" dirty="0"/>
              <a:t> 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H</a:t>
            </a:r>
            <a:r>
              <a:rPr lang="fr-FR" baseline="-25000" dirty="0"/>
              <a:t>1</a:t>
            </a:r>
            <a:r>
              <a:rPr lang="fr-FR" dirty="0"/>
              <a:t> + k</a:t>
            </a:r>
            <a:r>
              <a:rPr lang="fr-FR" baseline="-25000" dirty="0"/>
              <a:t>2</a:t>
            </a:r>
            <a:r>
              <a:rPr lang="fr-FR" dirty="0"/>
              <a:t> C</a:t>
            </a:r>
            <a:r>
              <a:rPr lang="fr-FR" baseline="-25000" dirty="0"/>
              <a:t>Ao</a:t>
            </a:r>
            <a:r>
              <a:rPr lang="fr-FR" dirty="0"/>
              <a:t> (1-X) 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H</a:t>
            </a:r>
            <a:r>
              <a:rPr lang="fr-FR" baseline="-25000" dirty="0"/>
              <a:t>2</a:t>
            </a:r>
            <a:r>
              <a:rPr lang="fr-FR" dirty="0"/>
              <a:t> + k</a:t>
            </a:r>
            <a:r>
              <a:rPr lang="fr-FR" baseline="-25000" dirty="0"/>
              <a:t>3</a:t>
            </a:r>
            <a:r>
              <a:rPr lang="fr-FR" dirty="0"/>
              <a:t>(C</a:t>
            </a:r>
            <a:r>
              <a:rPr lang="fr-FR" baseline="-25000" dirty="0"/>
              <a:t>Ao</a:t>
            </a:r>
            <a:r>
              <a:rPr lang="fr-FR" dirty="0"/>
              <a:t>)</a:t>
            </a:r>
            <a:r>
              <a:rPr lang="fr-FR" baseline="30000" dirty="0"/>
              <a:t>2</a:t>
            </a:r>
            <a:r>
              <a:rPr lang="fr-FR" dirty="0"/>
              <a:t> (1-X)</a:t>
            </a:r>
            <a:r>
              <a:rPr lang="fr-FR" baseline="30000" dirty="0"/>
              <a:t>2</a:t>
            </a:r>
            <a:r>
              <a:rPr lang="fr-FR" dirty="0"/>
              <a:t> 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H</a:t>
            </a:r>
            <a:r>
              <a:rPr lang="fr-FR" baseline="-25000" dirty="0"/>
              <a:t>3</a:t>
            </a:r>
            <a:r>
              <a:rPr lang="fr-FR" dirty="0"/>
              <a:t>)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9B53C42-D35C-2B40-811D-24D78F85DA50}"/>
                  </a:ext>
                </a:extLst>
              </p:cNvPr>
              <p:cNvSpPr txBox="1"/>
              <p:nvPr/>
            </p:nvSpPr>
            <p:spPr>
              <a:xfrm>
                <a:off x="2028377" y="5353068"/>
                <a:ext cx="5184304" cy="533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i="0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</m:sSub>
                      </m:den>
                    </m:f>
                    <m:r>
                      <a:rPr lang="fr-FR" i="0">
                        <a:latin typeface="Cambria Math" panose="02040503050406030204" pitchFamily="18" charset="0"/>
                      </a:rPr>
                      <m:t>  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i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fr-FR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i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i="0">
                                    <a:latin typeface="Cambria Math" panose="02040503050406030204" pitchFamily="18" charset="0"/>
                                  </a:rPr>
                                  <m:t>Ao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fr-FR" dirty="0">
                            <a:latin typeface="Symbol" pitchFamily="2" charset="2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fr-FR" dirty="0"/>
                          <m:t>H</m:t>
                        </m:r>
                        <m:r>
                          <m:rPr>
                            <m:nor/>
                          </m:rPr>
                          <a:rPr lang="fr-FR" baseline="-25000" dirty="0"/>
                          <m:t>1</m:t>
                        </m:r>
                        <m:r>
                          <m:rPr>
                            <m:nor/>
                          </m:rPr>
                          <a:rPr lang="fr-FR" dirty="0"/>
                          <m:t> + </m:t>
                        </m:r>
                        <m:r>
                          <m:rPr>
                            <m:nor/>
                          </m:rPr>
                          <a:rPr lang="fr-FR" dirty="0"/>
                          <m:t>k</m:t>
                        </m:r>
                        <m:r>
                          <m:rPr>
                            <m:nor/>
                          </m:rPr>
                          <a:rPr lang="fr-FR" baseline="-25000" dirty="0"/>
                          <m:t>2</m:t>
                        </m:r>
                        <m:r>
                          <m:rPr>
                            <m:nor/>
                          </m:rPr>
                          <a:rPr lang="fr-FR" dirty="0"/>
                          <m:t> (1−</m:t>
                        </m:r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  <m:r>
                          <m:rPr>
                            <m:nor/>
                          </m:rPr>
                          <a:rPr lang="fr-FR" dirty="0"/>
                          <m:t>) </m:t>
                        </m:r>
                        <m:r>
                          <m:rPr>
                            <m:nor/>
                          </m:rPr>
                          <a:rPr lang="fr-FR" dirty="0">
                            <a:latin typeface="Symbol" pitchFamily="2" charset="2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fr-FR" dirty="0"/>
                          <m:t>H</m:t>
                        </m:r>
                        <m:r>
                          <m:rPr>
                            <m:nor/>
                          </m:rPr>
                          <a:rPr lang="fr-FR" baseline="-25000" dirty="0"/>
                          <m:t>2</m:t>
                        </m:r>
                        <m:r>
                          <m:rPr>
                            <m:nor/>
                          </m:rPr>
                          <a:rPr lang="fr-FR" dirty="0"/>
                          <m:t> + </m:t>
                        </m:r>
                        <m:r>
                          <m:rPr>
                            <m:nor/>
                          </m:rPr>
                          <a:rPr lang="fr-FR" dirty="0"/>
                          <m:t>k</m:t>
                        </m:r>
                        <m:r>
                          <m:rPr>
                            <m:nor/>
                          </m:rPr>
                          <a:rPr lang="fr-FR" baseline="-25000" dirty="0"/>
                          <m:t>3</m:t>
                        </m:r>
                        <m:r>
                          <m:rPr>
                            <m:nor/>
                          </m:rPr>
                          <a:rPr lang="fr-FR" dirty="0"/>
                          <m:t>C</m:t>
                        </m:r>
                        <m:r>
                          <m:rPr>
                            <m:nor/>
                          </m:rPr>
                          <a:rPr lang="fr-FR" baseline="-25000" dirty="0"/>
                          <m:t>Ao</m:t>
                        </m:r>
                        <m:r>
                          <m:rPr>
                            <m:nor/>
                          </m:rPr>
                          <a:rPr lang="fr-FR" dirty="0"/>
                          <m:t>(1−</m:t>
                        </m:r>
                        <m:r>
                          <m:rPr>
                            <m:nor/>
                          </m:rPr>
                          <a:rPr lang="fr-FR" dirty="0"/>
                          <m:t>X</m:t>
                        </m:r>
                        <m:r>
                          <m:rPr>
                            <m:nor/>
                          </m:rPr>
                          <a:rPr lang="fr-FR" dirty="0"/>
                          <m:t>)2 </m:t>
                        </m:r>
                        <m:r>
                          <m:rPr>
                            <m:nor/>
                          </m:rPr>
                          <a:rPr lang="fr-FR" dirty="0">
                            <a:latin typeface="Symbol" pitchFamily="2" charset="2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fr-FR" dirty="0"/>
                          <m:t>H</m:t>
                        </m:r>
                        <m:r>
                          <m:rPr>
                            <m:nor/>
                          </m:rPr>
                          <a:rPr lang="fr-FR" baseline="-25000" dirty="0"/>
                          <m:t>3</m:t>
                        </m:r>
                        <m:r>
                          <m:rPr>
                            <m:nor/>
                          </m:rPr>
                          <a:rPr lang="fr-FR" dirty="0"/>
                          <m:t>)</m:t>
                        </m:r>
                      </m:e>
                    </m:d>
                    <m:r>
                      <m:rPr>
                        <m:sty m:val="p"/>
                      </m:rPr>
                      <a:rPr lang="fr-FR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fr-FR" i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9B53C42-D35C-2B40-811D-24D78F85D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377" y="5353068"/>
                <a:ext cx="5184304" cy="5332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0CA3072-D55A-C041-8A16-81D5F1EAE36F}"/>
                  </a:ext>
                </a:extLst>
              </p:cNvPr>
              <p:cNvSpPr txBox="1"/>
              <p:nvPr/>
            </p:nvSpPr>
            <p:spPr>
              <a:xfrm>
                <a:off x="2895600" y="6101416"/>
                <a:ext cx="2934586" cy="613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q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i="0">
                                  <a:latin typeface="Cambria Math" panose="02040503050406030204" pitchFamily="18" charset="0"/>
                                </a:rPr>
                                <m:t>Ao</m:t>
                              </m:r>
                            </m:sub>
                          </m:sSub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  =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 −13,77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kcal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mol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0CA3072-D55A-C041-8A16-81D5F1EA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01416"/>
                <a:ext cx="2934586" cy="613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re 1">
            <a:extLst>
              <a:ext uri="{FF2B5EF4-FFF2-40B4-BE49-F238E27FC236}">
                <a16:creationId xmlns:a16="http://schemas.microsoft.com/office/drawing/2014/main" id="{C2B2ABCF-59F4-D244-90C2-BF90EFB48B09}"/>
              </a:ext>
            </a:extLst>
          </p:cNvPr>
          <p:cNvSpPr txBox="1">
            <a:spLocks/>
          </p:cNvSpPr>
          <p:nvPr/>
        </p:nvSpPr>
        <p:spPr>
          <a:xfrm>
            <a:off x="324000" y="566048"/>
            <a:ext cx="9144000" cy="659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/>
              <a:t>Yield optimisation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7005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3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AB2A652-5FF5-E24D-B942-8CC600EF1397}"/>
                  </a:ext>
                </a:extLst>
              </p:cNvPr>
              <p:cNvSpPr txBox="1"/>
              <p:nvPr/>
            </p:nvSpPr>
            <p:spPr>
              <a:xfrm>
                <a:off x="1287556" y="1519795"/>
                <a:ext cx="5736699" cy="1140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	r</a:t>
                </a:r>
                <a:r>
                  <a:rPr lang="fr-FR" baseline="-25000" dirty="0"/>
                  <a:t>1</a:t>
                </a:r>
                <a:r>
                  <a:rPr lang="fr-FR" dirty="0"/>
                  <a:t> = k</a:t>
                </a:r>
                <a:r>
                  <a:rPr lang="fr-FR" baseline="-25000" dirty="0"/>
                  <a:t>1</a:t>
                </a:r>
                <a:r>
                  <a:rPr lang="fr-FR" dirty="0"/>
                  <a:t> 		</a:t>
                </a:r>
                <a:r>
                  <a:rPr lang="fr-FR" dirty="0">
                    <a:latin typeface="Symbol" pitchFamily="2" charset="2"/>
                  </a:rPr>
                  <a:t>D</a:t>
                </a:r>
                <a:r>
                  <a:rPr lang="fr-FR" dirty="0"/>
                  <a:t>H</a:t>
                </a:r>
                <a:r>
                  <a:rPr lang="fr-FR" baseline="-25000" dirty="0"/>
                  <a:t>1</a:t>
                </a:r>
                <a:r>
                  <a:rPr lang="fr-FR" dirty="0"/>
                  <a:t> = -10 kcal.mol</a:t>
                </a:r>
                <a:r>
                  <a:rPr lang="fr-FR" baseline="30000" dirty="0"/>
                  <a:t>-1</a:t>
                </a:r>
                <a:endParaRPr lang="fr-FR" dirty="0"/>
              </a:p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</m:oMath>
                </a14:m>
                <a:r>
                  <a:rPr lang="fr-FR" dirty="0"/>
                  <a:t>     S 	r</a:t>
                </a:r>
                <a:r>
                  <a:rPr lang="fr-FR" baseline="-25000" dirty="0"/>
                  <a:t>2</a:t>
                </a:r>
                <a:r>
                  <a:rPr lang="fr-FR" dirty="0"/>
                  <a:t> = k</a:t>
                </a:r>
                <a:r>
                  <a:rPr lang="fr-FR" baseline="-25000" dirty="0"/>
                  <a:t>2</a:t>
                </a:r>
                <a:r>
                  <a:rPr lang="fr-FR" dirty="0"/>
                  <a:t>C</a:t>
                </a:r>
                <a:r>
                  <a:rPr lang="fr-FR" baseline="-25000" dirty="0"/>
                  <a:t>A</a:t>
                </a:r>
                <a:r>
                  <a:rPr lang="fr-FR" dirty="0"/>
                  <a:t>		</a:t>
                </a:r>
                <a:r>
                  <a:rPr lang="fr-FR" dirty="0">
                    <a:latin typeface="Symbol" pitchFamily="2" charset="2"/>
                  </a:rPr>
                  <a:t>D</a:t>
                </a:r>
                <a:r>
                  <a:rPr lang="fr-FR" dirty="0"/>
                  <a:t>H</a:t>
                </a:r>
                <a:r>
                  <a:rPr lang="fr-FR" baseline="-25000" dirty="0"/>
                  <a:t>2</a:t>
                </a:r>
                <a:r>
                  <a:rPr lang="fr-FR" dirty="0"/>
                  <a:t> = -20 kcal.mol</a:t>
                </a:r>
                <a:r>
                  <a:rPr lang="fr-FR" baseline="30000" dirty="0"/>
                  <a:t>-1</a:t>
                </a:r>
                <a:endParaRPr lang="fr-FR" dirty="0"/>
              </a:p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fr-FR" dirty="0"/>
                  <a:t> 	r</a:t>
                </a:r>
                <a:r>
                  <a:rPr lang="fr-FR" baseline="-25000" dirty="0"/>
                  <a:t>3</a:t>
                </a:r>
                <a:r>
                  <a:rPr lang="fr-FR" dirty="0"/>
                  <a:t> = k</a:t>
                </a:r>
                <a:r>
                  <a:rPr lang="fr-FR" baseline="-25000" dirty="0"/>
                  <a:t>3</a:t>
                </a:r>
                <a:r>
                  <a:rPr lang="fr-FR" dirty="0"/>
                  <a:t>(C</a:t>
                </a:r>
                <a:r>
                  <a:rPr lang="fr-FR" baseline="-25000" dirty="0"/>
                  <a:t>A</a:t>
                </a:r>
                <a:r>
                  <a:rPr lang="fr-FR" dirty="0"/>
                  <a:t>)</a:t>
                </a:r>
                <a:r>
                  <a:rPr lang="fr-FR" baseline="30000" dirty="0"/>
                  <a:t>2</a:t>
                </a:r>
                <a:r>
                  <a:rPr lang="fr-FR" dirty="0"/>
                  <a:t> 	</a:t>
                </a:r>
                <a:r>
                  <a:rPr lang="fr-FR" dirty="0">
                    <a:latin typeface="Symbol" pitchFamily="2" charset="2"/>
                  </a:rPr>
                  <a:t>D</a:t>
                </a:r>
                <a:r>
                  <a:rPr lang="fr-FR" dirty="0"/>
                  <a:t>H</a:t>
                </a:r>
                <a:r>
                  <a:rPr lang="fr-FR" baseline="-25000" dirty="0"/>
                  <a:t>3</a:t>
                </a:r>
                <a:r>
                  <a:rPr lang="fr-FR" dirty="0"/>
                  <a:t> = -30 kcal.mol</a:t>
                </a:r>
                <a:r>
                  <a:rPr lang="fr-FR" baseline="30000" dirty="0"/>
                  <a:t>-1</a:t>
                </a:r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AB2A652-5FF5-E24D-B942-8CC600EF1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56" y="1519795"/>
                <a:ext cx="5736699" cy="1140697"/>
              </a:xfrm>
              <a:prstGeom prst="rect">
                <a:avLst/>
              </a:prstGeom>
              <a:blipFill>
                <a:blip r:embed="rId2"/>
                <a:stretch>
                  <a:fillRect l="-662" t="-2247" b="-78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0BB0157F-4652-E045-87FB-782D14962DC2}"/>
              </a:ext>
            </a:extLst>
          </p:cNvPr>
          <p:cNvSpPr txBox="1"/>
          <p:nvPr/>
        </p:nvSpPr>
        <p:spPr>
          <a:xfrm>
            <a:off x="7653172" y="1572957"/>
            <a:ext cx="3700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Réacteur parfaitement agité continu </a:t>
            </a:r>
          </a:p>
          <a:p>
            <a:r>
              <a:rPr lang="fr-FR" dirty="0"/>
              <a:t>Réacteur adiabatique (</a:t>
            </a:r>
            <a:r>
              <a:rPr lang="fr-FR" dirty="0" err="1"/>
              <a:t>T</a:t>
            </a:r>
            <a:r>
              <a:rPr lang="fr-FR" baseline="-25000" dirty="0" err="1"/>
              <a:t>s</a:t>
            </a:r>
            <a:r>
              <a:rPr lang="fr-FR" dirty="0"/>
              <a:t> = 50°C) </a:t>
            </a:r>
          </a:p>
          <a:p>
            <a:r>
              <a:rPr lang="fr-FR" dirty="0"/>
              <a:t>Fonctionnement à l’optimum de </a:t>
            </a:r>
            <a:r>
              <a:rPr lang="fr-FR" dirty="0">
                <a:latin typeface="Symbol" pitchFamily="2" charset="2"/>
              </a:rPr>
              <a:t>F</a:t>
            </a:r>
            <a:r>
              <a:rPr lang="fr-FR" dirty="0"/>
              <a:t>’</a:t>
            </a:r>
            <a:r>
              <a:rPr lang="fr-FR" baseline="-25000" dirty="0"/>
              <a:t>S/A</a:t>
            </a:r>
            <a:endParaRPr lang="fr-FR" dirty="0"/>
          </a:p>
          <a:p>
            <a:r>
              <a:rPr lang="fr-FR" dirty="0"/>
              <a:t>⇒ X = 0,683 et </a:t>
            </a:r>
            <a:r>
              <a:rPr lang="fr-FR" dirty="0" err="1">
                <a:latin typeface="Symbol" pitchFamily="2" charset="2"/>
              </a:rPr>
              <a:t>t</a:t>
            </a:r>
            <a:r>
              <a:rPr lang="fr-FR" dirty="0"/>
              <a:t> = 0,133h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FF7D43-27B7-1A41-8BE0-5A0FE43AF04C}"/>
              </a:ext>
            </a:extLst>
          </p:cNvPr>
          <p:cNvSpPr/>
          <p:nvPr/>
        </p:nvSpPr>
        <p:spPr>
          <a:xfrm>
            <a:off x="1287555" y="3044864"/>
            <a:ext cx="80088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Bilan thermique en réacteur parfaitement agité continu adiabatique </a:t>
            </a:r>
          </a:p>
          <a:p>
            <a:pPr>
              <a:tabLst>
                <a:tab pos="744538" algn="ctr"/>
                <a:tab pos="1144588" algn="ctr"/>
                <a:tab pos="2746375" algn="ctr"/>
                <a:tab pos="4168775" algn="ctr"/>
                <a:tab pos="5106988" algn="ctr"/>
              </a:tabLst>
            </a:pPr>
            <a:endParaRPr lang="fr-FR" b="1" dirty="0">
              <a:solidFill>
                <a:srgbClr val="C00000"/>
              </a:solidFill>
            </a:endParaRPr>
          </a:p>
          <a:p>
            <a:pPr>
              <a:tabLst>
                <a:tab pos="703263" algn="ctr"/>
                <a:tab pos="1587500" algn="ctr"/>
                <a:tab pos="3284538" algn="ctr"/>
                <a:tab pos="4789488" algn="ctr"/>
                <a:tab pos="5989638" algn="ctr"/>
              </a:tabLst>
            </a:pPr>
            <a:r>
              <a:rPr lang="fr-FR" b="1" dirty="0">
                <a:solidFill>
                  <a:srgbClr val="C00000"/>
                </a:solidFill>
              </a:rPr>
              <a:t>	</a:t>
            </a:r>
            <a:r>
              <a:rPr lang="fr-FR" dirty="0"/>
              <a:t>0 	=	(r</a:t>
            </a:r>
            <a:r>
              <a:rPr lang="fr-FR" baseline="-25000" dirty="0"/>
              <a:t>1</a:t>
            </a:r>
            <a:r>
              <a:rPr lang="fr-FR" dirty="0"/>
              <a:t> 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H</a:t>
            </a:r>
            <a:r>
              <a:rPr lang="fr-FR" baseline="-25000" dirty="0"/>
              <a:t>1</a:t>
            </a:r>
            <a:r>
              <a:rPr lang="fr-FR" dirty="0"/>
              <a:t> + r</a:t>
            </a:r>
            <a:r>
              <a:rPr lang="fr-FR" baseline="-25000" dirty="0"/>
              <a:t>2</a:t>
            </a:r>
            <a:r>
              <a:rPr lang="fr-FR" dirty="0"/>
              <a:t> 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H</a:t>
            </a:r>
            <a:r>
              <a:rPr lang="fr-FR" baseline="-25000" dirty="0"/>
              <a:t>2</a:t>
            </a:r>
            <a:r>
              <a:rPr lang="fr-FR" dirty="0"/>
              <a:t> + r</a:t>
            </a:r>
            <a:r>
              <a:rPr lang="fr-FR" baseline="-25000" dirty="0"/>
              <a:t>3</a:t>
            </a:r>
            <a:r>
              <a:rPr lang="fr-FR" dirty="0"/>
              <a:t> 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H</a:t>
            </a:r>
            <a:r>
              <a:rPr lang="fr-FR" baseline="-25000" dirty="0"/>
              <a:t>3</a:t>
            </a:r>
            <a:r>
              <a:rPr lang="fr-FR" dirty="0"/>
              <a:t>) V 	+ 	Q </a:t>
            </a:r>
            <a:r>
              <a:rPr lang="fr-FR" dirty="0">
                <a:latin typeface="Symbol" pitchFamily="2" charset="2"/>
              </a:rPr>
              <a:t>r</a:t>
            </a:r>
            <a:r>
              <a:rPr lang="fr-FR" dirty="0"/>
              <a:t> Cp (T</a:t>
            </a:r>
            <a:r>
              <a:rPr lang="fr-FR" baseline="-25000" dirty="0"/>
              <a:t>S</a:t>
            </a:r>
            <a:r>
              <a:rPr lang="fr-FR" dirty="0"/>
              <a:t>-T</a:t>
            </a:r>
            <a:r>
              <a:rPr lang="fr-FR" baseline="-25000" dirty="0"/>
              <a:t>E</a:t>
            </a:r>
            <a:r>
              <a:rPr lang="fr-FR" dirty="0"/>
              <a:t>)  </a:t>
            </a:r>
          </a:p>
          <a:p>
            <a:pPr>
              <a:tabLst>
                <a:tab pos="703263" algn="ctr"/>
                <a:tab pos="1587500" algn="ctr"/>
                <a:tab pos="3284538" algn="ctr"/>
                <a:tab pos="4789488" algn="ctr"/>
                <a:tab pos="5989638" algn="ctr"/>
              </a:tabLst>
            </a:pPr>
            <a:r>
              <a:rPr lang="fr-FR" i="1" dirty="0"/>
              <a:t>	Puissance reçue	   	chaleur absorbée  		Echauffement du </a:t>
            </a:r>
          </a:p>
          <a:p>
            <a:pPr>
              <a:tabLst>
                <a:tab pos="703263" algn="ctr"/>
                <a:tab pos="1587500" algn="ctr"/>
                <a:tab pos="3284538" algn="ctr"/>
                <a:tab pos="4789488" algn="ctr"/>
                <a:tab pos="5989638" algn="ctr"/>
              </a:tabLst>
            </a:pPr>
            <a:r>
              <a:rPr lang="fr-FR" i="1" dirty="0"/>
              <a:t>	par le système 		par les réactions 		mélange réactionnel  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348E95A-4EDC-3F4F-BBEB-DD5CB8E7A7EF}"/>
              </a:ext>
            </a:extLst>
          </p:cNvPr>
          <p:cNvSpPr txBox="1"/>
          <p:nvPr/>
        </p:nvSpPr>
        <p:spPr>
          <a:xfrm>
            <a:off x="842893" y="4768611"/>
            <a:ext cx="759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	</a:t>
            </a:r>
            <a:r>
              <a:rPr lang="fr-FR" dirty="0"/>
              <a:t>0  =  (k</a:t>
            </a:r>
            <a:r>
              <a:rPr lang="fr-FR" baseline="-25000" dirty="0"/>
              <a:t>1</a:t>
            </a:r>
            <a:r>
              <a:rPr lang="fr-FR" dirty="0"/>
              <a:t> 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H</a:t>
            </a:r>
            <a:r>
              <a:rPr lang="fr-FR" baseline="-25000" dirty="0"/>
              <a:t>1</a:t>
            </a:r>
            <a:r>
              <a:rPr lang="fr-FR" dirty="0"/>
              <a:t> + k</a:t>
            </a:r>
            <a:r>
              <a:rPr lang="fr-FR" baseline="-25000" dirty="0"/>
              <a:t>2</a:t>
            </a:r>
            <a:r>
              <a:rPr lang="fr-FR" dirty="0"/>
              <a:t> C</a:t>
            </a:r>
            <a:r>
              <a:rPr lang="fr-FR" baseline="-25000" dirty="0"/>
              <a:t>Ao</a:t>
            </a:r>
            <a:r>
              <a:rPr lang="fr-FR" dirty="0"/>
              <a:t> (1-X) 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H</a:t>
            </a:r>
            <a:r>
              <a:rPr lang="fr-FR" baseline="-25000" dirty="0"/>
              <a:t>2</a:t>
            </a:r>
            <a:r>
              <a:rPr lang="fr-FR" dirty="0"/>
              <a:t> + k</a:t>
            </a:r>
            <a:r>
              <a:rPr lang="fr-FR" baseline="-25000" dirty="0"/>
              <a:t>3</a:t>
            </a:r>
            <a:r>
              <a:rPr lang="fr-FR" dirty="0"/>
              <a:t>(C</a:t>
            </a:r>
            <a:r>
              <a:rPr lang="fr-FR" baseline="-25000" dirty="0"/>
              <a:t>Ao</a:t>
            </a:r>
            <a:r>
              <a:rPr lang="fr-FR" dirty="0"/>
              <a:t>)</a:t>
            </a:r>
            <a:r>
              <a:rPr lang="fr-FR" baseline="30000" dirty="0"/>
              <a:t>2</a:t>
            </a:r>
            <a:r>
              <a:rPr lang="fr-FR" dirty="0"/>
              <a:t> (1-X)</a:t>
            </a:r>
            <a:r>
              <a:rPr lang="fr-FR" baseline="30000" dirty="0"/>
              <a:t>2</a:t>
            </a:r>
            <a:r>
              <a:rPr lang="fr-FR" dirty="0"/>
              <a:t> </a:t>
            </a:r>
            <a:r>
              <a:rPr lang="fr-FR" dirty="0">
                <a:latin typeface="Symbol" pitchFamily="2" charset="2"/>
              </a:rPr>
              <a:t>D</a:t>
            </a:r>
            <a:r>
              <a:rPr lang="fr-FR" dirty="0"/>
              <a:t>H</a:t>
            </a:r>
            <a:r>
              <a:rPr lang="fr-FR" baseline="-25000" dirty="0"/>
              <a:t>3</a:t>
            </a:r>
            <a:r>
              <a:rPr lang="fr-FR" dirty="0"/>
              <a:t> ) </a:t>
            </a:r>
            <a:r>
              <a:rPr lang="fr-FR" dirty="0" err="1">
                <a:latin typeface="Symbol" pitchFamily="2" charset="2"/>
              </a:rPr>
              <a:t>t</a:t>
            </a:r>
            <a:r>
              <a:rPr lang="fr-FR" dirty="0">
                <a:latin typeface="Symbol" pitchFamily="2" charset="2"/>
              </a:rPr>
              <a:t> </a:t>
            </a:r>
            <a:r>
              <a:rPr lang="fr-FR" dirty="0"/>
              <a:t>+ </a:t>
            </a:r>
            <a:r>
              <a:rPr lang="fr-FR" dirty="0">
                <a:latin typeface="Symbol" pitchFamily="2" charset="2"/>
              </a:rPr>
              <a:t>r</a:t>
            </a:r>
            <a:r>
              <a:rPr lang="fr-FR" dirty="0"/>
              <a:t> Cp (T</a:t>
            </a:r>
            <a:r>
              <a:rPr lang="fr-FR" baseline="-25000" dirty="0"/>
              <a:t>S</a:t>
            </a:r>
            <a:r>
              <a:rPr lang="fr-FR" dirty="0"/>
              <a:t>-T</a:t>
            </a:r>
            <a:r>
              <a:rPr lang="fr-FR" baseline="-25000" dirty="0"/>
              <a:t>E</a:t>
            </a:r>
            <a:r>
              <a:rPr lang="fr-FR" dirty="0"/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9B53C42-D35C-2B40-811D-24D78F85DA50}"/>
                  </a:ext>
                </a:extLst>
              </p:cNvPr>
              <p:cNvSpPr txBox="1"/>
              <p:nvPr/>
            </p:nvSpPr>
            <p:spPr>
              <a:xfrm>
                <a:off x="2048906" y="5384362"/>
                <a:ext cx="5694188" cy="494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 smtClean="0"/>
                      <m:t>T</m:t>
                    </m:r>
                    <m:r>
                      <m:rPr>
                        <m:nor/>
                      </m:rPr>
                      <a:rPr lang="fr-FR" baseline="-25000" dirty="0" smtClean="0"/>
                      <m:t>S</m:t>
                    </m:r>
                    <m:r>
                      <m:rPr>
                        <m:nor/>
                      </m:rPr>
                      <a:rPr lang="fr-FR" dirty="0" smtClean="0"/>
                      <m:t>−</m:t>
                    </m:r>
                    <m:r>
                      <m:rPr>
                        <m:nor/>
                      </m:rPr>
                      <a:rPr lang="fr-FR" dirty="0" smtClean="0"/>
                      <m:t>TE</m:t>
                    </m:r>
                    <m:r>
                      <a:rPr lang="fr-FR" b="0" i="0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Cp</m:t>
                        </m:r>
                      </m:den>
                    </m:f>
                  </m:oMath>
                </a14:m>
                <a:r>
                  <a:rPr lang="fr-FR" dirty="0"/>
                  <a:t> (k</a:t>
                </a:r>
                <a:r>
                  <a:rPr lang="fr-FR" baseline="-25000" dirty="0"/>
                  <a:t>1</a:t>
                </a:r>
                <a:r>
                  <a:rPr lang="fr-FR" dirty="0"/>
                  <a:t> </a:t>
                </a:r>
                <a:r>
                  <a:rPr lang="fr-FR" dirty="0">
                    <a:latin typeface="Symbol" pitchFamily="2" charset="2"/>
                  </a:rPr>
                  <a:t>D</a:t>
                </a:r>
                <a:r>
                  <a:rPr lang="fr-FR" dirty="0"/>
                  <a:t>H</a:t>
                </a:r>
                <a:r>
                  <a:rPr lang="fr-FR" baseline="-25000" dirty="0"/>
                  <a:t>1</a:t>
                </a:r>
                <a:r>
                  <a:rPr lang="fr-FR" dirty="0"/>
                  <a:t> + k</a:t>
                </a:r>
                <a:r>
                  <a:rPr lang="fr-FR" baseline="-25000" dirty="0"/>
                  <a:t>2</a:t>
                </a:r>
                <a:r>
                  <a:rPr lang="fr-FR" dirty="0"/>
                  <a:t> C</a:t>
                </a:r>
                <a:r>
                  <a:rPr lang="fr-FR" baseline="-25000" dirty="0"/>
                  <a:t>Ao</a:t>
                </a:r>
                <a:r>
                  <a:rPr lang="fr-FR" dirty="0"/>
                  <a:t> (1-X) </a:t>
                </a:r>
                <a:r>
                  <a:rPr lang="fr-FR" dirty="0">
                    <a:latin typeface="Symbol" pitchFamily="2" charset="2"/>
                  </a:rPr>
                  <a:t>D</a:t>
                </a:r>
                <a:r>
                  <a:rPr lang="fr-FR" dirty="0"/>
                  <a:t>H</a:t>
                </a:r>
                <a:r>
                  <a:rPr lang="fr-FR" baseline="-25000" dirty="0"/>
                  <a:t>2</a:t>
                </a:r>
                <a:r>
                  <a:rPr lang="fr-FR" dirty="0"/>
                  <a:t> + k</a:t>
                </a:r>
                <a:r>
                  <a:rPr lang="fr-FR" baseline="-25000" dirty="0"/>
                  <a:t>3</a:t>
                </a:r>
                <a:r>
                  <a:rPr lang="fr-FR" dirty="0"/>
                  <a:t>(C</a:t>
                </a:r>
                <a:r>
                  <a:rPr lang="fr-FR" baseline="-25000" dirty="0"/>
                  <a:t>Ao</a:t>
                </a:r>
                <a:r>
                  <a:rPr lang="fr-FR" dirty="0"/>
                  <a:t>)</a:t>
                </a:r>
                <a:r>
                  <a:rPr lang="fr-FR" baseline="30000" dirty="0"/>
                  <a:t>2</a:t>
                </a:r>
                <a:r>
                  <a:rPr lang="fr-FR" dirty="0"/>
                  <a:t> (1-X)</a:t>
                </a:r>
                <a:r>
                  <a:rPr lang="fr-FR" baseline="30000" dirty="0"/>
                  <a:t>2</a:t>
                </a:r>
                <a:r>
                  <a:rPr lang="fr-FR" dirty="0"/>
                  <a:t> </a:t>
                </a:r>
                <a:r>
                  <a:rPr lang="fr-FR" dirty="0">
                    <a:latin typeface="Symbol" pitchFamily="2" charset="2"/>
                  </a:rPr>
                  <a:t>D</a:t>
                </a:r>
                <a:r>
                  <a:rPr lang="fr-FR" dirty="0"/>
                  <a:t>H</a:t>
                </a:r>
                <a:r>
                  <a:rPr lang="fr-FR" baseline="-25000" dirty="0"/>
                  <a:t>3</a:t>
                </a:r>
                <a:r>
                  <a:rPr lang="fr-FR" dirty="0"/>
                  <a:t> )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9B53C42-D35C-2B40-811D-24D78F85D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906" y="5384362"/>
                <a:ext cx="5694188" cy="494944"/>
              </a:xfrm>
              <a:prstGeom prst="rect">
                <a:avLst/>
              </a:prstGeom>
              <a:blipFill>
                <a:blip r:embed="rId3"/>
                <a:stretch>
                  <a:fillRect r="-444" b="-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F847E30-F8DB-AA47-A39F-C31A3326A81C}"/>
                  </a:ext>
                </a:extLst>
              </p:cNvPr>
              <p:cNvSpPr txBox="1"/>
              <p:nvPr/>
            </p:nvSpPr>
            <p:spPr>
              <a:xfrm>
                <a:off x="3283527" y="6145551"/>
                <a:ext cx="3591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 smtClean="0"/>
                      <m:t>T</m:t>
                    </m:r>
                    <m:r>
                      <m:rPr>
                        <m:nor/>
                      </m:rPr>
                      <a:rPr lang="fr-FR" baseline="-25000" dirty="0" smtClean="0"/>
                      <m:t>S</m:t>
                    </m:r>
                    <m:r>
                      <m:rPr>
                        <m:nor/>
                      </m:rPr>
                      <a:rPr lang="fr-FR" dirty="0" smtClean="0"/>
                      <m:t>−</m:t>
                    </m:r>
                    <m:r>
                      <m:rPr>
                        <m:nor/>
                      </m:rPr>
                      <a:rPr lang="fr-FR" dirty="0" smtClean="0"/>
                      <m:t>TE</m:t>
                    </m:r>
                    <m:r>
                      <a:rPr lang="fr-FR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 13,77°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  ⇒   T</a:t>
                </a:r>
                <a:r>
                  <a:rPr lang="fr-FR" baseline="-25000" dirty="0"/>
                  <a:t>E</a:t>
                </a:r>
                <a:r>
                  <a:rPr lang="fr-FR" dirty="0"/>
                  <a:t> = 36,23°C </a:t>
                </a: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F847E30-F8DB-AA47-A39F-C31A3326A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527" y="6145551"/>
                <a:ext cx="3591048" cy="369332"/>
              </a:xfrm>
              <a:prstGeom prst="rect">
                <a:avLst/>
              </a:prstGeom>
              <a:blipFill>
                <a:blip r:embed="rId4"/>
                <a:stretch>
                  <a:fillRect t="-6667" r="-353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re 1">
            <a:extLst>
              <a:ext uri="{FF2B5EF4-FFF2-40B4-BE49-F238E27FC236}">
                <a16:creationId xmlns:a16="http://schemas.microsoft.com/office/drawing/2014/main" id="{B6B820D7-FEF2-1848-87EF-4339B35F4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en-GB" sz="3600" dirty="0"/>
              <a:t>Yield optimisation </a:t>
            </a:r>
          </a:p>
        </p:txBody>
      </p:sp>
    </p:spTree>
    <p:extLst>
      <p:ext uri="{BB962C8B-B14F-4D97-AF65-F5344CB8AC3E}">
        <p14:creationId xmlns:p14="http://schemas.microsoft.com/office/powerpoint/2010/main" val="315975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3" grpId="0"/>
      <p:bldP spid="1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4940</TotalTime>
  <Words>1307</Words>
  <Application>Microsoft Office PowerPoint</Application>
  <PresentationFormat>宽屏</PresentationFormat>
  <Paragraphs>140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Calibri Courant</vt:lpstr>
      <vt:lpstr>Arial</vt:lpstr>
      <vt:lpstr>Calibri</vt:lpstr>
      <vt:lpstr>Calibri Light</vt:lpstr>
      <vt:lpstr>Cambria Math</vt:lpstr>
      <vt:lpstr>Symbol</vt:lpstr>
      <vt:lpstr>Thème Office</vt:lpstr>
      <vt:lpstr>Yield optimisation </vt:lpstr>
      <vt:lpstr>Yield optimisation </vt:lpstr>
      <vt:lpstr>PowerPoint 演示文稿</vt:lpstr>
      <vt:lpstr>Yield optimisation </vt:lpstr>
      <vt:lpstr>Yield optimisation </vt:lpstr>
      <vt:lpstr>Yield optimisation </vt:lpstr>
      <vt:lpstr>Yield optimisation </vt:lpstr>
      <vt:lpstr>PowerPoint 演示文稿</vt:lpstr>
      <vt:lpstr>Yield optimisation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Réaction autocatalytique </dc:title>
  <dc:creator>Microsoft Office User</dc:creator>
  <cp:lastModifiedBy>Yueqiang Cao</cp:lastModifiedBy>
  <cp:revision>64</cp:revision>
  <dcterms:created xsi:type="dcterms:W3CDTF">2020-03-23T12:57:43Z</dcterms:created>
  <dcterms:modified xsi:type="dcterms:W3CDTF">2024-04-08T01:17:26Z</dcterms:modified>
</cp:coreProperties>
</file>