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665"/>
  </p:normalViewPr>
  <p:slideViewPr>
    <p:cSldViewPr snapToGrid="0" snapToObjects="1">
      <p:cViewPr varScale="1">
        <p:scale>
          <a:sx n="72" d="100"/>
          <a:sy n="72" d="100"/>
        </p:scale>
        <p:origin x="-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rcadie/Desktop/Jacques/TD/GRC/6POT/Calcul_Constan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 (K)</a:t>
            </a:r>
          </a:p>
        </c:rich>
      </c:tx>
      <c:layout>
        <c:manualLayout>
          <c:xMode val="edge"/>
          <c:yMode val="edge"/>
          <c:x val="0.67540897137617184"/>
          <c:y val="0.711764705882352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'Courbes '!$B$1</c:f>
              <c:strCache>
                <c:ptCount val="1"/>
                <c:pt idx="0">
                  <c:v>Equilibre 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'Courbes '!$A$2:$A$152</c:f>
              <c:numCache>
                <c:formatCode>General</c:formatCode>
                <c:ptCount val="15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</c:numCache>
            </c:numRef>
          </c:xVal>
          <c:yVal>
            <c:numRef>
              <c:f>'Courbes '!$B$2:$B$152</c:f>
              <c:numCache>
                <c:formatCode>General</c:formatCode>
                <c:ptCount val="151"/>
                <c:pt idx="0">
                  <c:v>0.99995521912454743</c:v>
                </c:pt>
                <c:pt idx="1">
                  <c:v>0.99994926468075385</c:v>
                </c:pt>
                <c:pt idx="2">
                  <c:v>0.99994255421960498</c:v>
                </c:pt>
                <c:pt idx="3">
                  <c:v>0.99993499634800076</c:v>
                </c:pt>
                <c:pt idx="4">
                  <c:v>0.99992648918964078</c:v>
                </c:pt>
                <c:pt idx="5">
                  <c:v>0.99991691924893988</c:v>
                </c:pt>
                <c:pt idx="6">
                  <c:v>0.99990616015929756</c:v>
                </c:pt>
                <c:pt idx="7">
                  <c:v>0.9998940713047566</c:v>
                </c:pt>
                <c:pt idx="8">
                  <c:v>0.99988049630314635</c:v>
                </c:pt>
                <c:pt idx="9">
                  <c:v>0.99986526133777398</c:v>
                </c:pt>
                <c:pt idx="10">
                  <c:v>0.99984817332363496</c:v>
                </c:pt>
                <c:pt idx="11">
                  <c:v>0.99982901789292955</c:v>
                </c:pt>
                <c:pt idx="12">
                  <c:v>0.9998075571834113</c:v>
                </c:pt>
                <c:pt idx="13">
                  <c:v>0.99978352741173626</c:v>
                </c:pt>
                <c:pt idx="14">
                  <c:v>0.99975663621253985</c:v>
                </c:pt>
                <c:pt idx="15">
                  <c:v>0.99972655972242508</c:v>
                </c:pt>
                <c:pt idx="16">
                  <c:v>0.99969293938640436</c:v>
                </c:pt>
                <c:pt idx="17">
                  <c:v>0.99965537846259933</c:v>
                </c:pt>
                <c:pt idx="18">
                  <c:v>0.99961343819915349</c:v>
                </c:pt>
                <c:pt idx="19">
                  <c:v>0.99956663365537002</c:v>
                </c:pt>
                <c:pt idx="20">
                  <c:v>0.99951442913703303</c:v>
                </c:pt>
                <c:pt idx="21">
                  <c:v>0.99945623321372501</c:v>
                </c:pt>
                <c:pt idx="22">
                  <c:v>0.99939139328369964</c:v>
                </c:pt>
                <c:pt idx="23">
                  <c:v>0.99931918964954791</c:v>
                </c:pt>
                <c:pt idx="24">
                  <c:v>0.99923882906547046</c:v>
                </c:pt>
                <c:pt idx="25">
                  <c:v>0.9991494377144996</c:v>
                </c:pt>
                <c:pt idx="26">
                  <c:v>0.99905005357149868</c:v>
                </c:pt>
                <c:pt idx="27">
                  <c:v>0.99893961810520526</c:v>
                </c:pt>
                <c:pt idx="28">
                  <c:v>0.99881696727007119</c:v>
                </c:pt>
                <c:pt idx="29">
                  <c:v>0.99868082173614869</c:v>
                </c:pt>
                <c:pt idx="30">
                  <c:v>0.99852977630288531</c:v>
                </c:pt>
                <c:pt idx="31">
                  <c:v>0.99836228844044461</c:v>
                </c:pt>
                <c:pt idx="32">
                  <c:v>0.9981766659001553</c:v>
                </c:pt>
                <c:pt idx="33">
                  <c:v>0.9979710533339704</c:v>
                </c:pt>
                <c:pt idx="34">
                  <c:v>0.99774341786152831</c:v>
                </c:pt>
                <c:pt idx="35">
                  <c:v>0.99749153352262432</c:v>
                </c:pt>
                <c:pt idx="36">
                  <c:v>0.99721296455282005</c:v>
                </c:pt>
                <c:pt idx="37">
                  <c:v>0.99690504742066322</c:v>
                </c:pt>
                <c:pt idx="38">
                  <c:v>0.99656487156680218</c:v>
                </c:pt>
                <c:pt idx="39">
                  <c:v>0.99618925878835496</c:v>
                </c:pt>
                <c:pt idx="40">
                  <c:v>0.99577474121654186</c:v>
                </c:pt>
                <c:pt idx="41">
                  <c:v>0.99531753784209576</c:v>
                </c:pt>
                <c:pt idx="42">
                  <c:v>0.99481352955170343</c:v>
                </c:pt>
                <c:pt idx="43">
                  <c:v>0.99425823265011593</c:v>
                </c:pt>
                <c:pt idx="44">
                  <c:v>0.99364677085705755</c:v>
                </c:pt>
                <c:pt idx="45">
                  <c:v>0.99297384578619707</c:v>
                </c:pt>
                <c:pt idx="46">
                  <c:v>0.99223370593579796</c:v>
                </c:pt>
                <c:pt idx="47">
                  <c:v>0.99142011424790988</c:v>
                </c:pt>
                <c:pt idx="48">
                  <c:v>0.99052631432578719</c:v>
                </c:pt>
                <c:pt idx="49">
                  <c:v>0.98954499543843144</c:v>
                </c:pt>
                <c:pt idx="50">
                  <c:v>0.98846825648754555</c:v>
                </c:pt>
                <c:pt idx="51">
                  <c:v>0.98728756916665239</c:v>
                </c:pt>
                <c:pt idx="52">
                  <c:v>0.98599374060554346</c:v>
                </c:pt>
                <c:pt idx="53">
                  <c:v>0.98457687586647225</c:v>
                </c:pt>
                <c:pt idx="54">
                  <c:v>0.983026340742433</c:v>
                </c:pt>
                <c:pt idx="55">
                  <c:v>0.98133072540323329</c:v>
                </c:pt>
                <c:pt idx="56">
                  <c:v>0.97947780954245822</c:v>
                </c:pt>
                <c:pt idx="57">
                  <c:v>0.97745452979823721</c:v>
                </c:pt>
                <c:pt idx="58">
                  <c:v>0.97524695035297138</c:v>
                </c:pt>
                <c:pt idx="59">
                  <c:v>0.97284023776148332</c:v>
                </c:pt>
                <c:pt idx="60">
                  <c:v>0.97021864121239931</c:v>
                </c:pt>
                <c:pt idx="61">
                  <c:v>0.96736547959221875</c:v>
                </c:pt>
                <c:pt idx="62">
                  <c:v>0.96426313689279008</c:v>
                </c:pt>
                <c:pt idx="63">
                  <c:v>0.96089306767694382</c:v>
                </c:pt>
                <c:pt idx="64">
                  <c:v>0.95723581448865136</c:v>
                </c:pt>
                <c:pt idx="65">
                  <c:v>0.95327103925651213</c:v>
                </c:pt>
                <c:pt idx="66">
                  <c:v>0.94897757088402312</c:v>
                </c:pt>
                <c:pt idx="67">
                  <c:v>0.94433347133652046</c:v>
                </c:pt>
                <c:pt idx="68">
                  <c:v>0.93931612261022734</c:v>
                </c:pt>
                <c:pt idx="69">
                  <c:v>0.93390233698895864</c:v>
                </c:pt>
                <c:pt idx="70">
                  <c:v>0.92806849294205651</c:v>
                </c:pt>
                <c:pt idx="71">
                  <c:v>0.92179069887494125</c:v>
                </c:pt>
                <c:pt idx="72">
                  <c:v>0.91504498669192569</c:v>
                </c:pt>
                <c:pt idx="73">
                  <c:v>0.90780753675030956</c:v>
                </c:pt>
                <c:pt idx="74">
                  <c:v>0.9000549352566658</c:v>
                </c:pt>
                <c:pt idx="75">
                  <c:v>0.89176446446478386</c:v>
                </c:pt>
                <c:pt idx="76">
                  <c:v>0.88291442516836649</c:v>
                </c:pt>
                <c:pt idx="77">
                  <c:v>0.8734844899355344</c:v>
                </c:pt>
                <c:pt idx="78">
                  <c:v>0.86345608431067233</c:v>
                </c:pt>
                <c:pt idx="79">
                  <c:v>0.85281279182818404</c:v>
                </c:pt>
                <c:pt idx="80">
                  <c:v>0.84154077717238507</c:v>
                </c:pt>
                <c:pt idx="81">
                  <c:v>0.82962922022398278</c:v>
                </c:pt>
                <c:pt idx="82">
                  <c:v>0.81707075211976488</c:v>
                </c:pt>
                <c:pt idx="83">
                  <c:v>0.8038618828983799</c:v>
                </c:pt>
                <c:pt idx="84">
                  <c:v>0.79000340890715148</c:v>
                </c:pt>
                <c:pt idx="85">
                  <c:v>0.77550078701025782</c:v>
                </c:pt>
                <c:pt idx="86">
                  <c:v>0.76036446188074192</c:v>
                </c:pt>
                <c:pt idx="87">
                  <c:v>0.74461013238950657</c:v>
                </c:pt>
                <c:pt idx="88">
                  <c:v>0.72825894342416531</c:v>
                </c:pt>
                <c:pt idx="89">
                  <c:v>0.71133759045732325</c:v>
                </c:pt>
                <c:pt idx="90">
                  <c:v>0.69387832588298504</c:v>
                </c:pt>
                <c:pt idx="91">
                  <c:v>0.67591885855297718</c:v>
                </c:pt>
                <c:pt idx="92">
                  <c:v>0.65750214102431104</c:v>
                </c:pt>
                <c:pt idx="93">
                  <c:v>0.63867604267005262</c:v>
                </c:pt>
                <c:pt idx="94">
                  <c:v>0.61949291085496738</c:v>
                </c:pt>
                <c:pt idx="95">
                  <c:v>0.60000902663076272</c:v>
                </c:pt>
                <c:pt idx="96">
                  <c:v>0.5802839656283203</c:v>
                </c:pt>
                <c:pt idx="97">
                  <c:v>0.56037987876408291</c:v>
                </c:pt>
                <c:pt idx="98">
                  <c:v>0.54036071078651049</c:v>
                </c:pt>
                <c:pt idx="99">
                  <c:v>0.52029137734447273</c:v>
                </c:pt>
                <c:pt idx="100">
                  <c:v>0.50023692298702782</c:v>
                </c:pt>
                <c:pt idx="101">
                  <c:v>0.48026168319042306</c:v>
                </c:pt>
                <c:pt idx="102">
                  <c:v>0.46042847311390356</c:v>
                </c:pt>
                <c:pt idx="103">
                  <c:v>0.44079782434841247</c:v>
                </c:pt>
                <c:pt idx="104">
                  <c:v>0.42142728855126432</c:v>
                </c:pt>
                <c:pt idx="105">
                  <c:v>0.402370823725622</c:v>
                </c:pt>
                <c:pt idx="106">
                  <c:v>0.3836782752211198</c:v>
                </c:pt>
                <c:pt idx="107">
                  <c:v>0.36539495953974316</c:v>
                </c:pt>
                <c:pt idx="108">
                  <c:v>0.34756135497084961</c:v>
                </c:pt>
                <c:pt idx="109">
                  <c:v>0.33021289917606311</c:v>
                </c:pt>
                <c:pt idx="110">
                  <c:v>0.31337989029197411</c:v>
                </c:pt>
                <c:pt idx="111">
                  <c:v>0.29708748506502897</c:v>
                </c:pt>
                <c:pt idx="112">
                  <c:v>0.28135578507896625</c:v>
                </c:pt>
                <c:pt idx="113">
                  <c:v>0.26620000033016405</c:v>
                </c:pt>
                <c:pt idx="114">
                  <c:v>0.25163067825387142</c:v>
                </c:pt>
                <c:pt idx="115">
                  <c:v>0.23765398576820063</c:v>
                </c:pt>
                <c:pt idx="116">
                  <c:v>0.22427203191683276</c:v>
                </c:pt>
                <c:pt idx="117">
                  <c:v>0.21148321916862961</c:v>
                </c:pt>
                <c:pt idx="118">
                  <c:v>0.19928261227520874</c:v>
                </c:pt>
                <c:pt idx="119">
                  <c:v>0.18766231469613248</c:v>
                </c:pt>
                <c:pt idx="120">
                  <c:v>0.17661184387998455</c:v>
                </c:pt>
                <c:pt idx="121">
                  <c:v>0.16611849805293299</c:v>
                </c:pt>
                <c:pt idx="122">
                  <c:v>0.15616770854104325</c:v>
                </c:pt>
                <c:pt idx="123">
                  <c:v>0.14674337298044179</c:v>
                </c:pt>
                <c:pt idx="124">
                  <c:v>0.13782816600635164</c:v>
                </c:pt>
                <c:pt idx="125">
                  <c:v>0.12940382512801385</c:v>
                </c:pt>
                <c:pt idx="126">
                  <c:v>0.12145141047361681</c:v>
                </c:pt>
                <c:pt idx="127">
                  <c:v>0.11395153792011845</c:v>
                </c:pt>
                <c:pt idx="128">
                  <c:v>0.10688458580764328</c:v>
                </c:pt>
                <c:pt idx="129">
                  <c:v>0.1002308759840594</c:v>
                </c:pt>
                <c:pt idx="130">
                  <c:v>9.3970830343085968E-2</c:v>
                </c:pt>
                <c:pt idx="131">
                  <c:v>8.8085104322950095E-2</c:v>
                </c:pt>
                <c:pt idx="132">
                  <c:v>8.2554699036861107E-2</c:v>
                </c:pt>
                <c:pt idx="133">
                  <c:v>7.7361053827087953E-2</c:v>
                </c:pt>
                <c:pt idx="134">
                  <c:v>7.2486121085843874E-2</c:v>
                </c:pt>
                <c:pt idx="135">
                  <c:v>6.7912425182335298E-2</c:v>
                </c:pt>
                <c:pt idx="136">
                  <c:v>6.3623107288813305E-2</c:v>
                </c:pt>
                <c:pt idx="137">
                  <c:v>5.9601957820081215E-2</c:v>
                </c:pt>
                <c:pt idx="138">
                  <c:v>5.5833438100075378E-2</c:v>
                </c:pt>
                <c:pt idx="139">
                  <c:v>5.2302692753695611E-2</c:v>
                </c:pt>
                <c:pt idx="140">
                  <c:v>4.8995554198344428E-2</c:v>
                </c:pt>
                <c:pt idx="141">
                  <c:v>4.5898540482774593E-2</c:v>
                </c:pt>
                <c:pt idx="142">
                  <c:v>4.2998847594744136E-2</c:v>
                </c:pt>
                <c:pt idx="143">
                  <c:v>4.0284337236580856E-2</c:v>
                </c:pt>
                <c:pt idx="144">
                  <c:v>3.7743520951230972E-2</c:v>
                </c:pt>
                <c:pt idx="145">
                  <c:v>3.5365541372041676E-2</c:v>
                </c:pt>
                <c:pt idx="146">
                  <c:v>3.3140151268401842E-2</c:v>
                </c:pt>
                <c:pt idx="147">
                  <c:v>3.1057690966766478E-2</c:v>
                </c:pt>
                <c:pt idx="148">
                  <c:v>2.9109064642723507E-2</c:v>
                </c:pt>
                <c:pt idx="149">
                  <c:v>2.7285715904392674E-2</c:v>
                </c:pt>
                <c:pt idx="150">
                  <c:v>2.5579603020327493E-2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DA-CA46-84E0-AC559F127945}"/>
            </c:ext>
          </c:extLst>
        </c:ser>
        <c:ser>
          <c:idx val="1"/>
          <c:order val="1"/>
          <c:tx>
            <c:strRef>
              <c:f>'Courbes '!$C$1</c:f>
              <c:strCache>
                <c:ptCount val="1"/>
                <c:pt idx="0">
                  <c:v>POT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'Courbes '!$A$2:$A$152</c:f>
              <c:numCache>
                <c:formatCode>General</c:formatCode>
                <c:ptCount val="15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</c:numCache>
            </c:numRef>
          </c:xVal>
          <c:yVal>
            <c:numRef>
              <c:f>'Courbes '!$C$2:$C$152</c:f>
              <c:numCache>
                <c:formatCode>General</c:formatCode>
                <c:ptCount val="151"/>
                <c:pt idx="0">
                  <c:v>0.99989548165281306</c:v>
                </c:pt>
                <c:pt idx="1">
                  <c:v>0.99988158495037249</c:v>
                </c:pt>
                <c:pt idx="2">
                  <c:v>0.99986592409110386</c:v>
                </c:pt>
                <c:pt idx="3">
                  <c:v>0.99984828588294006</c:v>
                </c:pt>
                <c:pt idx="4">
                  <c:v>0.99982843269910981</c:v>
                </c:pt>
                <c:pt idx="5">
                  <c:v>0.99980609983514845</c:v>
                </c:pt>
                <c:pt idx="6">
                  <c:v>0.99978099259814135</c:v>
                </c:pt>
                <c:pt idx="7">
                  <c:v>0.99975278310313764</c:v>
                </c:pt>
                <c:pt idx="8">
                  <c:v>0.99972110674957915</c:v>
                </c:pt>
                <c:pt idx="9">
                  <c:v>0.99968555834834594</c:v>
                </c:pt>
                <c:pt idx="10">
                  <c:v>0.99964568786763952</c:v>
                </c:pt>
                <c:pt idx="11">
                  <c:v>0.99960099576338779</c:v>
                </c:pt>
                <c:pt idx="12">
                  <c:v>0.99955092785717625</c:v>
                </c:pt>
                <c:pt idx="13">
                  <c:v>0.99949486972188084</c:v>
                </c:pt>
                <c:pt idx="14">
                  <c:v>0.9994321405322002</c:v>
                </c:pt>
                <c:pt idx="15">
                  <c:v>0.99936198633417417</c:v>
                </c:pt>
                <c:pt idx="16">
                  <c:v>0.99928357268453794</c:v>
                </c:pt>
                <c:pt idx="17">
                  <c:v>0.99919597660740522</c:v>
                </c:pt>
                <c:pt idx="18">
                  <c:v>0.99909817781233901</c:v>
                </c:pt>
                <c:pt idx="19">
                  <c:v>0.99898904911436082</c:v>
                </c:pt>
                <c:pt idx="20">
                  <c:v>0.99886734599293048</c:v>
                </c:pt>
                <c:pt idx="21">
                  <c:v>0.99873169522342242</c:v>
                </c:pt>
                <c:pt idx="22">
                  <c:v>0.99858058251121817</c:v>
                </c:pt>
                <c:pt idx="23">
                  <c:v>0.99841233905527282</c:v>
                </c:pt>
                <c:pt idx="24">
                  <c:v>0.99822512696502941</c:v>
                </c:pt>
                <c:pt idx="25">
                  <c:v>0.99801692345191451</c:v>
                </c:pt>
                <c:pt idx="26">
                  <c:v>0.99778550371454322</c:v>
                </c:pt>
                <c:pt idx="27">
                  <c:v>0.99752842243531348</c:v>
                </c:pt>
                <c:pt idx="28">
                  <c:v>0.99724299380551074</c:v>
                </c:pt>
                <c:pt idx="29">
                  <c:v>0.99692626999659772</c:v>
                </c:pt>
                <c:pt idx="30">
                  <c:v>0.99657501799732329</c:v>
                </c:pt>
                <c:pt idx="31">
                  <c:v>0.9961856947399752</c:v>
                </c:pt>
                <c:pt idx="32">
                  <c:v>0.99575442044492202</c:v>
                </c:pt>
                <c:pt idx="33">
                  <c:v>0.99527695012099726</c:v>
                </c:pt>
                <c:pt idx="34">
                  <c:v>0.99474864317078626</c:v>
                </c:pt>
                <c:pt idx="35">
                  <c:v>0.99416443106512209</c:v>
                </c:pt>
                <c:pt idx="36">
                  <c:v>0.99351878307072683</c:v>
                </c:pt>
                <c:pt idx="37">
                  <c:v>0.99280567003978648</c:v>
                </c:pt>
                <c:pt idx="38">
                  <c:v>0.99201852630116361</c:v>
                </c:pt>
                <c:pt idx="39">
                  <c:v>0.99115020973092816</c:v>
                </c:pt>
                <c:pt idx="40">
                  <c:v>0.99019296012601188</c:v>
                </c:pt>
                <c:pt idx="41">
                  <c:v>0.98913835606022826</c:v>
                </c:pt>
                <c:pt idx="42">
                  <c:v>0.98797727046789807</c:v>
                </c:pt>
                <c:pt idx="43">
                  <c:v>0.9866998252782172</c:v>
                </c:pt>
                <c:pt idx="44">
                  <c:v>0.98529534551460907</c:v>
                </c:pt>
                <c:pt idx="45">
                  <c:v>0.98375231337897984</c:v>
                </c:pt>
                <c:pt idx="46">
                  <c:v>0.98205832296224349</c:v>
                </c:pt>
                <c:pt idx="47">
                  <c:v>0.98020003636083142</c:v>
                </c:pt>
                <c:pt idx="48">
                  <c:v>0.97816314213489541</c:v>
                </c:pt>
                <c:pt idx="49">
                  <c:v>0.97593231721798823</c:v>
                </c:pt>
                <c:pt idx="50">
                  <c:v>0.9734911935799061</c:v>
                </c:pt>
                <c:pt idx="51">
                  <c:v>0.9708223311531412</c:v>
                </c:pt>
                <c:pt idx="52">
                  <c:v>0.96790719875691167</c:v>
                </c:pt>
                <c:pt idx="53">
                  <c:v>0.96472616498764074</c:v>
                </c:pt>
                <c:pt idx="54">
                  <c:v>0.96125850128595858</c:v>
                </c:pt>
                <c:pt idx="55">
                  <c:v>0.95748239963074744</c:v>
                </c:pt>
                <c:pt idx="56">
                  <c:v>0.9533750075409444</c:v>
                </c:pt>
                <c:pt idx="57">
                  <c:v>0.94891248327364974</c:v>
                </c:pt>
                <c:pt idx="58">
                  <c:v>0.94407007427732792</c:v>
                </c:pt>
                <c:pt idx="59">
                  <c:v>0.93882222207317234</c:v>
                </c:pt>
                <c:pt idx="60">
                  <c:v>0.93314269677434702</c:v>
                </c:pt>
                <c:pt idx="61">
                  <c:v>0.92700476438709112</c:v>
                </c:pt>
                <c:pt idx="62">
                  <c:v>0.92038138984220363</c:v>
                </c:pt>
                <c:pt idx="63">
                  <c:v>0.91324547835121983</c:v>
                </c:pt>
                <c:pt idx="64">
                  <c:v>0.90557015713922606</c:v>
                </c:pt>
                <c:pt idx="65">
                  <c:v>0.89732909884808842</c:v>
                </c:pt>
                <c:pt idx="66">
                  <c:v>0.88849688690631012</c:v>
                </c:pt>
                <c:pt idx="67">
                  <c:v>0.87904942190882118</c:v>
                </c:pt>
                <c:pt idx="68">
                  <c:v>0.86896436653662301</c:v>
                </c:pt>
                <c:pt idx="69">
                  <c:v>0.85822162478284092</c:v>
                </c:pt>
                <c:pt idx="70">
                  <c:v>0.84680384926785235</c:v>
                </c:pt>
                <c:pt idx="71">
                  <c:v>0.83469696827473761</c:v>
                </c:pt>
                <c:pt idx="72">
                  <c:v>0.82189072189593759</c:v>
                </c:pt>
                <c:pt idx="73">
                  <c:v>0.80837919445892148</c:v>
                </c:pt>
                <c:pt idx="74">
                  <c:v>0.7941613283246618</c:v>
                </c:pt>
                <c:pt idx="75">
                  <c:v>0.77924140238206763</c:v>
                </c:pt>
                <c:pt idx="76">
                  <c:v>0.76362945726241527</c:v>
                </c:pt>
                <c:pt idx="77">
                  <c:v>0.74734164864212327</c:v>
                </c:pt>
                <c:pt idx="78">
                  <c:v>0.73040051014980256</c:v>
                </c:pt>
                <c:pt idx="79">
                  <c:v>0.71283510847620413</c:v>
                </c:pt>
                <c:pt idx="80">
                  <c:v>0.69468107538847657</c:v>
                </c:pt>
                <c:pt idx="81">
                  <c:v>0.67598050449426861</c:v>
                </c:pt>
                <c:pt idx="82">
                  <c:v>0.65678170473103725</c:v>
                </c:pt>
                <c:pt idx="83">
                  <c:v>0.63713880753061214</c:v>
                </c:pt>
                <c:pt idx="84">
                  <c:v>0.61711123020361791</c:v>
                </c:pt>
                <c:pt idx="85">
                  <c:v>0.596763004003521</c:v>
                </c:pt>
                <c:pt idx="86">
                  <c:v>0.57616198121156492</c:v>
                </c:pt>
                <c:pt idx="87">
                  <c:v>0.55537894105083208</c:v>
                </c:pt>
                <c:pt idx="88">
                  <c:v>0.53448661891637705</c:v>
                </c:pt>
                <c:pt idx="89">
                  <c:v>0.51355868696710416</c:v>
                </c:pt>
                <c:pt idx="90">
                  <c:v>0.49266871630864884</c:v>
                </c:pt>
                <c:pt idx="91">
                  <c:v>0.47188915165060913</c:v>
                </c:pt>
                <c:pt idx="92">
                  <c:v>0.45129032840999317</c:v>
                </c:pt>
                <c:pt idx="93">
                  <c:v>0.43093955983897297</c:v>
                </c:pt>
                <c:pt idx="94">
                  <c:v>0.41090031807332827</c:v>
                </c:pt>
                <c:pt idx="95">
                  <c:v>0.39123152831083363</c:v>
                </c:pt>
                <c:pt idx="96">
                  <c:v>0.37198698997783503</c:v>
                </c:pt>
                <c:pt idx="97">
                  <c:v>0.35321493309429169</c:v>
                </c:pt>
                <c:pt idx="98">
                  <c:v>0.33495771246005956</c:v>
                </c:pt>
                <c:pt idx="99">
                  <c:v>0.31725163707758802</c:v>
                </c:pt>
                <c:pt idx="100">
                  <c:v>0.3001269276567381</c:v>
                </c:pt>
                <c:pt idx="101">
                  <c:v>0.28360779129943953</c:v>
                </c:pt>
                <c:pt idx="102">
                  <c:v>0.26771259963923311</c:v>
                </c:pt>
                <c:pt idx="103">
                  <c:v>0.25245415484132111</c:v>
                </c:pt>
                <c:pt idx="104">
                  <c:v>0.23784002691443182</c:v>
                </c:pt>
                <c:pt idx="105">
                  <c:v>0.22387294565609037</c:v>
                </c:pt>
                <c:pt idx="106">
                  <c:v>0.21055123112193594</c:v>
                </c:pt>
                <c:pt idx="107">
                  <c:v>0.19786924763132852</c:v>
                </c:pt>
                <c:pt idx="108">
                  <c:v>0.185817867844113</c:v>
                </c:pt>
                <c:pt idx="109">
                  <c:v>0.17438493522149137</c:v>
                </c:pt>
                <c:pt idx="110">
                  <c:v>0.16355571508707703</c:v>
                </c:pt>
                <c:pt idx="111">
                  <c:v>0.15331332642159631</c:v>
                </c:pt>
                <c:pt idx="112">
                  <c:v>0.14363914836891029</c:v>
                </c:pt>
                <c:pt idx="113">
                  <c:v>0.13451319713722729</c:v>
                </c:pt>
                <c:pt idx="114">
                  <c:v>0.1259144705045957</c:v>
                </c:pt>
                <c:pt idx="115">
                  <c:v>0.11782125845761898</c:v>
                </c:pt>
                <c:pt idx="116">
                  <c:v>0.11021141959839929</c:v>
                </c:pt>
                <c:pt idx="117">
                  <c:v>0.10306262385047876</c:v>
                </c:pt>
                <c:pt idx="118">
                  <c:v>9.6352562692567312E-2</c:v>
                </c:pt>
                <c:pt idx="119">
                  <c:v>9.0059128667578245E-2</c:v>
                </c:pt>
                <c:pt idx="120">
                  <c:v>8.4160566275577192E-2</c:v>
                </c:pt>
                <c:pt idx="121">
                  <c:v>7.8635596586119932E-2</c:v>
                </c:pt>
                <c:pt idx="122">
                  <c:v>7.3463518020913249E-2</c:v>
                </c:pt>
                <c:pt idx="123">
                  <c:v>6.8624285783770958E-2</c:v>
                </c:pt>
                <c:pt idx="124">
                  <c:v>6.4098572371229262E-2</c:v>
                </c:pt>
                <c:pt idx="125">
                  <c:v>5.9867811501538144E-2</c:v>
                </c:pt>
                <c:pt idx="126">
                  <c:v>5.5914227667089797E-2</c:v>
                </c:pt>
                <c:pt idx="127">
                  <c:v>5.2220853358346232E-2</c:v>
                </c:pt>
                <c:pt idx="128">
                  <c:v>4.8771535836139523E-2</c:v>
                </c:pt>
                <c:pt idx="129">
                  <c:v>4.5550935152148059E-2</c:v>
                </c:pt>
                <c:pt idx="130">
                  <c:v>4.2544514940502411E-2</c:v>
                </c:pt>
                <c:pt idx="131">
                  <c:v>3.9738527331704403E-2</c:v>
                </c:pt>
                <c:pt idx="132">
                  <c:v>3.7119993176491756E-2</c:v>
                </c:pt>
                <c:pt idx="133">
                  <c:v>3.4676678614344654E-2</c:v>
                </c:pt>
                <c:pt idx="134">
                  <c:v>3.2397068880250887E-2</c:v>
                </c:pt>
                <c:pt idx="135">
                  <c:v>3.0270340114780442E-2</c:v>
                </c:pt>
                <c:pt idx="136">
                  <c:v>2.8286329826658838E-2</c:v>
                </c:pt>
                <c:pt idx="137">
                  <c:v>2.6435506553545696E-2</c:v>
                </c:pt>
                <c:pt idx="138">
                  <c:v>2.4708939175113111E-2</c:v>
                </c:pt>
                <c:pt idx="139">
                  <c:v>2.3098266252070863E-2</c:v>
                </c:pt>
                <c:pt idx="140">
                  <c:v>2.1595665694646233E-2</c:v>
                </c:pt>
                <c:pt idx="141">
                  <c:v>2.0193825003332604E-2</c:v>
                </c:pt>
                <c:pt idx="142">
                  <c:v>1.8885912272557693E-2</c:v>
                </c:pt>
                <c:pt idx="143">
                  <c:v>1.7665548103399046E-2</c:v>
                </c:pt>
                <c:pt idx="144">
                  <c:v>1.6526778533765555E-2</c:v>
                </c:pt>
                <c:pt idx="145">
                  <c:v>1.5464049062721632E-2</c:v>
                </c:pt>
                <c:pt idx="146">
                  <c:v>1.4472179819167893E-2</c:v>
                </c:pt>
                <c:pt idx="147">
                  <c:v>1.354634190317726E-2</c:v>
                </c:pt>
                <c:pt idx="148">
                  <c:v>1.268203491034667E-2</c:v>
                </c:pt>
                <c:pt idx="149">
                  <c:v>1.1875065634971866E-2</c:v>
                </c:pt>
                <c:pt idx="150">
                  <c:v>1.1121527936228309E-2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DA-CA46-84E0-AC559F127945}"/>
            </c:ext>
          </c:extLst>
        </c:ser>
        <c:ser>
          <c:idx val="2"/>
          <c:order val="2"/>
          <c:tx>
            <c:strRef>
              <c:f>'Courbes '!$D$1</c:f>
              <c:strCache>
                <c:ptCount val="1"/>
                <c:pt idx="0">
                  <c:v>Piston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'Courbes '!$A$2:$A$152</c:f>
              <c:numCache>
                <c:formatCode>General</c:formatCode>
                <c:ptCount val="15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</c:numCache>
            </c:numRef>
          </c:xVal>
          <c:yVal>
            <c:numRef>
              <c:f>'Courbes '!$D$2:$D$152</c:f>
              <c:numCache>
                <c:formatCode>General</c:formatCode>
                <c:ptCount val="151"/>
                <c:pt idx="0">
                  <c:v>1.0306517656720573E-2</c:v>
                </c:pt>
                <c:pt idx="1">
                  <c:v>1.1311820935766012E-2</c:v>
                </c:pt>
                <c:pt idx="2">
                  <c:v>1.2408822897975437E-2</c:v>
                </c:pt>
                <c:pt idx="3">
                  <c:v>1.3605230377038513E-2</c:v>
                </c:pt>
                <c:pt idx="4">
                  <c:v>1.4909327805904137E-2</c:v>
                </c:pt>
                <c:pt idx="5">
                  <c:v>1.6330012321331033E-2</c:v>
                </c:pt>
                <c:pt idx="6">
                  <c:v>1.7876829889067886E-2</c:v>
                </c:pt>
                <c:pt idx="7">
                  <c:v>1.9560012288021095E-2</c:v>
                </c:pt>
                <c:pt idx="8">
                  <c:v>2.1390514748944447E-2</c:v>
                </c:pt>
                <c:pt idx="9">
                  <c:v>2.3380053993782922E-2</c:v>
                </c:pt>
                <c:pt idx="10">
                  <c:v>2.5541146365081851E-2</c:v>
                </c:pt>
                <c:pt idx="11">
                  <c:v>2.7887145670054816E-2</c:v>
                </c:pt>
                <c:pt idx="12">
                  <c:v>3.0432280290187061E-2</c:v>
                </c:pt>
                <c:pt idx="13">
                  <c:v>3.3191689023817916E-2</c:v>
                </c:pt>
                <c:pt idx="14">
                  <c:v>3.6181455035168612E-2</c:v>
                </c:pt>
                <c:pt idx="15">
                  <c:v>3.9418637177969847E-2</c:v>
                </c:pt>
                <c:pt idx="16">
                  <c:v>4.2921297844463913E-2</c:v>
                </c:pt>
                <c:pt idx="17">
                  <c:v>4.670852636047447E-2</c:v>
                </c:pt>
                <c:pt idx="18">
                  <c:v>5.0800456803940623E-2</c:v>
                </c:pt>
                <c:pt idx="19">
                  <c:v>5.5218278967553561E-2</c:v>
                </c:pt>
                <c:pt idx="20">
                  <c:v>5.9984241015910107E-2</c:v>
                </c:pt>
                <c:pt idx="21">
                  <c:v>6.5121642204285055E-2</c:v>
                </c:pt>
                <c:pt idx="22">
                  <c:v>7.0654813830625926E-2</c:v>
                </c:pt>
                <c:pt idx="23">
                  <c:v>7.6609086386209779E-2</c:v>
                </c:pt>
                <c:pt idx="24">
                  <c:v>8.3010740655791934E-2</c:v>
                </c:pt>
                <c:pt idx="25">
                  <c:v>8.9886940298356435E-2</c:v>
                </c:pt>
                <c:pt idx="26">
                  <c:v>9.7265643219041242E-2</c:v>
                </c:pt>
                <c:pt idx="27">
                  <c:v>0.10517548882727393</c:v>
                </c:pt>
                <c:pt idx="28">
                  <c:v>0.11364565807300148</c:v>
                </c:pt>
                <c:pt idx="29">
                  <c:v>0.12270570297136367</c:v>
                </c:pt>
                <c:pt idx="30">
                  <c:v>0.13238534217772543</c:v>
                </c:pt>
                <c:pt idx="31">
                  <c:v>0.14271421907341991</c:v>
                </c:pt>
                <c:pt idx="32">
                  <c:v>0.15372161878457868</c:v>
                </c:pt>
                <c:pt idx="33">
                  <c:v>0.16543614060130782</c:v>
                </c:pt>
                <c:pt idx="34">
                  <c:v>0.17788532241507446</c:v>
                </c:pt>
                <c:pt idx="35">
                  <c:v>0.1910952140740716</c:v>
                </c:pt>
                <c:pt idx="36">
                  <c:v>0.20508989699866198</c:v>
                </c:pt>
                <c:pt idx="37">
                  <c:v>0.2198909480335686</c:v>
                </c:pt>
                <c:pt idx="38">
                  <c:v>0.2355168463747184</c:v>
                </c:pt>
                <c:pt idx="39">
                  <c:v>0.25198232353252015</c:v>
                </c:pt>
                <c:pt idx="40">
                  <c:v>0.26929765771654707</c:v>
                </c:pt>
                <c:pt idx="41">
                  <c:v>0.28746791578438113</c:v>
                </c:pt>
                <c:pt idx="42">
                  <c:v>0.30649214802179919</c:v>
                </c:pt>
                <c:pt idx="43">
                  <c:v>0.32636254353814831</c:v>
                </c:pt>
                <c:pt idx="44">
                  <c:v>0.34706355698518271</c:v>
                </c:pt>
                <c:pt idx="45">
                  <c:v>0.36857102064078212</c:v>
                </c:pt>
                <c:pt idx="46">
                  <c:v>0.39085125962161238</c:v>
                </c:pt>
                <c:pt idx="47">
                  <c:v>0.41386023205552358</c:v>
                </c:pt>
                <c:pt idx="48">
                  <c:v>0.43754272037608288</c:v>
                </c:pt>
                <c:pt idx="49">
                  <c:v>0.46183160437823312</c:v>
                </c:pt>
                <c:pt idx="50">
                  <c:v>0.48664725112639223</c:v>
                </c:pt>
                <c:pt idx="51">
                  <c:v>0.51189706100867394</c:v>
                </c:pt>
                <c:pt idx="52">
                  <c:v>0.53747521289479305</c:v>
                </c:pt>
                <c:pt idx="53">
                  <c:v>0.56326265412456988</c:v>
                </c:pt>
                <c:pt idx="54">
                  <c:v>0.58912738250487218</c:v>
                </c:pt>
                <c:pt idx="55">
                  <c:v>0.61492506713783401</c:v>
                </c:pt>
                <c:pt idx="56">
                  <c:v>0.64050005220308037</c:v>
                </c:pt>
                <c:pt idx="57">
                  <c:v>0.66568678220227206</c:v>
                </c:pt>
                <c:pt idx="58">
                  <c:v>0.6903116780800177</c:v>
                </c:pt>
                <c:pt idx="59">
                  <c:v>0.71419548054755522</c:v>
                </c:pt>
                <c:pt idx="60">
                  <c:v>0.73715605945933371</c:v>
                </c:pt>
                <c:pt idx="61">
                  <c:v>0.75901166603297299</c:v>
                </c:pt>
                <c:pt idx="62">
                  <c:v>0.77958457816819304</c:v>
                </c:pt>
                <c:pt idx="63">
                  <c:v>0.79870505863545604</c:v>
                </c:pt>
                <c:pt idx="64">
                  <c:v>0.81621551253530622</c:v>
                </c:pt>
                <c:pt idx="65">
                  <c:v>0.83197469589589801</c:v>
                </c:pt>
                <c:pt idx="66">
                  <c:v>0.84586179404602946</c:v>
                </c:pt>
                <c:pt idx="67">
                  <c:v>0.85778015972439436</c:v>
                </c:pt>
                <c:pt idx="68">
                  <c:v>0.86766048074108293</c:v>
                </c:pt>
                <c:pt idx="69">
                  <c:v>0.875463139915021</c:v>
                </c:pt>
                <c:pt idx="70">
                  <c:v>0.88117954066621496</c:v>
                </c:pt>
                <c:pt idx="71">
                  <c:v>0.88483220433544152</c:v>
                </c:pt>
                <c:pt idx="72">
                  <c:v>0.88647350311237949</c:v>
                </c:pt>
                <c:pt idx="73">
                  <c:v>0.88618297623151188</c:v>
                </c:pt>
                <c:pt idx="74">
                  <c:v>0.88406328437518344</c:v>
                </c:pt>
                <c:pt idx="75">
                  <c:v>0.88023498121243704</c:v>
                </c:pt>
                <c:pt idx="76">
                  <c:v>0.87483040998594075</c:v>
                </c:pt>
                <c:pt idx="77">
                  <c:v>0.86798715059556053</c:v>
                </c:pt>
                <c:pt idx="78">
                  <c:v>0.85984152893983667</c:v>
                </c:pt>
                <c:pt idx="79">
                  <c:v>0.85052273513208343</c:v>
                </c:pt>
                <c:pt idx="80">
                  <c:v>0.84014806423899246</c:v>
                </c:pt>
                <c:pt idx="81">
                  <c:v>0.82881968509137094</c:v>
                </c:pt>
                <c:pt idx="82">
                  <c:v>0.81662316605486873</c:v>
                </c:pt>
                <c:pt idx="83">
                  <c:v>0.8036277644327634</c:v>
                </c:pt>
                <c:pt idx="84">
                  <c:v>0.78988825622610803</c:v>
                </c:pt>
                <c:pt idx="85">
                  <c:v>0.7754478908975122</c:v>
                </c:pt>
                <c:pt idx="86">
                  <c:v>0.76034194313483883</c:v>
                </c:pt>
                <c:pt idx="87">
                  <c:v>0.74460132448346883</c:v>
                </c:pt>
                <c:pt idx="88">
                  <c:v>0.7282558089245551</c:v>
                </c:pt>
                <c:pt idx="89">
                  <c:v>0.71133658665533328</c:v>
                </c:pt>
                <c:pt idx="90">
                  <c:v>0.69387804017951737</c:v>
                </c:pt>
                <c:pt idx="91">
                  <c:v>0.67591878728761368</c:v>
                </c:pt>
                <c:pt idx="92">
                  <c:v>0.65750212569025035</c:v>
                </c:pt>
                <c:pt idx="93">
                  <c:v>0.63867603987442412</c:v>
                </c:pt>
                <c:pt idx="94">
                  <c:v>0.61949291043175059</c:v>
                </c:pt>
                <c:pt idx="95">
                  <c:v>0.60000902657876543</c:v>
                </c:pt>
                <c:pt idx="96">
                  <c:v>0.58028396562326778</c:v>
                </c:pt>
                <c:pt idx="97">
                  <c:v>0.56037987876370587</c:v>
                </c:pt>
                <c:pt idx="98">
                  <c:v>0.54036071078648951</c:v>
                </c:pt>
                <c:pt idx="99">
                  <c:v>0.52029137734447195</c:v>
                </c:pt>
                <c:pt idx="100">
                  <c:v>0.50023692298702782</c:v>
                </c:pt>
                <c:pt idx="101">
                  <c:v>0.48026168319042306</c:v>
                </c:pt>
                <c:pt idx="102">
                  <c:v>0.46042847311390356</c:v>
                </c:pt>
                <c:pt idx="103">
                  <c:v>0.44079782434841247</c:v>
                </c:pt>
                <c:pt idx="104">
                  <c:v>0.42142728855126432</c:v>
                </c:pt>
                <c:pt idx="105">
                  <c:v>0.402370823725622</c:v>
                </c:pt>
                <c:pt idx="106">
                  <c:v>0.3836782752211198</c:v>
                </c:pt>
                <c:pt idx="107">
                  <c:v>0.36539495953974316</c:v>
                </c:pt>
                <c:pt idx="108">
                  <c:v>0.34756135497084961</c:v>
                </c:pt>
                <c:pt idx="109">
                  <c:v>0.33021289917606311</c:v>
                </c:pt>
                <c:pt idx="110">
                  <c:v>0.31337989029197411</c:v>
                </c:pt>
                <c:pt idx="111">
                  <c:v>0.29708748506502897</c:v>
                </c:pt>
                <c:pt idx="112">
                  <c:v>0.28135578507896625</c:v>
                </c:pt>
                <c:pt idx="113">
                  <c:v>0.26620000033016405</c:v>
                </c:pt>
                <c:pt idx="114">
                  <c:v>0.25163067825387142</c:v>
                </c:pt>
                <c:pt idx="115">
                  <c:v>0.23765398576820063</c:v>
                </c:pt>
                <c:pt idx="116">
                  <c:v>0.22427203191683276</c:v>
                </c:pt>
                <c:pt idx="117">
                  <c:v>0.21148321916862961</c:v>
                </c:pt>
                <c:pt idx="118">
                  <c:v>0.19928261227520874</c:v>
                </c:pt>
                <c:pt idx="119">
                  <c:v>0.18766231469613248</c:v>
                </c:pt>
                <c:pt idx="120">
                  <c:v>0.17661184387998455</c:v>
                </c:pt>
                <c:pt idx="121">
                  <c:v>0.16611849805293299</c:v>
                </c:pt>
                <c:pt idx="122">
                  <c:v>0.15616770854104325</c:v>
                </c:pt>
                <c:pt idx="123">
                  <c:v>0.14674337298044179</c:v>
                </c:pt>
                <c:pt idx="124">
                  <c:v>0.13782816600635164</c:v>
                </c:pt>
                <c:pt idx="125">
                  <c:v>0.12940382512801385</c:v>
                </c:pt>
                <c:pt idx="126">
                  <c:v>0.12145141047361681</c:v>
                </c:pt>
                <c:pt idx="127">
                  <c:v>0.11395153792011845</c:v>
                </c:pt>
                <c:pt idx="128">
                  <c:v>0.10688458580764328</c:v>
                </c:pt>
                <c:pt idx="129">
                  <c:v>0.1002308759840594</c:v>
                </c:pt>
                <c:pt idx="130">
                  <c:v>9.3970830343085968E-2</c:v>
                </c:pt>
                <c:pt idx="131">
                  <c:v>8.8085104322950095E-2</c:v>
                </c:pt>
                <c:pt idx="132">
                  <c:v>8.2554699036861107E-2</c:v>
                </c:pt>
                <c:pt idx="133">
                  <c:v>7.7361053827087953E-2</c:v>
                </c:pt>
                <c:pt idx="134">
                  <c:v>7.2486121085843874E-2</c:v>
                </c:pt>
                <c:pt idx="135">
                  <c:v>6.7912425182335298E-2</c:v>
                </c:pt>
                <c:pt idx="136">
                  <c:v>6.3623107288813305E-2</c:v>
                </c:pt>
                <c:pt idx="137">
                  <c:v>5.9601957820081215E-2</c:v>
                </c:pt>
                <c:pt idx="138">
                  <c:v>5.5833438100075378E-2</c:v>
                </c:pt>
                <c:pt idx="139">
                  <c:v>5.2302692753695611E-2</c:v>
                </c:pt>
                <c:pt idx="140">
                  <c:v>4.8995554198344428E-2</c:v>
                </c:pt>
                <c:pt idx="141">
                  <c:v>4.5898540482774593E-2</c:v>
                </c:pt>
                <c:pt idx="142">
                  <c:v>4.2998847594744136E-2</c:v>
                </c:pt>
                <c:pt idx="143">
                  <c:v>4.0284337236580856E-2</c:v>
                </c:pt>
                <c:pt idx="144">
                  <c:v>3.7743520951230972E-2</c:v>
                </c:pt>
                <c:pt idx="145">
                  <c:v>3.5365541372041676E-2</c:v>
                </c:pt>
                <c:pt idx="146">
                  <c:v>3.3140151268401842E-2</c:v>
                </c:pt>
                <c:pt idx="147">
                  <c:v>3.1057690966766478E-2</c:v>
                </c:pt>
                <c:pt idx="148">
                  <c:v>2.9109064642723507E-2</c:v>
                </c:pt>
                <c:pt idx="149">
                  <c:v>2.7285715904392674E-2</c:v>
                </c:pt>
                <c:pt idx="150">
                  <c:v>2.5579603020327493E-2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BDA-CA46-84E0-AC559F127945}"/>
            </c:ext>
          </c:extLst>
        </c:ser>
        <c:ser>
          <c:idx val="3"/>
          <c:order val="3"/>
          <c:tx>
            <c:strRef>
              <c:f>'Courbes '!$E$1</c:f>
              <c:strCache>
                <c:ptCount val="1"/>
                <c:pt idx="0">
                  <c:v>Agité 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'Courbes '!$A$2:$A$152</c:f>
              <c:numCache>
                <c:formatCode>General</c:formatCode>
                <c:ptCount val="15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</c:numCache>
            </c:numRef>
          </c:xVal>
          <c:yVal>
            <c:numRef>
              <c:f>'Courbes '!$E$2:$E$152</c:f>
              <c:numCache>
                <c:formatCode>General</c:formatCode>
                <c:ptCount val="151"/>
                <c:pt idx="0">
                  <c:v>1.0253766224670948E-2</c:v>
                </c:pt>
                <c:pt idx="1">
                  <c:v>1.1248318861047648E-2</c:v>
                </c:pt>
                <c:pt idx="2">
                  <c:v>1.2332462086111535E-2</c:v>
                </c:pt>
                <c:pt idx="3">
                  <c:v>1.3513507118417794E-2</c:v>
                </c:pt>
                <c:pt idx="4">
                  <c:v>1.4799272339723732E-2</c:v>
                </c:pt>
                <c:pt idx="5">
                  <c:v>1.6198106683381182E-2</c:v>
                </c:pt>
                <c:pt idx="6">
                  <c:v>1.7718912276890608E-2</c:v>
                </c:pt>
                <c:pt idx="7">
                  <c:v>1.9371165952353501E-2</c:v>
                </c:pt>
                <c:pt idx="8">
                  <c:v>2.1164939177236587E-2</c:v>
                </c:pt>
                <c:pt idx="9">
                  <c:v>2.311091589115204E-2</c:v>
                </c:pt>
                <c:pt idx="10">
                  <c:v>2.5220407662524834E-2</c:v>
                </c:pt>
                <c:pt idx="11">
                  <c:v>2.7505365502557944E-2</c:v>
                </c:pt>
                <c:pt idx="12">
                  <c:v>2.9978387593601982E-2</c:v>
                </c:pt>
                <c:pt idx="13">
                  <c:v>3.265272210603918E-2</c:v>
                </c:pt>
                <c:pt idx="14">
                  <c:v>3.5542264193647879E-2</c:v>
                </c:pt>
                <c:pt idx="15">
                  <c:v>3.8661546174165395E-2</c:v>
                </c:pt>
                <c:pt idx="16">
                  <c:v>4.2025719822016798E-2</c:v>
                </c:pt>
                <c:pt idx="17">
                  <c:v>4.5650529627133653E-2</c:v>
                </c:pt>
                <c:pt idx="18">
                  <c:v>4.9552275811318561E-2</c:v>
                </c:pt>
                <c:pt idx="19">
                  <c:v>5.3747765846328448E-2</c:v>
                </c:pt>
                <c:pt idx="20">
                  <c:v>5.8254253191044048E-2</c:v>
                </c:pt>
                <c:pt idx="21">
                  <c:v>6.308936196475054E-2</c:v>
                </c:pt>
                <c:pt idx="22">
                  <c:v>6.8270996306295545E-2</c:v>
                </c:pt>
                <c:pt idx="23">
                  <c:v>7.3817233241813579E-2</c:v>
                </c:pt>
                <c:pt idx="24">
                  <c:v>7.9746198004120056E-2</c:v>
                </c:pt>
                <c:pt idx="25">
                  <c:v>8.6075920922196389E-2</c:v>
                </c:pt>
                <c:pt idx="26">
                  <c:v>9.2824175236240036E-2</c:v>
                </c:pt>
                <c:pt idx="27">
                  <c:v>0.10000829549860506</c:v>
                </c:pt>
                <c:pt idx="28">
                  <c:v>0.10764497659810043</c:v>
                </c:pt>
                <c:pt idx="29">
                  <c:v>0.11575005389685587</c:v>
                </c:pt>
                <c:pt idx="30">
                  <c:v>0.12433826549474734</c:v>
                </c:pt>
                <c:pt idx="31">
                  <c:v>0.13342299823183079</c:v>
                </c:pt>
                <c:pt idx="32">
                  <c:v>0.14301601969574065</c:v>
                </c:pt>
                <c:pt idx="33">
                  <c:v>0.1531271992045421</c:v>
                </c:pt>
                <c:pt idx="34">
                  <c:v>0.16376422146687236</c:v>
                </c:pt>
                <c:pt idx="35">
                  <c:v>0.17493229735496596</c:v>
                </c:pt>
                <c:pt idx="36">
                  <c:v>0.18663387693168296</c:v>
                </c:pt>
                <c:pt idx="37">
                  <c:v>0.19886837051407985</c:v>
                </c:pt>
                <c:pt idx="38">
                  <c:v>0.21163188409390343</c:v>
                </c:pt>
                <c:pt idx="39">
                  <c:v>0.22491697582799275</c:v>
                </c:pt>
                <c:pt idx="40">
                  <c:v>0.23871244051776555</c:v>
                </c:pt>
                <c:pt idx="41">
                  <c:v>0.25300312897851518</c:v>
                </c:pt>
                <c:pt idx="42">
                  <c:v>0.26776980892435953</c:v>
                </c:pt>
                <c:pt idx="43">
                  <c:v>0.28298907344112578</c:v>
                </c:pt>
                <c:pt idx="44">
                  <c:v>0.29863330227774759</c:v>
                </c:pt>
                <c:pt idx="45">
                  <c:v>0.31467068006289878</c:v>
                </c:pt>
                <c:pt idx="46">
                  <c:v>0.3310652741708201</c:v>
                </c:pt>
                <c:pt idx="47">
                  <c:v>0.34777717335999653</c:v>
                </c:pt>
                <c:pt idx="48">
                  <c:v>0.36476268654893867</c:v>
                </c:pt>
                <c:pt idx="49">
                  <c:v>0.38197459924875421</c:v>
                </c:pt>
                <c:pt idx="50">
                  <c:v>0.39936248332753199</c:v>
                </c:pt>
                <c:pt idx="51">
                  <c:v>0.41687305402840913</c:v>
                </c:pt>
                <c:pt idx="52">
                  <c:v>0.43445056659377335</c:v>
                </c:pt>
                <c:pt idx="53">
                  <c:v>0.45203724354853259</c:v>
                </c:pt>
                <c:pt idx="54">
                  <c:v>0.4695737227398466</c:v>
                </c:pt>
                <c:pt idx="55">
                  <c:v>0.48699951567556526</c:v>
                </c:pt>
                <c:pt idx="56">
                  <c:v>0.50425346558325335</c:v>
                </c:pt>
                <c:pt idx="57">
                  <c:v>0.52127419493613913</c:v>
                </c:pt>
                <c:pt idx="58">
                  <c:v>0.53800053294658146</c:v>
                </c:pt>
                <c:pt idx="59">
                  <c:v>0.55437191467283742</c:v>
                </c:pt>
                <c:pt idx="60">
                  <c:v>0.57032874486211127</c:v>
                </c:pt>
                <c:pt idx="61">
                  <c:v>0.58581272138674334</c:v>
                </c:pt>
                <c:pt idx="62">
                  <c:v>0.6007671150356485</c:v>
                </c:pt>
                <c:pt idx="63">
                  <c:v>0.61513700440954688</c:v>
                </c:pt>
                <c:pt idx="64">
                  <c:v>0.62886946664693222</c:v>
                </c:pt>
                <c:pt idx="65">
                  <c:v>0.64191372659476476</c:v>
                </c:pt>
                <c:pt idx="66">
                  <c:v>0.65422126875946274</c:v>
                </c:pt>
                <c:pt idx="67">
                  <c:v>0.66574591786809445</c:v>
                </c:pt>
                <c:pt idx="68">
                  <c:v>0.67644389508753999</c:v>
                </c:pt>
                <c:pt idx="69">
                  <c:v>0.68627385785528716</c:v>
                </c:pt>
                <c:pt idx="70">
                  <c:v>0.69519693184514064</c:v>
                </c:pt>
                <c:pt idx="71">
                  <c:v>0.70317674381135042</c:v>
                </c:pt>
                <c:pt idx="72">
                  <c:v>0.71017946392024567</c:v>
                </c:pt>
                <c:pt idx="73">
                  <c:v>0.7161738656912926</c:v>
                </c:pt>
                <c:pt idx="74">
                  <c:v>0.72113141083657295</c:v>
                </c:pt>
                <c:pt idx="75">
                  <c:v>0.72502636512087515</c:v>
                </c:pt>
                <c:pt idx="76">
                  <c:v>0.72783594988059974</c:v>
                </c:pt>
                <c:pt idx="77">
                  <c:v>0.72954053206130143</c:v>
                </c:pt>
                <c:pt idx="78">
                  <c:v>0.73012385359159615</c:v>
                </c:pt>
                <c:pt idx="79">
                  <c:v>0.72957329864667797</c:v>
                </c:pt>
                <c:pt idx="80">
                  <c:v>0.72788019492247713</c:v>
                </c:pt>
                <c:pt idx="81">
                  <c:v>0.72504014251236237</c:v>
                </c:pt>
                <c:pt idx="82">
                  <c:v>0.72105336144115784</c:v>
                </c:pt>
                <c:pt idx="83">
                  <c:v>0.71592504647370958</c:v>
                </c:pt>
                <c:pt idx="84">
                  <c:v>0.70966571560225122</c:v>
                </c:pt>
                <c:pt idx="85">
                  <c:v>0.70229153676689038</c:v>
                </c:pt>
                <c:pt idx="86">
                  <c:v>0.69382461602198608</c:v>
                </c:pt>
                <c:pt idx="87">
                  <c:v>0.68429322967051365</c:v>
                </c:pt>
                <c:pt idx="88">
                  <c:v>0.67373198297672032</c:v>
                </c:pt>
                <c:pt idx="89">
                  <c:v>0.66218187903337877</c:v>
                </c:pt>
                <c:pt idx="90">
                  <c:v>0.64969028326062483</c:v>
                </c:pt>
                <c:pt idx="91">
                  <c:v>0.63631077184929541</c:v>
                </c:pt>
                <c:pt idx="92">
                  <c:v>0.62210285616875083</c:v>
                </c:pt>
                <c:pt idx="93">
                  <c:v>0.60713157960265163</c:v>
                </c:pt>
                <c:pt idx="94">
                  <c:v>0.59146698825379906</c:v>
                </c:pt>
                <c:pt idx="95">
                  <c:v>0.57518348220957993</c:v>
                </c:pt>
                <c:pt idx="96">
                  <c:v>0.55835905927934559</c:v>
                </c:pt>
                <c:pt idx="97">
                  <c:v>0.54107446798209868</c:v>
                </c:pt>
                <c:pt idx="98">
                  <c:v>0.52341229076248941</c:v>
                </c:pt>
                <c:pt idx="99">
                  <c:v>0.50545598166727213</c:v>
                </c:pt>
                <c:pt idx="100">
                  <c:v>0.48728888480706534</c:v>
                </c:pt>
                <c:pt idx="101">
                  <c:v>0.46899326072598951</c:v>
                </c:pt>
                <c:pt idx="102">
                  <c:v>0.45064934726595685</c:v>
                </c:pt>
                <c:pt idx="103">
                  <c:v>0.43233447970202826</c:v>
                </c:pt>
                <c:pt idx="104">
                  <c:v>0.41412229198952782</c:v>
                </c:pt>
                <c:pt idx="105">
                  <c:v>0.39608201712511232</c:v>
                </c:pt>
                <c:pt idx="106">
                  <c:v>0.37827790015717988</c:v>
                </c:pt>
                <c:pt idx="107">
                  <c:v>0.36076873258457676</c:v>
                </c:pt>
                <c:pt idx="108">
                  <c:v>0.34360751205375623</c:v>
                </c:pt>
                <c:pt idx="109">
                  <c:v>0.3268412266745313</c:v>
                </c:pt>
                <c:pt idx="110">
                  <c:v>0.31051075915052229</c:v>
                </c:pt>
                <c:pt idx="111">
                  <c:v>0.29465090243164577</c:v>
                </c:pt>
                <c:pt idx="112">
                  <c:v>0.27929047585002648</c:v>
                </c:pt>
                <c:pt idx="113">
                  <c:v>0.26445252874274383</c:v>
                </c:pt>
                <c:pt idx="114">
                  <c:v>0.25015461738493505</c:v>
                </c:pt>
                <c:pt idx="115">
                  <c:v>0.23640914059891263</c:v>
                </c:pt>
                <c:pt idx="116">
                  <c:v>0.22322371957977302</c:v>
                </c:pt>
                <c:pt idx="117">
                  <c:v>0.21060160817437767</c:v>
                </c:pt>
                <c:pt idx="118">
                  <c:v>0.19854212094811369</c:v>
                </c:pt>
                <c:pt idx="119">
                  <c:v>0.18704106775231399</c:v>
                </c:pt>
                <c:pt idx="120">
                  <c:v>0.17609118505220986</c:v>
                </c:pt>
                <c:pt idx="121">
                  <c:v>0.16568255589261827</c:v>
                </c:pt>
                <c:pt idx="122">
                  <c:v>0.15580301198388694</c:v>
                </c:pt>
                <c:pt idx="123">
                  <c:v>0.14643851292026025</c:v>
                </c:pt>
                <c:pt idx="124">
                  <c:v>0.13757349895015886</c:v>
                </c:pt>
                <c:pt idx="125">
                  <c:v>0.12919121497269273</c:v>
                </c:pt>
                <c:pt idx="126">
                  <c:v>0.12127400452063004</c:v>
                </c:pt>
                <c:pt idx="127">
                  <c:v>0.11380357340227093</c:v>
                </c:pt>
                <c:pt idx="128">
                  <c:v>0.10676122341698717</c:v>
                </c:pt>
                <c:pt idx="129">
                  <c:v>0.10012805714234459</c:v>
                </c:pt>
                <c:pt idx="130">
                  <c:v>9.3885155229085276E-2</c:v>
                </c:pt>
                <c:pt idx="131">
                  <c:v>8.8013727951358645E-2</c:v>
                </c:pt>
                <c:pt idx="132">
                  <c:v>8.2495242961227608E-2</c:v>
                </c:pt>
                <c:pt idx="133">
                  <c:v>7.7311531307023437E-2</c:v>
                </c:pt>
                <c:pt idx="134">
                  <c:v>7.2444873811491894E-2</c:v>
                </c:pt>
                <c:pt idx="135">
                  <c:v>6.7878069883547554E-2</c:v>
                </c:pt>
                <c:pt idx="136">
                  <c:v>6.3594490770901832E-2</c:v>
                </c:pt>
                <c:pt idx="137">
                  <c:v>5.9578119161778742E-2</c:v>
                </c:pt>
                <c:pt idx="138">
                  <c:v>5.5813576922633695E-2</c:v>
                </c:pt>
                <c:pt idx="139">
                  <c:v>5.2286142623677853E-2</c:v>
                </c:pt>
                <c:pt idx="140">
                  <c:v>4.8981760361805203E-2</c:v>
                </c:pt>
                <c:pt idx="141">
                  <c:v>4.5887041246593048E-2</c:v>
                </c:pt>
                <c:pt idx="142">
                  <c:v>4.2989258773418811E-2</c:v>
                </c:pt>
                <c:pt idx="143">
                  <c:v>4.0276339171382923E-2</c:v>
                </c:pt>
                <c:pt idx="144">
                  <c:v>3.7736847684783394E-2</c:v>
                </c:pt>
                <c:pt idx="145">
                  <c:v>3.5359971626612564E-2</c:v>
                </c:pt>
                <c:pt idx="146">
                  <c:v>3.3135500931835607E-2</c:v>
                </c:pt>
                <c:pt idx="147">
                  <c:v>3.105380683727647E-2</c:v>
                </c:pt>
                <c:pt idx="148">
                  <c:v>2.9105819223863322E-2</c:v>
                </c:pt>
                <c:pt idx="149">
                  <c:v>2.7283003075416926E-2</c:v>
                </c:pt>
                <c:pt idx="150">
                  <c:v>2.5577334435736666E-2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BDA-CA46-84E0-AC559F127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8957488"/>
        <c:axId val="1388960144"/>
      </c:scatterChart>
      <c:valAx>
        <c:axId val="1388957488"/>
        <c:scaling>
          <c:orientation val="minMax"/>
          <c:max val="550"/>
          <c:min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x</a:t>
                </a:r>
              </a:p>
            </c:rich>
          </c:tx>
          <c:layout>
            <c:manualLayout>
              <c:xMode val="edge"/>
              <c:yMode val="edge"/>
              <c:x val="6.9146741642857681E-2"/>
              <c:y val="0.14682306623436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88960144"/>
        <c:crosses val="autoZero"/>
        <c:crossBetween val="midCat"/>
        <c:minorUnit val="10"/>
      </c:valAx>
      <c:valAx>
        <c:axId val="1388960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88957488"/>
        <c:crosses val="autoZero"/>
        <c:crossBetween val="midCat"/>
        <c:majorUnit val="0.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E3AD6-651C-F74B-94E7-AE20B776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79990B-ED3C-8842-8EB6-1C56A4AA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C831C-1583-364A-A05E-91286D70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C4FDB-7A14-E74E-898C-857E3671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FC7F8-6B1D-8648-A0BC-85A38A1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23884588-3D83-0446-82A0-059486B51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C5170-7FD0-BE46-961C-FEC01E70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D3124E-0D16-894D-9B95-7C8796E2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13AD1-4B17-3040-A5BB-D80FCCC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62B63-4BF6-2441-9640-64046EE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F9B7B-6B71-FC4B-BBC3-4F669AA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1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2A1A3E-F860-254D-B8B7-D9AD40D5B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DFD2A4-5DFA-F147-91C8-4AC0071F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D38DF-1DB4-FE4E-9A7E-8611BDFD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1C7EF-2AB8-E84B-B476-BD45C4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70078-8952-7144-A0A4-67BB73B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CC92-3F54-8549-89E9-6D5DF06A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D1953-232F-D349-B58F-332BBE34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818CA-62A4-0346-86A8-CC9CD779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6E886-B82B-DA49-B8CE-BBD427D5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71FD5-1618-E842-87E3-5E05047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8625E-A677-E74F-895B-9C2A367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90895-A492-7C47-AB64-D97C5DD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24C7E-FCF2-1E43-A38C-031FB13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85AC7-33BC-4B47-AA99-E6B728B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41639-396B-D84E-A76C-47250C1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E826F-2DE6-D14F-8406-DE828B1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ADFCD-5782-F541-ADF7-A8EFE498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C477D-9BE1-F448-9BC0-72E8D49C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EB1AB-18BE-0D4F-BB64-5351607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CFE4D-9CCF-2F44-A613-0E6E665D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BA342-3E5A-C245-98C6-4F26388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61A-2F7E-7F46-805B-4EBC5101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83847-CD5B-5648-A8B5-97A81D8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650F0-1D00-534A-8BA1-7E27E1E2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674727-D530-D241-BB37-187198D96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893E3-913C-0E46-9555-EB9792F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F0713B-2AED-2342-8FE2-A512CAE9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C8D4C-C09B-3C46-AA23-8E926517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2D5260-647B-6645-A388-58DA8317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BC51-78B6-5147-BB24-224968FB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F0080-B7D6-1842-B960-BB6A7C1A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B9DD4E-E9A3-0548-BEF7-F8A92FF6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F65C0-806F-4444-AB6E-FFA623E6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DD86B-156E-614C-8750-8C29CDB6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50EABC-E785-2B4E-BE09-0E6F665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93D2D-18F0-CE49-9FC4-95D3CCB6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15E38-05CE-434C-A9BF-F30D9A4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3886-56F1-4A44-9E04-96C57441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BEB4A-F909-C341-A31E-C41F63CC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1732D-83E5-534D-9505-9606486A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161DC-EF87-814A-9291-127F18F0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B09DD-136D-214F-A5C3-D4B603D5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4C72A-5FF5-E648-9939-20675E37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7FCAA-844C-DB42-8D2F-689639F3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A92FD5-ADCF-9449-80F3-EA61F6667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DAE0C-B54A-3D4A-961E-17BDE3F9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BB4AB-6106-5D49-8181-17DB35D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5909E-58E7-4A4C-9319-2EC1C061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1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2DA991-6891-B641-9AF0-2FC319E5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7159C-A14C-7746-9613-93D39019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4C905-E617-4943-A84D-09A7A763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9BD5-1219-5943-8BAF-7D79E94A9EB4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9A46F-CCFB-904A-BA65-B6A525230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D09B6-4B96-674A-A792-7673D5451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Progression optimale de température (POT)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1036930" y="3101156"/>
            <a:ext cx="1945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1</a:t>
            </a:r>
            <a:r>
              <a:rPr lang="fr-FR" dirty="0"/>
              <a:t> = 124,8 kJ.mol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À 500K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Aeq</a:t>
            </a:r>
            <a:r>
              <a:rPr lang="fr-FR" dirty="0"/>
              <a:t> = </a:t>
            </a:r>
            <a:r>
              <a:rPr lang="fr-FR" dirty="0" err="1"/>
              <a:t>C</a:t>
            </a:r>
            <a:r>
              <a:rPr lang="fr-FR" baseline="-25000" dirty="0" err="1"/>
              <a:t>Beq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À 530,5K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Aeq</a:t>
            </a:r>
            <a:r>
              <a:rPr lang="fr-FR" dirty="0"/>
              <a:t> = 10.C</a:t>
            </a:r>
            <a:r>
              <a:rPr lang="fr-FR" baseline="-25000" dirty="0"/>
              <a:t>Beq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>
              <a:latin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BB0157F-4652-E045-87FB-782D14962DC2}"/>
                  </a:ext>
                </a:extLst>
              </p:cNvPr>
              <p:cNvSpPr txBox="1"/>
              <p:nvPr/>
            </p:nvSpPr>
            <p:spPr>
              <a:xfrm>
                <a:off x="2463363" y="1946273"/>
                <a:ext cx="3513141" cy="77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k</a:t>
                </a:r>
                <a:r>
                  <a:rPr lang="fr-FR" baseline="-25000" dirty="0"/>
                  <a:t>1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sSupPr>
                        <m:ctrlPr>
                          <a:rPr lang="fr-FR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fr-FR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fr-FR" dirty="0"/>
                      <m:t>k</m:t>
                    </m:r>
                    <m:r>
                      <m:rPr>
                        <m:nor/>
                      </m:rPr>
                      <a:rPr lang="fr-FR" b="0" i="0" baseline="-2500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  =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RT</m:t>
                            </m:r>
                          </m:den>
                        </m:f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BB0157F-4652-E045-87FB-782D1496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63" y="1946273"/>
                <a:ext cx="3513141" cy="778803"/>
              </a:xfrm>
              <a:prstGeom prst="rect">
                <a:avLst/>
              </a:prstGeo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E46CE31-8D2C-8043-BA99-B1CC9AF4684A}"/>
                  </a:ext>
                </a:extLst>
              </p:cNvPr>
              <p:cNvSpPr txBox="1"/>
              <p:nvPr/>
            </p:nvSpPr>
            <p:spPr>
              <a:xfrm>
                <a:off x="4427695" y="2555028"/>
                <a:ext cx="3336619" cy="398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Réaction équilibrée</a:t>
                </a:r>
              </a:p>
              <a:p>
                <a:pPr algn="ctr"/>
                <a:r>
                  <a:rPr lang="fr-FR" dirty="0"/>
                  <a:t>Réactions du 1</a:t>
                </a:r>
                <a:r>
                  <a:rPr lang="fr-FR" baseline="30000" dirty="0"/>
                  <a:t>er</a:t>
                </a:r>
                <a:r>
                  <a:rPr lang="fr-FR" dirty="0"/>
                  <a:t> ordre </a:t>
                </a:r>
              </a:p>
              <a:p>
                <a:pPr algn="ctr"/>
                <a:r>
                  <a:rPr lang="fr-FR" dirty="0"/>
                  <a:t>Milieu indilatable </a:t>
                </a:r>
              </a:p>
              <a:p>
                <a:pPr algn="ctr"/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 = C</a:t>
                </a:r>
                <a:r>
                  <a:rPr lang="fr-FR" baseline="-25000" dirty="0"/>
                  <a:t>Ao</a:t>
                </a:r>
                <a:r>
                  <a:rPr lang="fr-FR" dirty="0"/>
                  <a:t>(1-X) </a:t>
                </a:r>
              </a:p>
              <a:p>
                <a:pPr algn="ctr"/>
                <a:r>
                  <a:rPr lang="fr-FR" dirty="0"/>
                  <a:t>C</a:t>
                </a:r>
                <a:r>
                  <a:rPr lang="fr-FR" baseline="-25000" dirty="0"/>
                  <a:t>B</a:t>
                </a:r>
                <a:r>
                  <a:rPr lang="fr-FR" dirty="0"/>
                  <a:t> =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X</a:t>
                </a:r>
                <a:r>
                  <a:rPr lang="fr-FR" dirty="0"/>
                  <a:t> </a:t>
                </a:r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À l’équilibre r</a:t>
                </a:r>
                <a:r>
                  <a:rPr lang="fr-FR" baseline="-25000" dirty="0"/>
                  <a:t>1</a:t>
                </a:r>
                <a:r>
                  <a:rPr lang="fr-FR" dirty="0"/>
                  <a:t> = r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</a:p>
              <a:p>
                <a:pPr algn="ctr"/>
                <a:r>
                  <a:rPr lang="fr-FR" dirty="0"/>
                  <a:t>k</a:t>
                </a:r>
                <a:r>
                  <a:rPr lang="fr-FR" baseline="-25000" dirty="0"/>
                  <a:t>1</a:t>
                </a:r>
                <a:r>
                  <a:rPr lang="fr-FR" dirty="0"/>
                  <a:t> C</a:t>
                </a:r>
                <a:r>
                  <a:rPr lang="fr-FR" baseline="-25000" dirty="0"/>
                  <a:t>Ao</a:t>
                </a:r>
                <a:r>
                  <a:rPr lang="fr-FR" dirty="0"/>
                  <a:t>(1-X</a:t>
                </a:r>
                <a:r>
                  <a:rPr lang="fr-FR" baseline="-25000" dirty="0"/>
                  <a:t>eq</a:t>
                </a:r>
                <a:r>
                  <a:rPr lang="fr-FR" dirty="0"/>
                  <a:t>) = k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X</a:t>
                </a:r>
                <a:r>
                  <a:rPr lang="fr-FR" baseline="-25000" dirty="0" err="1"/>
                  <a:t>eq</a:t>
                </a:r>
                <a:r>
                  <a:rPr lang="fr-FR" dirty="0"/>
                  <a:t> </a:t>
                </a:r>
              </a:p>
              <a:p>
                <a:pPr algn="ctr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/>
                            <m:t>eq</m:t>
                          </m:r>
                        </m:sub>
                      </m:sSub>
                      <m:r>
                        <a:rPr lang="fr-FR" b="0" i="0" smtClean="0"/>
                        <m:t> =  </m:t>
                      </m:r>
                      <m:f>
                        <m:fPr>
                          <m:ctrlPr>
                            <a:rPr lang="fr-FR" b="0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fr-FR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/>
                                <m:t>k</m:t>
                              </m:r>
                            </m:e>
                            <m:sub>
                              <m:r>
                                <a:rPr lang="fr-FR" b="0" i="0" smtClean="0"/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/>
                                <m:t>k</m:t>
                              </m:r>
                            </m:e>
                            <m:sub>
                              <m:r>
                                <a:rPr lang="fr-FR" b="0" i="0" smtClean="0"/>
                                <m:t>1</m:t>
                              </m:r>
                            </m:sub>
                          </m:sSub>
                          <m:r>
                            <a:rPr lang="fr-FR" b="0" i="0" smtClean="0"/>
                            <m:t>+ </m:t>
                          </m:r>
                          <m:sSub>
                            <m:sSubPr>
                              <m:ctrlPr>
                                <a:rPr lang="fr-FR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/>
                                <m:t>k</m:t>
                              </m:r>
                            </m:e>
                            <m:sub>
                              <m:r>
                                <a:rPr lang="fr-FR" b="0" i="0" smtClean="0"/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pPr algn="ctr"/>
                <a:r>
                  <a:rPr lang="fr-FR" dirty="0"/>
                  <a:t>Équation de la courbe d’équilibre </a:t>
                </a:r>
              </a:p>
              <a:p>
                <a:pPr algn="ctr"/>
                <a:endParaRPr lang="fr-FR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E46CE31-8D2C-8043-BA99-B1CC9AF4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95" y="2555028"/>
                <a:ext cx="3336619" cy="3987630"/>
              </a:xfrm>
              <a:prstGeom prst="rect">
                <a:avLst/>
              </a:prstGeom>
              <a:blipFill>
                <a:blip r:embed="rId3"/>
                <a:stretch>
                  <a:fillRect l="-760" t="-317" r="-7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8258F757-A651-844A-8D9B-3D39E5A0A6A2}"/>
              </a:ext>
            </a:extLst>
          </p:cNvPr>
          <p:cNvGrpSpPr/>
          <p:nvPr/>
        </p:nvGrpSpPr>
        <p:grpSpPr>
          <a:xfrm>
            <a:off x="1822565" y="1146042"/>
            <a:ext cx="1928733" cy="785812"/>
            <a:chOff x="1822565" y="1146042"/>
            <a:chExt cx="1928733" cy="785812"/>
          </a:xfrm>
        </p:grpSpPr>
        <p:sp>
          <p:nvSpPr>
            <p:cNvPr id="20" name="Text Box 2051">
              <a:extLst>
                <a:ext uri="{FF2B5EF4-FFF2-40B4-BE49-F238E27FC236}">
                  <a16:creationId xmlns:a16="http://schemas.microsoft.com/office/drawing/2014/main" id="{1ECB06D3-03F6-364E-BE53-DA2D3686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565" y="1318265"/>
              <a:ext cx="1928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400" dirty="0">
                  <a:latin typeface="+mn-lt"/>
                </a:rPr>
                <a:t>A  	 	B</a:t>
              </a:r>
            </a:p>
          </p:txBody>
        </p:sp>
        <p:sp>
          <p:nvSpPr>
            <p:cNvPr id="21" name="Text Box 2054">
              <a:extLst>
                <a:ext uri="{FF2B5EF4-FFF2-40B4-BE49-F238E27FC236}">
                  <a16:creationId xmlns:a16="http://schemas.microsoft.com/office/drawing/2014/main" id="{6B2E569A-C401-DD44-82AB-DE55A629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1460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 dirty="0">
                  <a:latin typeface="+mn-lt"/>
                </a:rPr>
                <a:t>k</a:t>
              </a:r>
              <a:r>
                <a:rPr lang="fr-FR" altLang="fr-FR" sz="1800" baseline="-25000" dirty="0">
                  <a:latin typeface="+mn-lt"/>
                </a:rPr>
                <a:t>1</a:t>
              </a:r>
              <a:r>
                <a:rPr lang="fr-FR" altLang="fr-FR" sz="1800" dirty="0">
                  <a:latin typeface="+mn-lt"/>
                </a:rPr>
                <a:t> </a:t>
              </a:r>
            </a:p>
          </p:txBody>
        </p:sp>
        <p:sp>
          <p:nvSpPr>
            <p:cNvPr id="22" name="Text Box 2055">
              <a:extLst>
                <a:ext uri="{FF2B5EF4-FFF2-40B4-BE49-F238E27FC236}">
                  <a16:creationId xmlns:a16="http://schemas.microsoft.com/office/drawing/2014/main" id="{439EF46B-00ED-944E-86F1-0597CCD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5651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>
                  <a:latin typeface="+mn-lt"/>
                </a:rPr>
                <a:t>k</a:t>
              </a:r>
              <a:r>
                <a:rPr lang="fr-FR" altLang="fr-FR" sz="1800" baseline="-25000">
                  <a:latin typeface="+mn-lt"/>
                </a:rPr>
                <a:t>2</a:t>
              </a:r>
              <a:r>
                <a:rPr lang="fr-FR" altLang="fr-FR" sz="1800">
                  <a:latin typeface="+mn-lt"/>
                </a:rPr>
                <a:t> </a:t>
              </a:r>
            </a:p>
          </p:txBody>
        </p:sp>
        <p:sp>
          <p:nvSpPr>
            <p:cNvPr id="23" name="Line 2052">
              <a:extLst>
                <a:ext uri="{FF2B5EF4-FFF2-40B4-BE49-F238E27FC236}">
                  <a16:creationId xmlns:a16="http://schemas.microsoft.com/office/drawing/2014/main" id="{41417A99-9A18-3347-B1E8-4FEF8AD5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305" y="1511392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Line 2053">
              <a:extLst>
                <a:ext uri="{FF2B5EF4-FFF2-40B4-BE49-F238E27FC236}">
                  <a16:creationId xmlns:a16="http://schemas.microsoft.com/office/drawing/2014/main" id="{F5B582E9-A8B3-0649-891A-4E831980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4205" y="1611404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3C74FE2-FBEF-9348-AD47-50A904B5C05F}"/>
                  </a:ext>
                </a:extLst>
              </p:cNvPr>
              <p:cNvSpPr txBox="1"/>
              <p:nvPr/>
            </p:nvSpPr>
            <p:spPr>
              <a:xfrm>
                <a:off x="7877345" y="1361673"/>
                <a:ext cx="1828962" cy="174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À 500K </a:t>
                </a:r>
              </a:p>
              <a:p>
                <a:r>
                  <a:rPr lang="fr-FR" dirty="0" err="1"/>
                  <a:t>C</a:t>
                </a:r>
                <a:r>
                  <a:rPr lang="fr-FR" baseline="-25000" dirty="0" err="1"/>
                  <a:t>Aeq</a:t>
                </a:r>
                <a:r>
                  <a:rPr lang="fr-FR" dirty="0"/>
                  <a:t> =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Beq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k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 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3C74FE2-FBEF-9348-AD47-50A904B5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45" y="1361673"/>
                <a:ext cx="1828962" cy="1749325"/>
              </a:xfrm>
              <a:prstGeom prst="rect">
                <a:avLst/>
              </a:prstGeom>
              <a:blipFill>
                <a:blip r:embed="rId4"/>
                <a:stretch>
                  <a:fillRect l="-2069" t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6C97001-3084-EA48-BA1D-B158326BC5B0}"/>
                  </a:ext>
                </a:extLst>
              </p:cNvPr>
              <p:cNvSpPr txBox="1"/>
              <p:nvPr/>
            </p:nvSpPr>
            <p:spPr>
              <a:xfrm>
                <a:off x="9998181" y="1361673"/>
                <a:ext cx="1982851" cy="174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À 530,5K </a:t>
                </a:r>
              </a:p>
              <a:p>
                <a:r>
                  <a:rPr lang="fr-FR" dirty="0" err="1"/>
                  <a:t>C</a:t>
                </a:r>
                <a:r>
                  <a:rPr lang="fr-FR" baseline="-25000" dirty="0" err="1"/>
                  <a:t>Aeq</a:t>
                </a:r>
                <a:r>
                  <a:rPr lang="fr-FR" dirty="0"/>
                  <a:t> = 10.C</a:t>
                </a:r>
                <a:r>
                  <a:rPr lang="fr-FR" baseline="-25000" dirty="0"/>
                  <a:t>Beq </a:t>
                </a:r>
              </a:p>
              <a:p>
                <a:r>
                  <a:rPr lang="fr-FR" dirty="0"/>
                  <a:t>10k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6C97001-3084-EA48-BA1D-B158326BC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181" y="1361673"/>
                <a:ext cx="1982851" cy="1749325"/>
              </a:xfrm>
              <a:prstGeom prst="rect">
                <a:avLst/>
              </a:prstGeom>
              <a:blipFill>
                <a:blip r:embed="rId5"/>
                <a:stretch>
                  <a:fillRect l="-1911" t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101405C-914E-A04C-A257-B5CF15CCFD9E}"/>
                  </a:ext>
                </a:extLst>
              </p:cNvPr>
              <p:cNvSpPr txBox="1"/>
              <p:nvPr/>
            </p:nvSpPr>
            <p:spPr>
              <a:xfrm>
                <a:off x="8086165" y="3621741"/>
                <a:ext cx="3355021" cy="2655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Rapport entre ces 2 expressions: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smtClean="0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/>
                            <m:t>e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2400" smtClean="0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smtClean="0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smtClean="0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400" b="0" i="0" smtClean="0"/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 sz="2400" b="0" i="0" smtClean="0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sz="2400" b="0" i="0" smtClean="0"/>
                                    <m:t>R</m:t>
                                  </m:r>
                                </m:den>
                              </m:f>
                              <m:r>
                                <a:rPr lang="fr-FR" sz="2400" b="0" i="0" smtClean="0"/>
                                <m:t> </m:t>
                              </m:r>
                              <m:d>
                                <m:dPr>
                                  <m:ctrlPr>
                                    <a:rPr lang="fr-FR" sz="2400" b="0" smtClean="0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b="0" smtClean="0"/>
                                      </m:ctrlPr>
                                    </m:fPr>
                                    <m:num>
                                      <m:r>
                                        <a:rPr lang="fr-FR" sz="2400" b="0" i="0" smtClean="0"/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400" b="0" smtClean="0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/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0" smtClean="0"/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fr-FR" sz="2400" b="0" i="0" smtClean="0"/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fr-FR" sz="2400" b="0" smtClean="0"/>
                                      </m:ctrlPr>
                                    </m:fPr>
                                    <m:num>
                                      <m:r>
                                        <a:rPr lang="fr-FR" sz="2400" b="0" i="0" smtClean="0"/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400" b="0" smtClean="0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b="0" i="0" smtClean="0"/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0" smtClean="0"/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fr-FR" sz="2400" b="0" i="0" smtClean="0"/>
                                <m:t> −</m:t>
                              </m:r>
                              <m:f>
                                <m:fPr>
                                  <m:ctrlPr>
                                    <a:rPr lang="fr-FR" sz="2400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400" i="0"/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fr-FR" sz="2400" b="0" i="0" smtClean="0"/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sz="2400" i="0"/>
                                    <m:t>R</m:t>
                                  </m:r>
                                </m:den>
                              </m:f>
                              <m:r>
                                <a:rPr lang="fr-FR" sz="2400" i="0"/>
                                <m:t> </m:t>
                              </m:r>
                              <m:d>
                                <m:dPr>
                                  <m:ctrlPr>
                                    <a:rPr lang="fr-FR" sz="2400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/>
                                      </m:ctrlPr>
                                    </m:fPr>
                                    <m:num>
                                      <m:r>
                                        <a:rPr lang="fr-FR" sz="2400" i="0"/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400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i="0"/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fr-FR" sz="2400" i="0"/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fr-FR" sz="2400" i="0"/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fr-FR" sz="2400"/>
                                      </m:ctrlPr>
                                    </m:fPr>
                                    <m:num>
                                      <m:r>
                                        <a:rPr lang="fr-FR" sz="2400" i="0"/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400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i="0"/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a:rPr lang="fr-FR" sz="2400" i="0"/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fr-FR" sz="2400" dirty="0"/>
                  <a:t>E</a:t>
                </a:r>
                <a:r>
                  <a:rPr lang="fr-FR" sz="2400" baseline="-25000" dirty="0"/>
                  <a:t>2</a:t>
                </a:r>
                <a:r>
                  <a:rPr lang="fr-FR" sz="2400" dirty="0"/>
                  <a:t> = 291,2 kJ.mol</a:t>
                </a:r>
                <a:r>
                  <a:rPr lang="fr-FR" sz="2400" baseline="30000" dirty="0"/>
                  <a:t>-1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400" dirty="0"/>
                  <a:t> = e</a:t>
                </a:r>
                <a:r>
                  <a:rPr lang="fr-FR" sz="2400" baseline="30000" dirty="0"/>
                  <a:t>-40,05</a:t>
                </a:r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101405C-914E-A04C-A257-B5CF15CC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65" y="3621741"/>
                <a:ext cx="3355021" cy="2655855"/>
              </a:xfrm>
              <a:prstGeom prst="rect">
                <a:avLst/>
              </a:prstGeom>
              <a:blipFill>
                <a:blip r:embed="rId6"/>
                <a:stretch>
                  <a:fillRect l="-2642" t="-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2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Progression optimale de température (POT)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258F757-A651-844A-8D9B-3D39E5A0A6A2}"/>
              </a:ext>
            </a:extLst>
          </p:cNvPr>
          <p:cNvGrpSpPr/>
          <p:nvPr/>
        </p:nvGrpSpPr>
        <p:grpSpPr>
          <a:xfrm>
            <a:off x="1822565" y="1397050"/>
            <a:ext cx="1928733" cy="785812"/>
            <a:chOff x="1822565" y="1146042"/>
            <a:chExt cx="1928733" cy="785812"/>
          </a:xfrm>
        </p:grpSpPr>
        <p:sp>
          <p:nvSpPr>
            <p:cNvPr id="20" name="Text Box 2051">
              <a:extLst>
                <a:ext uri="{FF2B5EF4-FFF2-40B4-BE49-F238E27FC236}">
                  <a16:creationId xmlns:a16="http://schemas.microsoft.com/office/drawing/2014/main" id="{1ECB06D3-03F6-364E-BE53-DA2D3686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565" y="1318265"/>
              <a:ext cx="1928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400" dirty="0">
                  <a:latin typeface="+mn-lt"/>
                </a:rPr>
                <a:t>A  	 	B</a:t>
              </a:r>
            </a:p>
          </p:txBody>
        </p:sp>
        <p:sp>
          <p:nvSpPr>
            <p:cNvPr id="21" name="Text Box 2054">
              <a:extLst>
                <a:ext uri="{FF2B5EF4-FFF2-40B4-BE49-F238E27FC236}">
                  <a16:creationId xmlns:a16="http://schemas.microsoft.com/office/drawing/2014/main" id="{6B2E569A-C401-DD44-82AB-DE55A629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1460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 dirty="0">
                  <a:latin typeface="+mn-lt"/>
                </a:rPr>
                <a:t>k</a:t>
              </a:r>
              <a:r>
                <a:rPr lang="fr-FR" altLang="fr-FR" sz="1800" baseline="-25000" dirty="0">
                  <a:latin typeface="+mn-lt"/>
                </a:rPr>
                <a:t>1</a:t>
              </a:r>
              <a:r>
                <a:rPr lang="fr-FR" altLang="fr-FR" sz="1800" dirty="0">
                  <a:latin typeface="+mn-lt"/>
                </a:rPr>
                <a:t> </a:t>
              </a:r>
            </a:p>
          </p:txBody>
        </p:sp>
        <p:sp>
          <p:nvSpPr>
            <p:cNvPr id="22" name="Text Box 2055">
              <a:extLst>
                <a:ext uri="{FF2B5EF4-FFF2-40B4-BE49-F238E27FC236}">
                  <a16:creationId xmlns:a16="http://schemas.microsoft.com/office/drawing/2014/main" id="{439EF46B-00ED-944E-86F1-0597CCD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5651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>
                  <a:latin typeface="+mn-lt"/>
                </a:rPr>
                <a:t>k</a:t>
              </a:r>
              <a:r>
                <a:rPr lang="fr-FR" altLang="fr-FR" sz="1800" baseline="-25000">
                  <a:latin typeface="+mn-lt"/>
                </a:rPr>
                <a:t>2</a:t>
              </a:r>
              <a:r>
                <a:rPr lang="fr-FR" altLang="fr-FR" sz="1800">
                  <a:latin typeface="+mn-lt"/>
                </a:rPr>
                <a:t> </a:t>
              </a:r>
            </a:p>
          </p:txBody>
        </p:sp>
        <p:sp>
          <p:nvSpPr>
            <p:cNvPr id="23" name="Line 2052">
              <a:extLst>
                <a:ext uri="{FF2B5EF4-FFF2-40B4-BE49-F238E27FC236}">
                  <a16:creationId xmlns:a16="http://schemas.microsoft.com/office/drawing/2014/main" id="{41417A99-9A18-3347-B1E8-4FEF8AD5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305" y="1511392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Line 2053">
              <a:extLst>
                <a:ext uri="{FF2B5EF4-FFF2-40B4-BE49-F238E27FC236}">
                  <a16:creationId xmlns:a16="http://schemas.microsoft.com/office/drawing/2014/main" id="{F5B582E9-A8B3-0649-891A-4E831980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4205" y="1611404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E88DDC-45C9-BD4F-973F-AF18E5E5C296}"/>
                  </a:ext>
                </a:extLst>
              </p:cNvPr>
              <p:cNvSpPr txBox="1"/>
              <p:nvPr/>
            </p:nvSpPr>
            <p:spPr>
              <a:xfrm>
                <a:off x="4425089" y="1615439"/>
                <a:ext cx="4137095" cy="695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Équation de la POT: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400" b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∂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num>
                              <m:den>
                                <m:r>
                                  <a:rPr lang="fr-FR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∂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0 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0E88DDC-45C9-BD4F-973F-AF18E5E5C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89" y="1615439"/>
                <a:ext cx="4137095" cy="695127"/>
              </a:xfrm>
              <a:prstGeom prst="rect">
                <a:avLst/>
              </a:prstGeom>
              <a:blipFill>
                <a:blip r:embed="rId3"/>
                <a:stretch>
                  <a:fillRect l="-2454" r="-9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AEF35D8D-7679-C349-B101-E9B21E04C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5146"/>
              </p:ext>
            </p:extLst>
          </p:nvPr>
        </p:nvGraphicFramePr>
        <p:xfrm>
          <a:off x="2627217" y="2548871"/>
          <a:ext cx="5651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Équation" r:id="rId4" imgW="130200400" imgH="17259300" progId="Equation.3">
                  <p:embed/>
                </p:oleObj>
              </mc:Choice>
              <mc:Fallback>
                <p:oleObj name="Équation" r:id="rId4" imgW="130200400" imgH="17259300" progId="Equation.3">
                  <p:embed/>
                  <p:pic>
                    <p:nvPicPr>
                      <p:cNvPr id="18433" name="Object 2">
                        <a:extLst>
                          <a:ext uri="{FF2B5EF4-FFF2-40B4-BE49-F238E27FC236}">
                            <a16:creationId xmlns:a16="http://schemas.microsoft.com/office/drawing/2014/main" id="{3DEEB776-E222-6E4A-8950-0CDBDFAE5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17" y="2548871"/>
                        <a:ext cx="5651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E8254792-CF5E-3C44-B350-99E077D70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64966"/>
              </p:ext>
            </p:extLst>
          </p:nvPr>
        </p:nvGraphicFramePr>
        <p:xfrm>
          <a:off x="2000155" y="3504546"/>
          <a:ext cx="83073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Équation" r:id="rId6" imgW="182880000" imgH="20688300" progId="Equation.3">
                  <p:embed/>
                </p:oleObj>
              </mc:Choice>
              <mc:Fallback>
                <p:oleObj name="Équation" r:id="rId6" imgW="182880000" imgH="20688300" progId="Equation.3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8F7CAA47-EA02-3C45-A509-777ABFC19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155" y="3504546"/>
                        <a:ext cx="83073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221C340D-6D17-054D-996F-739D4FB0A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78381"/>
              </p:ext>
            </p:extLst>
          </p:nvPr>
        </p:nvGraphicFramePr>
        <p:xfrm>
          <a:off x="2697067" y="4777721"/>
          <a:ext cx="65039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Équation" r:id="rId8" imgW="149796500" imgH="18719800" progId="Equation.3">
                  <p:embed/>
                </p:oleObj>
              </mc:Choice>
              <mc:Fallback>
                <p:oleObj name="Équation" r:id="rId8" imgW="149796500" imgH="18719800" progId="Equation.3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B4077DE5-3656-1646-B9D6-63BBFBD27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67" y="4777721"/>
                        <a:ext cx="65039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3B5F1C4B-DE80-304F-BC16-C56864EEF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52967"/>
              </p:ext>
            </p:extLst>
          </p:nvPr>
        </p:nvGraphicFramePr>
        <p:xfrm>
          <a:off x="4610005" y="5820708"/>
          <a:ext cx="240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Équation" r:id="rId10" imgW="55295800" imgH="18427700" progId="Equation.3">
                  <p:embed/>
                </p:oleObj>
              </mc:Choice>
              <mc:Fallback>
                <p:oleObj name="Équation" r:id="rId10" imgW="55295800" imgH="18427700" progId="Equation.3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77C3FD98-5927-2F42-BAC8-61D03FD54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005" y="5820708"/>
                        <a:ext cx="240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2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Progression optimale de température (POT)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258F757-A651-844A-8D9B-3D39E5A0A6A2}"/>
              </a:ext>
            </a:extLst>
          </p:cNvPr>
          <p:cNvGrpSpPr/>
          <p:nvPr/>
        </p:nvGrpSpPr>
        <p:grpSpPr>
          <a:xfrm>
            <a:off x="1822565" y="1397050"/>
            <a:ext cx="1928733" cy="785812"/>
            <a:chOff x="1822565" y="1146042"/>
            <a:chExt cx="1928733" cy="785812"/>
          </a:xfrm>
        </p:grpSpPr>
        <p:sp>
          <p:nvSpPr>
            <p:cNvPr id="20" name="Text Box 2051">
              <a:extLst>
                <a:ext uri="{FF2B5EF4-FFF2-40B4-BE49-F238E27FC236}">
                  <a16:creationId xmlns:a16="http://schemas.microsoft.com/office/drawing/2014/main" id="{1ECB06D3-03F6-364E-BE53-DA2D3686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565" y="1318265"/>
              <a:ext cx="1928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400" dirty="0">
                  <a:latin typeface="+mn-lt"/>
                </a:rPr>
                <a:t>A  	 	B</a:t>
              </a:r>
            </a:p>
          </p:txBody>
        </p:sp>
        <p:sp>
          <p:nvSpPr>
            <p:cNvPr id="21" name="Text Box 2054">
              <a:extLst>
                <a:ext uri="{FF2B5EF4-FFF2-40B4-BE49-F238E27FC236}">
                  <a16:creationId xmlns:a16="http://schemas.microsoft.com/office/drawing/2014/main" id="{6B2E569A-C401-DD44-82AB-DE55A629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1460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 dirty="0">
                  <a:latin typeface="+mn-lt"/>
                </a:rPr>
                <a:t>k</a:t>
              </a:r>
              <a:r>
                <a:rPr lang="fr-FR" altLang="fr-FR" sz="1800" baseline="-25000" dirty="0">
                  <a:latin typeface="+mn-lt"/>
                </a:rPr>
                <a:t>1</a:t>
              </a:r>
              <a:r>
                <a:rPr lang="fr-FR" altLang="fr-FR" sz="1800" dirty="0">
                  <a:latin typeface="+mn-lt"/>
                </a:rPr>
                <a:t> </a:t>
              </a:r>
            </a:p>
          </p:txBody>
        </p:sp>
        <p:sp>
          <p:nvSpPr>
            <p:cNvPr id="22" name="Text Box 2055">
              <a:extLst>
                <a:ext uri="{FF2B5EF4-FFF2-40B4-BE49-F238E27FC236}">
                  <a16:creationId xmlns:a16="http://schemas.microsoft.com/office/drawing/2014/main" id="{439EF46B-00ED-944E-86F1-0597CCD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5651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>
                  <a:latin typeface="+mn-lt"/>
                </a:rPr>
                <a:t>k</a:t>
              </a:r>
              <a:r>
                <a:rPr lang="fr-FR" altLang="fr-FR" sz="1800" baseline="-25000">
                  <a:latin typeface="+mn-lt"/>
                </a:rPr>
                <a:t>2</a:t>
              </a:r>
              <a:r>
                <a:rPr lang="fr-FR" altLang="fr-FR" sz="1800">
                  <a:latin typeface="+mn-lt"/>
                </a:rPr>
                <a:t> </a:t>
              </a:r>
            </a:p>
          </p:txBody>
        </p:sp>
        <p:sp>
          <p:nvSpPr>
            <p:cNvPr id="23" name="Line 2052">
              <a:extLst>
                <a:ext uri="{FF2B5EF4-FFF2-40B4-BE49-F238E27FC236}">
                  <a16:creationId xmlns:a16="http://schemas.microsoft.com/office/drawing/2014/main" id="{41417A99-9A18-3347-B1E8-4FEF8AD5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305" y="1511392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Line 2053">
              <a:extLst>
                <a:ext uri="{FF2B5EF4-FFF2-40B4-BE49-F238E27FC236}">
                  <a16:creationId xmlns:a16="http://schemas.microsoft.com/office/drawing/2014/main" id="{F5B582E9-A8B3-0649-891A-4E831980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4205" y="1611404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0E88DDC-45C9-BD4F-973F-AF18E5E5C296}"/>
              </a:ext>
            </a:extLst>
          </p:cNvPr>
          <p:cNvSpPr txBox="1"/>
          <p:nvPr/>
        </p:nvSpPr>
        <p:spPr>
          <a:xfrm>
            <a:off x="4425089" y="1615439"/>
            <a:ext cx="596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Courbe iso-temps de passage – réacteur piston </a:t>
            </a:r>
          </a:p>
        </p:txBody>
      </p:sp>
      <p:sp>
        <p:nvSpPr>
          <p:cNvPr id="29" name="Text Box 1028">
            <a:extLst>
              <a:ext uri="{FF2B5EF4-FFF2-40B4-BE49-F238E27FC236}">
                <a16:creationId xmlns:a16="http://schemas.microsoft.com/office/drawing/2014/main" id="{2186C7B9-3762-5D47-B093-B45CDC51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6" y="2133981"/>
            <a:ext cx="575131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fr-FR" sz="2400" dirty="0"/>
              <a:t>Bilan sur A </a:t>
            </a:r>
          </a:p>
          <a:p>
            <a:pPr algn="ctr">
              <a:spcBef>
                <a:spcPct val="0"/>
              </a:spcBef>
            </a:pPr>
            <a:r>
              <a:rPr lang="fr-FR" altLang="fr-FR" sz="2400" dirty="0"/>
              <a:t>-   k</a:t>
            </a:r>
            <a:r>
              <a:rPr lang="fr-FR" altLang="fr-FR" sz="2400" baseline="-25000" dirty="0"/>
              <a:t>1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 </a:t>
            </a:r>
            <a:r>
              <a:rPr lang="fr-FR" altLang="fr-FR" sz="2400" dirty="0" err="1"/>
              <a:t>dV</a:t>
            </a:r>
            <a:r>
              <a:rPr lang="fr-FR" altLang="fr-FR" sz="2400" dirty="0"/>
              <a:t> + k</a:t>
            </a:r>
            <a:r>
              <a:rPr lang="fr-FR" altLang="fr-FR" sz="2400" baseline="-25000" dirty="0"/>
              <a:t>2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B </a:t>
            </a:r>
            <a:r>
              <a:rPr lang="fr-FR" altLang="fr-FR" sz="2400" dirty="0" err="1"/>
              <a:t>dV</a:t>
            </a:r>
            <a:r>
              <a:rPr lang="fr-FR" altLang="fr-FR" sz="2400" baseline="-25000" dirty="0"/>
              <a:t>  </a:t>
            </a:r>
            <a:r>
              <a:rPr lang="fr-FR" altLang="fr-FR" sz="2400" dirty="0"/>
              <a:t>=  </a:t>
            </a:r>
            <a:r>
              <a:rPr lang="fr-FR" altLang="fr-FR" sz="2400" dirty="0" err="1"/>
              <a:t>dF</a:t>
            </a:r>
            <a:r>
              <a:rPr lang="fr-FR" altLang="fr-FR" sz="2400" baseline="-25000" dirty="0" err="1"/>
              <a:t>A</a:t>
            </a:r>
            <a:r>
              <a:rPr lang="fr-FR" altLang="fr-FR" sz="2400" baseline="-25000" dirty="0"/>
              <a:t> </a:t>
            </a:r>
            <a:r>
              <a:rPr lang="fr-FR" altLang="fr-FR" sz="2400" dirty="0"/>
              <a:t>=  - </a:t>
            </a:r>
            <a:r>
              <a:rPr lang="fr-FR" altLang="fr-FR" sz="2400" dirty="0" err="1"/>
              <a:t>Q</a:t>
            </a:r>
            <a:r>
              <a:rPr lang="fr-FR" altLang="fr-FR" sz="2400" baseline="-25000" dirty="0" err="1"/>
              <a:t>o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 </a:t>
            </a:r>
            <a:r>
              <a:rPr lang="fr-FR" altLang="fr-FR" sz="2400" dirty="0" err="1"/>
              <a:t>dX</a:t>
            </a:r>
            <a:endParaRPr lang="fr-FR" altLang="fr-FR" sz="2000" baseline="-25000" dirty="0"/>
          </a:p>
          <a:p>
            <a:pPr algn="ctr">
              <a:spcBef>
                <a:spcPct val="0"/>
              </a:spcBef>
            </a:pPr>
            <a:endParaRPr lang="fr-FR" altLang="fr-FR" sz="2000" dirty="0"/>
          </a:p>
          <a:p>
            <a:pPr algn="ctr">
              <a:spcBef>
                <a:spcPct val="0"/>
              </a:spcBef>
            </a:pPr>
            <a:endParaRPr lang="fr-FR" altLang="fr-FR" sz="2000" dirty="0"/>
          </a:p>
          <a:p>
            <a:pPr algn="ctr">
              <a:spcBef>
                <a:spcPct val="0"/>
              </a:spcBef>
            </a:pPr>
            <a:r>
              <a:rPr lang="fr-FR" altLang="fr-FR" sz="2400" dirty="0"/>
              <a:t>C</a:t>
            </a:r>
            <a:r>
              <a:rPr lang="fr-FR" altLang="fr-FR" sz="2400" baseline="-25000" dirty="0"/>
              <a:t>Ao </a:t>
            </a:r>
            <a:r>
              <a:rPr lang="fr-FR" altLang="fr-FR" sz="2400" dirty="0" err="1"/>
              <a:t>dX</a:t>
            </a:r>
            <a:r>
              <a:rPr lang="fr-FR" altLang="fr-FR" sz="2400" dirty="0"/>
              <a:t>  =   [k</a:t>
            </a:r>
            <a:r>
              <a:rPr lang="fr-FR" altLang="fr-FR" sz="2400" baseline="-25000" dirty="0"/>
              <a:t>1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</a:t>
            </a:r>
            <a:r>
              <a:rPr lang="fr-FR" altLang="fr-FR" sz="2400" dirty="0"/>
              <a:t> (1-X) - k</a:t>
            </a:r>
            <a:r>
              <a:rPr lang="fr-FR" altLang="fr-FR" sz="2400" baseline="-25000" dirty="0"/>
              <a:t>2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</a:t>
            </a:r>
            <a:r>
              <a:rPr lang="fr-FR" altLang="fr-FR" sz="2400" dirty="0"/>
              <a:t> X]</a:t>
            </a:r>
            <a:r>
              <a:rPr lang="fr-FR" altLang="fr-FR" sz="2400" baseline="-25000" dirty="0"/>
              <a:t> </a:t>
            </a:r>
            <a:r>
              <a:rPr lang="fr-FR" altLang="fr-FR" sz="2400" dirty="0" err="1"/>
              <a:t>d</a:t>
            </a:r>
            <a:r>
              <a:rPr lang="fr-FR" altLang="fr-FR" sz="2400" dirty="0" err="1">
                <a:latin typeface="Symbol" pitchFamily="2" charset="2"/>
              </a:rPr>
              <a:t>t</a:t>
            </a:r>
            <a:r>
              <a:rPr lang="fr-FR" altLang="fr-FR" sz="2400" baseline="-25000" dirty="0"/>
              <a:t>  </a:t>
            </a:r>
          </a:p>
          <a:p>
            <a:pPr algn="ctr">
              <a:spcBef>
                <a:spcPct val="0"/>
              </a:spcBef>
            </a:pPr>
            <a:endParaRPr lang="fr-FR" altLang="fr-FR" sz="2400" baseline="-25000" dirty="0"/>
          </a:p>
          <a:p>
            <a:pPr algn="ctr">
              <a:spcBef>
                <a:spcPct val="0"/>
              </a:spcBef>
            </a:pPr>
            <a:endParaRPr lang="fr-FR" altLang="fr-FR" sz="2000" dirty="0"/>
          </a:p>
        </p:txBody>
      </p:sp>
      <p:graphicFrame>
        <p:nvGraphicFramePr>
          <p:cNvPr id="30" name="Object 1029">
            <a:extLst>
              <a:ext uri="{FF2B5EF4-FFF2-40B4-BE49-F238E27FC236}">
                <a16:creationId xmlns:a16="http://schemas.microsoft.com/office/drawing/2014/main" id="{81398D8E-012C-184B-BE44-F1833802F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07902"/>
              </p:ext>
            </p:extLst>
          </p:nvPr>
        </p:nvGraphicFramePr>
        <p:xfrm>
          <a:off x="789696" y="4187261"/>
          <a:ext cx="4267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Équation" r:id="rId3" imgW="98298000" imgH="32473900" progId="Equation.3">
                  <p:embed/>
                </p:oleObj>
              </mc:Choice>
              <mc:Fallback>
                <p:oleObj name="Équation" r:id="rId3" imgW="98298000" imgH="32473900" progId="Equation.3">
                  <p:embed/>
                  <p:pic>
                    <p:nvPicPr>
                      <p:cNvPr id="75781" name="Object 1029">
                        <a:extLst>
                          <a:ext uri="{FF2B5EF4-FFF2-40B4-BE49-F238E27FC236}">
                            <a16:creationId xmlns:a16="http://schemas.microsoft.com/office/drawing/2014/main" id="{1C6E54D3-A081-0B49-B54D-EC0B41C8A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96" y="4187261"/>
                        <a:ext cx="4267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78B20433-6156-834C-9B92-C65F604E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5869"/>
              </p:ext>
            </p:extLst>
          </p:nvPr>
        </p:nvGraphicFramePr>
        <p:xfrm>
          <a:off x="6573652" y="4086408"/>
          <a:ext cx="5270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Équation" r:id="rId5" imgW="121412000" imgH="22821900" progId="Equation.3">
                  <p:embed/>
                </p:oleObj>
              </mc:Choice>
              <mc:Fallback>
                <p:oleObj name="Équation" r:id="rId5" imgW="121412000" imgH="22821900" progId="Equation.3">
                  <p:embed/>
                  <p:pic>
                    <p:nvPicPr>
                      <p:cNvPr id="23553" name="Object 5">
                        <a:extLst>
                          <a:ext uri="{FF2B5EF4-FFF2-40B4-BE49-F238E27FC236}">
                            <a16:creationId xmlns:a16="http://schemas.microsoft.com/office/drawing/2014/main" id="{798373C8-D87A-414D-9425-9806AC498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652" y="4086408"/>
                        <a:ext cx="5270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A45068C0-69D9-824F-9A77-AD4974046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5506"/>
              </p:ext>
            </p:extLst>
          </p:nvPr>
        </p:nvGraphicFramePr>
        <p:xfrm>
          <a:off x="7230877" y="5402446"/>
          <a:ext cx="368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Équation" r:id="rId7" imgW="84848700" imgH="21069300" progId="Equation.3">
                  <p:embed/>
                </p:oleObj>
              </mc:Choice>
              <mc:Fallback>
                <p:oleObj name="Équation" r:id="rId7" imgW="84848700" imgH="21069300" progId="Equation.3">
                  <p:embed/>
                  <p:pic>
                    <p:nvPicPr>
                      <p:cNvPr id="23554" name="Object 6">
                        <a:extLst>
                          <a:ext uri="{FF2B5EF4-FFF2-40B4-BE49-F238E27FC236}">
                            <a16:creationId xmlns:a16="http://schemas.microsoft.com/office/drawing/2014/main" id="{641ED3E7-0169-284B-A325-21785C87B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77" y="5402446"/>
                        <a:ext cx="368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EF81FED8-4E6B-6E4B-AAA1-319D173585B7}"/>
              </a:ext>
            </a:extLst>
          </p:cNvPr>
          <p:cNvSpPr txBox="1"/>
          <p:nvPr/>
        </p:nvSpPr>
        <p:spPr>
          <a:xfrm>
            <a:off x="1737926" y="5809957"/>
            <a:ext cx="402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maximum pour </a:t>
            </a:r>
            <a:r>
              <a:rPr lang="fr-FR" dirty="0" err="1"/>
              <a:t>T</a:t>
            </a:r>
            <a:r>
              <a:rPr lang="fr-FR" dirty="0"/>
              <a:t> = 472K (</a:t>
            </a:r>
            <a:r>
              <a:rPr lang="fr-FR" dirty="0" err="1"/>
              <a:t>X</a:t>
            </a:r>
            <a:r>
              <a:rPr lang="fr-FR" baseline="-25000" dirty="0" err="1"/>
              <a:t>max</a:t>
            </a:r>
            <a:r>
              <a:rPr lang="fr-FR" dirty="0"/>
              <a:t> = 0,886) </a:t>
            </a:r>
          </a:p>
          <a:p>
            <a:r>
              <a:rPr lang="fr-FR" dirty="0"/>
              <a:t>Ce point n’appartient pas à la POT </a:t>
            </a:r>
          </a:p>
        </p:txBody>
      </p:sp>
    </p:spTree>
    <p:extLst>
      <p:ext uri="{BB962C8B-B14F-4D97-AF65-F5344CB8AC3E}">
        <p14:creationId xmlns:p14="http://schemas.microsoft.com/office/powerpoint/2010/main" val="10377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Progression optimale de température (POT)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258F757-A651-844A-8D9B-3D39E5A0A6A2}"/>
              </a:ext>
            </a:extLst>
          </p:cNvPr>
          <p:cNvGrpSpPr/>
          <p:nvPr/>
        </p:nvGrpSpPr>
        <p:grpSpPr>
          <a:xfrm>
            <a:off x="1822565" y="1397050"/>
            <a:ext cx="1928733" cy="785812"/>
            <a:chOff x="1822565" y="1146042"/>
            <a:chExt cx="1928733" cy="785812"/>
          </a:xfrm>
        </p:grpSpPr>
        <p:sp>
          <p:nvSpPr>
            <p:cNvPr id="20" name="Text Box 2051">
              <a:extLst>
                <a:ext uri="{FF2B5EF4-FFF2-40B4-BE49-F238E27FC236}">
                  <a16:creationId xmlns:a16="http://schemas.microsoft.com/office/drawing/2014/main" id="{1ECB06D3-03F6-364E-BE53-DA2D36860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565" y="1318265"/>
              <a:ext cx="1928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400" dirty="0">
                  <a:latin typeface="+mn-lt"/>
                </a:rPr>
                <a:t>A  	 	B</a:t>
              </a:r>
            </a:p>
          </p:txBody>
        </p:sp>
        <p:sp>
          <p:nvSpPr>
            <p:cNvPr id="21" name="Text Box 2054">
              <a:extLst>
                <a:ext uri="{FF2B5EF4-FFF2-40B4-BE49-F238E27FC236}">
                  <a16:creationId xmlns:a16="http://schemas.microsoft.com/office/drawing/2014/main" id="{6B2E569A-C401-DD44-82AB-DE55A629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1460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 dirty="0">
                  <a:latin typeface="+mn-lt"/>
                </a:rPr>
                <a:t>k</a:t>
              </a:r>
              <a:r>
                <a:rPr lang="fr-FR" altLang="fr-FR" sz="1800" baseline="-25000" dirty="0">
                  <a:latin typeface="+mn-lt"/>
                </a:rPr>
                <a:t>1</a:t>
              </a:r>
              <a:r>
                <a:rPr lang="fr-FR" altLang="fr-FR" sz="1800" dirty="0">
                  <a:latin typeface="+mn-lt"/>
                </a:rPr>
                <a:t> </a:t>
              </a:r>
            </a:p>
          </p:txBody>
        </p:sp>
        <p:sp>
          <p:nvSpPr>
            <p:cNvPr id="22" name="Text Box 2055">
              <a:extLst>
                <a:ext uri="{FF2B5EF4-FFF2-40B4-BE49-F238E27FC236}">
                  <a16:creationId xmlns:a16="http://schemas.microsoft.com/office/drawing/2014/main" id="{439EF46B-00ED-944E-86F1-0597CCD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389" y="1565142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1800">
                  <a:latin typeface="+mn-lt"/>
                </a:rPr>
                <a:t>k</a:t>
              </a:r>
              <a:r>
                <a:rPr lang="fr-FR" altLang="fr-FR" sz="1800" baseline="-25000">
                  <a:latin typeface="+mn-lt"/>
                </a:rPr>
                <a:t>2</a:t>
              </a:r>
              <a:r>
                <a:rPr lang="fr-FR" altLang="fr-FR" sz="1800">
                  <a:latin typeface="+mn-lt"/>
                </a:rPr>
                <a:t> </a:t>
              </a:r>
            </a:p>
          </p:txBody>
        </p:sp>
        <p:sp>
          <p:nvSpPr>
            <p:cNvPr id="23" name="Line 2052">
              <a:extLst>
                <a:ext uri="{FF2B5EF4-FFF2-40B4-BE49-F238E27FC236}">
                  <a16:creationId xmlns:a16="http://schemas.microsoft.com/office/drawing/2014/main" id="{41417A99-9A18-3347-B1E8-4FEF8AD5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305" y="1511392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Line 2053">
              <a:extLst>
                <a:ext uri="{FF2B5EF4-FFF2-40B4-BE49-F238E27FC236}">
                  <a16:creationId xmlns:a16="http://schemas.microsoft.com/office/drawing/2014/main" id="{F5B582E9-A8B3-0649-891A-4E831980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4205" y="1611404"/>
              <a:ext cx="93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0E88DDC-45C9-BD4F-973F-AF18E5E5C296}"/>
              </a:ext>
            </a:extLst>
          </p:cNvPr>
          <p:cNvSpPr txBox="1"/>
          <p:nvPr/>
        </p:nvSpPr>
        <p:spPr>
          <a:xfrm>
            <a:off x="4425089" y="1615439"/>
            <a:ext cx="492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Courbe iso-temps de passage – RPAC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81FED8-4E6B-6E4B-AAA1-319D173585B7}"/>
              </a:ext>
            </a:extLst>
          </p:cNvPr>
          <p:cNvSpPr txBox="1"/>
          <p:nvPr/>
        </p:nvSpPr>
        <p:spPr>
          <a:xfrm>
            <a:off x="3333640" y="5809957"/>
            <a:ext cx="390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maximum pour </a:t>
            </a:r>
            <a:r>
              <a:rPr lang="fr-FR" dirty="0" err="1"/>
              <a:t>T</a:t>
            </a:r>
            <a:r>
              <a:rPr lang="fr-FR" dirty="0"/>
              <a:t> = 478K (</a:t>
            </a:r>
            <a:r>
              <a:rPr lang="fr-FR" dirty="0" err="1"/>
              <a:t>X</a:t>
            </a:r>
            <a:r>
              <a:rPr lang="fr-FR" baseline="-25000" dirty="0" err="1"/>
              <a:t>max</a:t>
            </a:r>
            <a:r>
              <a:rPr lang="fr-FR" dirty="0"/>
              <a:t> = 0,73) </a:t>
            </a:r>
          </a:p>
          <a:p>
            <a:r>
              <a:rPr lang="fr-FR" dirty="0"/>
              <a:t>Ce point appartient à la POT </a:t>
            </a:r>
          </a:p>
        </p:txBody>
      </p:sp>
      <p:sp>
        <p:nvSpPr>
          <p:cNvPr id="25" name="Text Box 1028">
            <a:extLst>
              <a:ext uri="{FF2B5EF4-FFF2-40B4-BE49-F238E27FC236}">
                <a16:creationId xmlns:a16="http://schemas.microsoft.com/office/drawing/2014/main" id="{FF022F5D-EBBE-AA4E-B823-87485FD6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1" y="2328397"/>
            <a:ext cx="69738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altLang="fr-FR" sz="2400" dirty="0" err="1"/>
              <a:t>F</a:t>
            </a:r>
            <a:r>
              <a:rPr lang="fr-FR" altLang="fr-FR" sz="2400" baseline="-25000" dirty="0" err="1"/>
              <a:t>Ao</a:t>
            </a:r>
            <a:r>
              <a:rPr lang="fr-FR" altLang="fr-FR" sz="2400" baseline="-25000" dirty="0"/>
              <a:t>   </a:t>
            </a:r>
            <a:r>
              <a:rPr lang="fr-FR" altLang="fr-FR" sz="2400" dirty="0"/>
              <a:t>-   k</a:t>
            </a:r>
            <a:r>
              <a:rPr lang="fr-FR" altLang="fr-FR" sz="2400" baseline="-25000" dirty="0"/>
              <a:t>1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 </a:t>
            </a:r>
            <a:r>
              <a:rPr lang="fr-FR" altLang="fr-FR" sz="2400" dirty="0"/>
              <a:t>V + k</a:t>
            </a:r>
            <a:r>
              <a:rPr lang="fr-FR" altLang="fr-FR" sz="2400" baseline="-25000" dirty="0"/>
              <a:t>2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B </a:t>
            </a:r>
            <a:r>
              <a:rPr lang="fr-FR" altLang="fr-FR" sz="2400" dirty="0"/>
              <a:t>V</a:t>
            </a:r>
            <a:r>
              <a:rPr lang="fr-FR" altLang="fr-FR" sz="2400" baseline="-25000" dirty="0"/>
              <a:t> </a:t>
            </a:r>
            <a:r>
              <a:rPr lang="fr-FR" altLang="fr-FR" sz="2400" dirty="0"/>
              <a:t>=    F</a:t>
            </a:r>
            <a:r>
              <a:rPr lang="fr-FR" altLang="fr-FR" sz="2400" baseline="-25000" dirty="0"/>
              <a:t>A</a:t>
            </a:r>
            <a:endParaRPr lang="fr-FR" altLang="fr-FR" sz="2000" baseline="-25000" dirty="0"/>
          </a:p>
          <a:p>
            <a:pPr algn="ctr">
              <a:spcBef>
                <a:spcPct val="0"/>
              </a:spcBef>
            </a:pPr>
            <a:endParaRPr lang="fr-FR" altLang="fr-FR" sz="2000" dirty="0"/>
          </a:p>
          <a:p>
            <a:pPr algn="ctr">
              <a:spcBef>
                <a:spcPct val="0"/>
              </a:spcBef>
            </a:pPr>
            <a:r>
              <a:rPr lang="fr-FR" altLang="fr-FR" sz="2400" dirty="0" err="1"/>
              <a:t>Q</a:t>
            </a:r>
            <a:r>
              <a:rPr lang="fr-FR" altLang="fr-FR" sz="2400" baseline="-25000" dirty="0" err="1"/>
              <a:t>o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   </a:t>
            </a:r>
            <a:r>
              <a:rPr lang="fr-FR" altLang="fr-FR" sz="2400" dirty="0"/>
              <a:t>-   k</a:t>
            </a:r>
            <a:r>
              <a:rPr lang="fr-FR" altLang="fr-FR" sz="2400" baseline="-25000" dirty="0"/>
              <a:t>1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</a:t>
            </a:r>
            <a:r>
              <a:rPr lang="fr-FR" altLang="fr-FR" sz="2400" dirty="0"/>
              <a:t> (1-X)</a:t>
            </a:r>
            <a:r>
              <a:rPr lang="fr-FR" altLang="fr-FR" sz="2400" baseline="-25000" dirty="0"/>
              <a:t> </a:t>
            </a:r>
            <a:r>
              <a:rPr lang="fr-FR" altLang="fr-FR" sz="2400" dirty="0"/>
              <a:t>V + k</a:t>
            </a:r>
            <a:r>
              <a:rPr lang="fr-FR" altLang="fr-FR" sz="2400" baseline="-25000" dirty="0"/>
              <a:t>2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</a:t>
            </a:r>
            <a:r>
              <a:rPr lang="fr-FR" altLang="fr-FR" sz="2400" dirty="0"/>
              <a:t> X</a:t>
            </a:r>
            <a:r>
              <a:rPr lang="fr-FR" altLang="fr-FR" sz="2400" baseline="-25000" dirty="0"/>
              <a:t> </a:t>
            </a:r>
            <a:r>
              <a:rPr lang="fr-FR" altLang="fr-FR" sz="2400" dirty="0"/>
              <a:t>V</a:t>
            </a:r>
            <a:r>
              <a:rPr lang="fr-FR" altLang="fr-FR" sz="2400" baseline="-25000" dirty="0"/>
              <a:t>  </a:t>
            </a:r>
            <a:r>
              <a:rPr lang="fr-FR" altLang="fr-FR" sz="2400" dirty="0"/>
              <a:t>= </a:t>
            </a:r>
            <a:r>
              <a:rPr lang="fr-FR" altLang="fr-FR" sz="2400" dirty="0" err="1"/>
              <a:t>Q</a:t>
            </a:r>
            <a:r>
              <a:rPr lang="fr-FR" altLang="fr-FR" sz="2400" baseline="-25000" dirty="0" err="1"/>
              <a:t>o</a:t>
            </a:r>
            <a:r>
              <a:rPr lang="fr-FR" altLang="fr-FR" sz="2400" dirty="0"/>
              <a:t> C</a:t>
            </a:r>
            <a:r>
              <a:rPr lang="fr-FR" altLang="fr-FR" sz="2400" baseline="-25000" dirty="0"/>
              <a:t>Ao </a:t>
            </a:r>
            <a:r>
              <a:rPr lang="fr-FR" altLang="fr-FR" sz="2400" dirty="0"/>
              <a:t>(1-X)</a:t>
            </a:r>
            <a:r>
              <a:rPr lang="fr-FR" altLang="fr-FR" sz="2400" baseline="-25000" dirty="0"/>
              <a:t> </a:t>
            </a:r>
          </a:p>
          <a:p>
            <a:pPr algn="ctr">
              <a:spcBef>
                <a:spcPct val="0"/>
              </a:spcBef>
            </a:pPr>
            <a:endParaRPr lang="fr-FR" altLang="fr-FR" sz="2400" baseline="-25000" dirty="0"/>
          </a:p>
          <a:p>
            <a:pPr algn="ctr">
              <a:spcBef>
                <a:spcPct val="0"/>
              </a:spcBef>
            </a:pPr>
            <a:r>
              <a:rPr lang="fr-FR" altLang="fr-FR" sz="2400" dirty="0"/>
              <a:t>k</a:t>
            </a:r>
            <a:r>
              <a:rPr lang="fr-FR" altLang="fr-FR" sz="2400" baseline="-25000" dirty="0"/>
              <a:t>1</a:t>
            </a:r>
            <a:r>
              <a:rPr lang="fr-FR" altLang="fr-FR" sz="2400" dirty="0"/>
              <a:t> (1-X)</a:t>
            </a:r>
            <a:r>
              <a:rPr lang="fr-FR" altLang="fr-FR" sz="2400" baseline="-25000" dirty="0"/>
              <a:t> </a:t>
            </a:r>
            <a:r>
              <a:rPr lang="fr-FR" altLang="fr-FR" sz="2400" dirty="0" err="1">
                <a:latin typeface="Symbol" pitchFamily="2" charset="2"/>
              </a:rPr>
              <a:t>t</a:t>
            </a:r>
            <a:r>
              <a:rPr lang="fr-FR" altLang="fr-FR" sz="2400" dirty="0"/>
              <a:t> - k</a:t>
            </a:r>
            <a:r>
              <a:rPr lang="fr-FR" altLang="fr-FR" sz="2400" baseline="-25000" dirty="0"/>
              <a:t>2</a:t>
            </a:r>
            <a:r>
              <a:rPr lang="fr-FR" altLang="fr-FR" sz="2400" dirty="0"/>
              <a:t> X</a:t>
            </a:r>
            <a:r>
              <a:rPr lang="fr-FR" altLang="fr-FR" sz="2400" baseline="-25000" dirty="0"/>
              <a:t> </a:t>
            </a:r>
            <a:r>
              <a:rPr lang="fr-FR" altLang="fr-FR" sz="2400" dirty="0" err="1">
                <a:latin typeface="Symbol" pitchFamily="2" charset="2"/>
              </a:rPr>
              <a:t>t</a:t>
            </a:r>
            <a:r>
              <a:rPr lang="fr-FR" altLang="fr-FR" sz="2400" baseline="-25000" dirty="0"/>
              <a:t>  </a:t>
            </a:r>
            <a:r>
              <a:rPr lang="fr-FR" altLang="fr-FR" sz="2400" dirty="0"/>
              <a:t>= X</a:t>
            </a:r>
            <a:r>
              <a:rPr lang="fr-FR" altLang="fr-FR" sz="2400" baseline="-25000" dirty="0"/>
              <a:t> </a:t>
            </a:r>
          </a:p>
          <a:p>
            <a:pPr algn="ctr">
              <a:spcBef>
                <a:spcPct val="0"/>
              </a:spcBef>
            </a:pPr>
            <a:endParaRPr lang="fr-FR" altLang="fr-FR" sz="2000" dirty="0"/>
          </a:p>
        </p:txBody>
      </p:sp>
      <p:graphicFrame>
        <p:nvGraphicFramePr>
          <p:cNvPr id="26" name="Object 1029">
            <a:extLst>
              <a:ext uri="{FF2B5EF4-FFF2-40B4-BE49-F238E27FC236}">
                <a16:creationId xmlns:a16="http://schemas.microsoft.com/office/drawing/2014/main" id="{B363F9DA-B4B7-0342-AF96-91320588C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73675"/>
              </p:ext>
            </p:extLst>
          </p:nvPr>
        </p:nvGraphicFramePr>
        <p:xfrm>
          <a:off x="4659311" y="4274672"/>
          <a:ext cx="273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Équation" r:id="rId3" imgW="62903100" imgH="21069300" progId="Equation.3">
                  <p:embed/>
                </p:oleObj>
              </mc:Choice>
              <mc:Fallback>
                <p:oleObj name="Équation" r:id="rId3" imgW="62903100" imgH="21069300" progId="Equation.3">
                  <p:embed/>
                  <p:pic>
                    <p:nvPicPr>
                      <p:cNvPr id="73733" name="Object 1029">
                        <a:extLst>
                          <a:ext uri="{FF2B5EF4-FFF2-40B4-BE49-F238E27FC236}">
                            <a16:creationId xmlns:a16="http://schemas.microsoft.com/office/drawing/2014/main" id="{48E7A124-4305-A74B-B4C6-5D55FA7D7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1" y="4274672"/>
                        <a:ext cx="273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5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Progression optimale de température (POT)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7" name="Graphique 26">
            <a:extLst>
              <a:ext uri="{FF2B5EF4-FFF2-40B4-BE49-F238E27FC236}">
                <a16:creationId xmlns:a16="http://schemas.microsoft.com/office/drawing/2014/main" id="{01777EE4-1C63-A745-8C7D-D04F5E9DC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043985"/>
              </p:ext>
            </p:extLst>
          </p:nvPr>
        </p:nvGraphicFramePr>
        <p:xfrm>
          <a:off x="2797174" y="1270000"/>
          <a:ext cx="7028143" cy="55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701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22458</TotalTime>
  <Words>306</Words>
  <Application>Microsoft Macintosh PowerPoint</Application>
  <PresentationFormat>Grand écran</PresentationFormat>
  <Paragraphs>70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Calibri</vt:lpstr>
      <vt:lpstr>Calibri Courant</vt:lpstr>
      <vt:lpstr>Calibri Light</vt:lpstr>
      <vt:lpstr>Cambria Math</vt:lpstr>
      <vt:lpstr>Symbol</vt:lpstr>
      <vt:lpstr>Times New Roman</vt:lpstr>
      <vt:lpstr>Thème Office</vt:lpstr>
      <vt:lpstr>Microsoft Equation 3.0</vt:lpstr>
      <vt:lpstr>Progression optimale de température (POT)</vt:lpstr>
      <vt:lpstr>Progression optimale de température (POT)</vt:lpstr>
      <vt:lpstr>Progression optimale de température (POT)</vt:lpstr>
      <vt:lpstr>Progression optimale de température (POT)</vt:lpstr>
      <vt:lpstr>Progression optimale de température (POT)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Hydrolyse acaline de l’acétate d’éthyle </dc:title>
  <dc:creator>Microsoft Office User</dc:creator>
  <cp:lastModifiedBy>Microsoft Office User</cp:lastModifiedBy>
  <cp:revision>73</cp:revision>
  <dcterms:created xsi:type="dcterms:W3CDTF">2020-03-17T08:12:50Z</dcterms:created>
  <dcterms:modified xsi:type="dcterms:W3CDTF">2020-04-28T07:46:14Z</dcterms:modified>
</cp:coreProperties>
</file>