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1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67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0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1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9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9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5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5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36F0-7C12-4AFF-A85D-4857BFDF193B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FC30-C79C-4706-84C6-FB666C465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922" y="851085"/>
            <a:ext cx="9705958" cy="62658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专业实验安全教育通知</a:t>
            </a:r>
            <a:endParaRPr lang="en-US" altLang="zh-CN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53DA05-5504-439B-902A-F89708608D16}"/>
              </a:ext>
            </a:extLst>
          </p:cNvPr>
          <p:cNvSpPr txBox="1"/>
          <p:nvPr/>
        </p:nvSpPr>
        <p:spPr>
          <a:xfrm>
            <a:off x="1277055" y="1782947"/>
            <a:ext cx="9401825" cy="3699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化工</a:t>
            </a:r>
            <a:r>
              <a:rPr lang="en-US" altLang="zh-CN" sz="2400" dirty="0"/>
              <a:t>21</a:t>
            </a:r>
            <a:r>
              <a:rPr lang="zh-CN" altLang="en-US" sz="2400" dirty="0"/>
              <a:t>级、德环</a:t>
            </a:r>
            <a:r>
              <a:rPr lang="en-US" altLang="zh-CN" sz="2400" dirty="0"/>
              <a:t>210 (</a:t>
            </a:r>
            <a:r>
              <a:rPr lang="zh-CN" altLang="en-US" sz="2400" dirty="0"/>
              <a:t>临</a:t>
            </a:r>
            <a:r>
              <a:rPr lang="en-US" altLang="zh-CN" sz="2400" dirty="0"/>
              <a:t>)</a:t>
            </a:r>
            <a:r>
              <a:rPr lang="zh-CN" altLang="en-US" sz="2400" dirty="0"/>
              <a:t>、德化</a:t>
            </a:r>
            <a:r>
              <a:rPr lang="en-US" altLang="zh-CN" sz="2400" dirty="0"/>
              <a:t>210 (</a:t>
            </a:r>
            <a:r>
              <a:rPr lang="zh-CN" altLang="en-US" sz="2400" dirty="0"/>
              <a:t>临</a:t>
            </a:r>
            <a:r>
              <a:rPr lang="en-US" altLang="zh-CN" sz="2400" dirty="0"/>
              <a:t>)</a:t>
            </a:r>
            <a:r>
              <a:rPr lang="zh-CN" altLang="en-US" sz="2400" dirty="0"/>
              <a:t> 、国卓化工</a:t>
            </a:r>
            <a:r>
              <a:rPr lang="en-US" altLang="zh-CN" sz="2400" dirty="0"/>
              <a:t>21</a:t>
            </a:r>
            <a:r>
              <a:rPr lang="zh-CN" altLang="en-US" sz="2400" dirty="0"/>
              <a:t>级：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70C0"/>
                </a:solidFill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</a:rPr>
              <a:t>第</a:t>
            </a:r>
            <a:r>
              <a:rPr lang="en-US" altLang="zh-CN" sz="2400" dirty="0">
                <a:solidFill>
                  <a:srgbClr val="C00000"/>
                </a:solidFill>
              </a:rPr>
              <a:t>11</a:t>
            </a:r>
            <a:r>
              <a:rPr lang="zh-CN" altLang="en-US" sz="2400" dirty="0">
                <a:solidFill>
                  <a:srgbClr val="C00000"/>
                </a:solidFill>
              </a:rPr>
              <a:t>周周二中午</a:t>
            </a:r>
            <a:r>
              <a:rPr lang="en-US" altLang="zh-CN" sz="2400" dirty="0">
                <a:solidFill>
                  <a:srgbClr val="C00000"/>
                </a:solidFill>
              </a:rPr>
              <a:t>12:30</a:t>
            </a:r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5</a:t>
            </a:r>
            <a:r>
              <a:rPr lang="zh-CN" altLang="en-US" sz="2400" dirty="0">
                <a:solidFill>
                  <a:srgbClr val="C00000"/>
                </a:solidFill>
              </a:rPr>
              <a:t>月</a:t>
            </a:r>
            <a:r>
              <a:rPr lang="en-US" altLang="zh-CN" sz="2400" dirty="0">
                <a:solidFill>
                  <a:srgbClr val="C00000"/>
                </a:solidFill>
              </a:rPr>
              <a:t>7</a:t>
            </a:r>
            <a:r>
              <a:rPr lang="zh-CN" altLang="en-US" sz="2400" dirty="0">
                <a:solidFill>
                  <a:srgbClr val="C00000"/>
                </a:solidFill>
              </a:rPr>
              <a:t>日）到奉贤</a:t>
            </a:r>
            <a:r>
              <a:rPr lang="en-US" altLang="zh-CN" sz="2400" dirty="0">
                <a:solidFill>
                  <a:srgbClr val="C00000"/>
                </a:solidFill>
              </a:rPr>
              <a:t>A101</a:t>
            </a:r>
            <a:r>
              <a:rPr lang="zh-CN" altLang="en-US" sz="2400" dirty="0">
                <a:solidFill>
                  <a:srgbClr val="C00000"/>
                </a:solidFill>
              </a:rPr>
              <a:t>教室</a:t>
            </a:r>
            <a:r>
              <a:rPr lang="zh-CN" altLang="en-US" sz="2400" dirty="0"/>
              <a:t>参加专业实验安全教育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、实验要求等，请勿缺席！缺席同学将取消实验课资格。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化工实验教学中心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2024.04.23</a:t>
            </a:r>
          </a:p>
        </p:txBody>
      </p:sp>
    </p:spTree>
    <p:extLst>
      <p:ext uri="{BB962C8B-B14F-4D97-AF65-F5344CB8AC3E}">
        <p14:creationId xmlns:p14="http://schemas.microsoft.com/office/powerpoint/2010/main" val="225544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922" y="851085"/>
            <a:ext cx="9705958" cy="626585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专业实验安全教育通知</a:t>
            </a:r>
            <a:endParaRPr lang="en-US" altLang="zh-CN" sz="32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53DA05-5504-439B-902A-F89708608D16}"/>
              </a:ext>
            </a:extLst>
          </p:cNvPr>
          <p:cNvSpPr txBox="1"/>
          <p:nvPr/>
        </p:nvSpPr>
        <p:spPr>
          <a:xfrm>
            <a:off x="1277055" y="1782947"/>
            <a:ext cx="9401825" cy="4253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轻化</a:t>
            </a:r>
            <a:r>
              <a:rPr lang="en-US" altLang="zh-CN" sz="2400" dirty="0"/>
              <a:t>21</a:t>
            </a:r>
            <a:r>
              <a:rPr lang="zh-CN" altLang="en-US" sz="2400" dirty="0"/>
              <a:t>级、资源循环</a:t>
            </a:r>
            <a:r>
              <a:rPr lang="en-US" altLang="zh-CN" sz="2400" dirty="0"/>
              <a:t>21</a:t>
            </a:r>
            <a:r>
              <a:rPr lang="zh-CN" altLang="en-US" sz="2400" dirty="0"/>
              <a:t>级：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</a:rPr>
              <a:t>     </a:t>
            </a:r>
            <a:r>
              <a:rPr lang="zh-CN" altLang="en-US" sz="2400" dirty="0">
                <a:solidFill>
                  <a:srgbClr val="C00000"/>
                </a:solidFill>
              </a:rPr>
              <a:t>第</a:t>
            </a:r>
            <a:r>
              <a:rPr lang="en-US" altLang="zh-CN" sz="2400" dirty="0">
                <a:solidFill>
                  <a:srgbClr val="C00000"/>
                </a:solidFill>
              </a:rPr>
              <a:t>11</a:t>
            </a:r>
            <a:r>
              <a:rPr lang="zh-CN" altLang="en-US" sz="2400" dirty="0">
                <a:solidFill>
                  <a:srgbClr val="C00000"/>
                </a:solidFill>
              </a:rPr>
              <a:t>周周二中午</a:t>
            </a:r>
            <a:r>
              <a:rPr lang="en-US" altLang="zh-CN" sz="2400" dirty="0">
                <a:solidFill>
                  <a:srgbClr val="C00000"/>
                </a:solidFill>
              </a:rPr>
              <a:t>12:30</a:t>
            </a:r>
            <a:r>
              <a:rPr lang="zh-CN" altLang="en-US" sz="2400" dirty="0">
                <a:solidFill>
                  <a:srgbClr val="C00000"/>
                </a:solidFill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</a:rPr>
              <a:t>5</a:t>
            </a:r>
            <a:r>
              <a:rPr lang="zh-CN" altLang="en-US" sz="2400" dirty="0">
                <a:solidFill>
                  <a:srgbClr val="C00000"/>
                </a:solidFill>
              </a:rPr>
              <a:t>月</a:t>
            </a:r>
            <a:r>
              <a:rPr lang="en-US" altLang="zh-CN" sz="2400" dirty="0">
                <a:solidFill>
                  <a:srgbClr val="C00000"/>
                </a:solidFill>
              </a:rPr>
              <a:t>7</a:t>
            </a:r>
            <a:r>
              <a:rPr lang="zh-CN" altLang="en-US" sz="2400" dirty="0">
                <a:solidFill>
                  <a:srgbClr val="C00000"/>
                </a:solidFill>
              </a:rPr>
              <a:t>日）到奉贤</a:t>
            </a:r>
            <a:r>
              <a:rPr lang="en-US" altLang="zh-CN" sz="2400" dirty="0">
                <a:solidFill>
                  <a:srgbClr val="C00000"/>
                </a:solidFill>
              </a:rPr>
              <a:t>C102</a:t>
            </a:r>
            <a:r>
              <a:rPr lang="zh-CN" altLang="en-US" sz="2400" dirty="0">
                <a:solidFill>
                  <a:srgbClr val="C00000"/>
                </a:solidFill>
              </a:rPr>
              <a:t>教室</a:t>
            </a:r>
            <a:r>
              <a:rPr lang="zh-CN" altLang="en-US" sz="2400" dirty="0"/>
              <a:t>参加专业实验安全教育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、实验要求等，请勿缺席！缺席同学将取消实验课资格。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化工实验教学中心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      2024.04.23</a:t>
            </a:r>
          </a:p>
        </p:txBody>
      </p:sp>
    </p:spTree>
    <p:extLst>
      <p:ext uri="{BB962C8B-B14F-4D97-AF65-F5344CB8AC3E}">
        <p14:creationId xmlns:p14="http://schemas.microsoft.com/office/powerpoint/2010/main" val="34793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129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JUMEI XU</cp:lastModifiedBy>
  <cp:revision>19</cp:revision>
  <dcterms:created xsi:type="dcterms:W3CDTF">2020-08-20T05:16:03Z</dcterms:created>
  <dcterms:modified xsi:type="dcterms:W3CDTF">2024-04-28T03:32:45Z</dcterms:modified>
</cp:coreProperties>
</file>