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32736-5CDF-4AEB-8E24-8C66E343B466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C8FAD-3AFF-400B-ADFF-ADFA13979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018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6B02-9CFE-498B-BEB8-A083482F6AE5}" type="datetime1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60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F4B-EE2E-46D6-9076-79D4DB591E7D}" type="datetime1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92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AE34-F62F-4CBD-8D97-33F997CD68F3}" type="datetime1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14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6E92-E41E-455A-977F-EF166047707A}" type="datetime1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97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3607-C304-4386-BEB0-1B7DED546365}" type="datetime1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76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BD99-B4C3-4308-8E1A-B6EFD7B374AB}" type="datetime1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52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E9D7-2600-43C8-BA65-A6114FFCDD85}" type="datetime1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33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1368-2313-4405-B0A0-454B8F26F4AF}" type="datetime1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15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D065-5565-4530-8525-FBA93AA30880}" type="datetime1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91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3066-C5B3-4B94-A0FA-275FE178EE26}" type="datetime1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86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30F7-D3B4-459D-B77C-B40D2DE61905}" type="datetime1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63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88D89-1AE8-4E5E-9900-298D5E09430F}" type="datetime1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C2CAF-AEAB-4C7B-B25E-06294257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64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小组视频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6512" y="1484784"/>
            <a:ext cx="9289032" cy="5040560"/>
          </a:xfrm>
        </p:spPr>
        <p:txBody>
          <a:bodyPr>
            <a:normAutofit fontScale="92500"/>
          </a:bodyPr>
          <a:lstStyle/>
          <a:p>
            <a:r>
              <a:rPr lang="zh-CN" altLang="en-US" smtClean="0"/>
              <a:t>大主题：学习；休闲娱乐；情感。</a:t>
            </a:r>
            <a:endParaRPr lang="en-US" altLang="zh-CN" smtClean="0"/>
          </a:p>
          <a:p>
            <a:r>
              <a:rPr lang="zh-CN" altLang="en-US" smtClean="0"/>
              <a:t>具体</a:t>
            </a:r>
            <a:r>
              <a:rPr lang="zh-CN" altLang="en-US" smtClean="0"/>
              <a:t>主题自选，形式</a:t>
            </a:r>
            <a:r>
              <a:rPr lang="zh-CN" altLang="en-US" smtClean="0"/>
              <a:t>自选（短剧，访谈，纪录片</a:t>
            </a:r>
            <a:r>
              <a:rPr lang="en-US" altLang="zh-CN" smtClean="0"/>
              <a:t>……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评分标准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小组成员是否同心协力完成展示，工作分配合理          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en-US" altLang="zh-CN" sz="280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场景设置和内容安排是否真实、生动、丰富              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en-US" altLang="zh-CN" sz="280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视频内容有逻辑且结构清晰                            </a:t>
            </a:r>
            <a:r>
              <a:rPr lang="en-US" altLang="zh-CN" sz="280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                  </a:t>
            </a:r>
            <a:endParaRPr lang="en-US" altLang="zh-CN" sz="280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剪辑流畅                  </a:t>
            </a:r>
            <a:r>
              <a:rPr lang="en-US" altLang="zh-CN" sz="280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             2</a:t>
            </a:r>
          </a:p>
          <a:p>
            <a:pPr marL="0" indent="0">
              <a:buNone/>
            </a:pP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语言表达和表演等流畅、生动、有感染力                </a:t>
            </a:r>
            <a:r>
              <a:rPr lang="en-US" altLang="zh-CN" sz="280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</a:p>
          <a:p>
            <a:pPr marL="0" indent="0">
              <a:buNone/>
            </a:pP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法语陈述（语言，逻辑，内容丰富与否）                </a:t>
            </a:r>
            <a:r>
              <a:rPr lang="en-US" altLang="zh-CN" sz="280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                         </a:t>
            </a:r>
            <a:endParaRPr lang="en-US" altLang="zh-CN" sz="280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19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87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小组视频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第五讲 如何应对尴尬场景和敏感话题</dc:title>
  <dc:creator>lonovo</dc:creator>
  <cp:lastModifiedBy>lonovo</cp:lastModifiedBy>
  <cp:revision>41</cp:revision>
  <dcterms:created xsi:type="dcterms:W3CDTF">2021-09-22T08:06:12Z</dcterms:created>
  <dcterms:modified xsi:type="dcterms:W3CDTF">2022-06-04T11:19:10Z</dcterms:modified>
</cp:coreProperties>
</file>