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266" r:id="rId3"/>
    <p:sldId id="284" r:id="rId4"/>
    <p:sldId id="267" r:id="rId5"/>
    <p:sldId id="270" r:id="rId6"/>
    <p:sldId id="272" r:id="rId7"/>
    <p:sldId id="276" r:id="rId8"/>
    <p:sldId id="277" r:id="rId9"/>
    <p:sldId id="278" r:id="rId10"/>
    <p:sldId id="279" r:id="rId11"/>
    <p:sldId id="282" r:id="rId12"/>
    <p:sldId id="285" r:id="rId13"/>
    <p:sldId id="258" r:id="rId14"/>
    <p:sldId id="260" r:id="rId15"/>
    <p:sldId id="265" r:id="rId16"/>
    <p:sldId id="259" r:id="rId17"/>
    <p:sldId id="262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41F1F-08EF-4582-AFEF-7F4B940D32D8}" type="datetimeFigureOut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FE25-B332-4FAE-B996-B7BDE3FD7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24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F6BFC-8F41-4924-8830-9F321EB299CF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06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BC4A-ADDB-46B6-98E8-597D83331DDF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2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FA2B2-A974-4C65-8F37-4CE7DD56BB19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14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199A-20B3-427A-86A3-7C5679D0B754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97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1EF49-AF2D-48A4-97AE-74ECD0170F15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747F-8C97-4537-9976-47DCA698D5D2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2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9D0B-29DF-4A4F-BAE4-D0CB3868B16B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33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1D09-C591-46E2-B2A9-345CD2233891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52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E13E9-A111-47CC-82DE-B4D7B0728B3D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91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A32CF-D196-4B0A-A8B2-5776F3CC97FD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6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0EAF9-184B-4749-9E82-BE236D680C01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3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1B8DE-F613-41D7-9B27-CA3D1E0DC391}" type="datetime1">
              <a:rPr lang="zh-CN" altLang="en-US" smtClean="0"/>
              <a:t>2022/6/12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C2CAF-AEAB-4C7B-B25E-062942576A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4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28800"/>
            <a:ext cx="7772400" cy="1470025"/>
          </a:xfrm>
        </p:spPr>
        <p:txBody>
          <a:bodyPr/>
          <a:lstStyle/>
          <a:p>
            <a:r>
              <a:rPr lang="zh-CN" altLang="en-US" b="1" smtClean="0"/>
              <a:t>跨文化交际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en-US" altLang="zh-CN" b="1" smtClean="0"/>
              <a:t>Communication interculturelle</a:t>
            </a: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E4BE0-487F-4CD5-BAE0-96920C81A36A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3168352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2656"/>
            <a:ext cx="5182766" cy="29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2656"/>
            <a:ext cx="2781300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121398"/>
            <a:ext cx="2584934" cy="3703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232678"/>
            <a:ext cx="3989358" cy="258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435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88840"/>
            <a:ext cx="7859216" cy="41373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文化挪用会给被挪用的国家带来什么后果？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作为普通人，我们应该做些什么，能做些什么？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55776" y="2492896"/>
            <a:ext cx="6131024" cy="3633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补充阅读：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和一个法国朋友的聊天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38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856984" cy="36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你听过文化输出这一概念吗？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你觉得中国的文化输出目前主要依靠什么途径？</a:t>
            </a:r>
            <a:endParaRPr lang="fr-FR" altLang="zh-CN" smtClean="0"/>
          </a:p>
          <a:p>
            <a:pPr marL="0" indent="0">
              <a:buNone/>
            </a:pPr>
            <a:r>
              <a:rPr lang="zh-CN" altLang="en-US" smtClean="0"/>
              <a:t>你觉得中国的文化输出做得成功吗？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/>
              <a:t>你觉得中国文化输出的“主打牌”距离你的实际生活远不远？为什么</a:t>
            </a:r>
            <a:r>
              <a:rPr lang="zh-CN" altLang="en-US" smtClean="0"/>
              <a:t>？</a:t>
            </a: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58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137323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r>
              <a:rPr lang="zh-CN" altLang="en-US" smtClean="0"/>
              <a:t>你觉得哪些国家的文化输出特别成功？请举出一些具体的例子。</a:t>
            </a:r>
            <a:endParaRPr lang="en-US" altLang="zh-CN" smtClean="0"/>
          </a:p>
          <a:p>
            <a:r>
              <a:rPr lang="zh-CN" altLang="en-US" smtClean="0"/>
              <a:t>法国如何宣传自己的文化？请举出一些具体的例子。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772816"/>
            <a:ext cx="8229600" cy="4425355"/>
          </a:xfrm>
        </p:spPr>
        <p:txBody>
          <a:bodyPr/>
          <a:lstStyle/>
          <a:p>
            <a:r>
              <a:rPr lang="zh-CN" altLang="en-US" smtClean="0"/>
              <a:t>视频：中国文化为何在西方不能普及？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讨论：你同意视频中的观点吗？为什么？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2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27363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你觉得在今天，文化输出最有效的途径可能是什么？为什么？</a:t>
            </a:r>
            <a:endParaRPr lang="en-US" altLang="zh-CN" smtClean="0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smtClean="0"/>
              <a:t>视频：虚弱羊驼，文化</a:t>
            </a:r>
            <a:r>
              <a:rPr lang="zh-CN" altLang="en-US"/>
              <a:t>输出</a:t>
            </a:r>
            <a:endParaRPr lang="en-US" altLang="zh-CN"/>
          </a:p>
          <a:p>
            <a:pPr marL="0" indent="0">
              <a:buNone/>
            </a:pP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72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420888"/>
            <a:ext cx="9144000" cy="3705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r>
              <a:rPr lang="zh-CN" altLang="en-US"/>
              <a:t>你</a:t>
            </a:r>
            <a:r>
              <a:rPr lang="zh-CN" altLang="en-US" smtClean="0"/>
              <a:t>觉得我们国家在文化输出上还应该做点什么？</a:t>
            </a:r>
            <a:endParaRPr lang="en-US" altLang="zh-CN" smtClean="0"/>
          </a:p>
          <a:p>
            <a:r>
              <a:rPr lang="zh-CN" altLang="en-US" smtClean="0"/>
              <a:t>为什么春节这几年变成了</a:t>
            </a:r>
            <a:r>
              <a:rPr lang="en-US" altLang="zh-CN" smtClean="0"/>
              <a:t>Lunar Year</a:t>
            </a:r>
            <a:r>
              <a:rPr lang="zh-CN" altLang="en-US" smtClean="0"/>
              <a:t>，而不再是</a:t>
            </a:r>
            <a:r>
              <a:rPr lang="en-US" altLang="zh-CN" smtClean="0"/>
              <a:t>Chinese New Year</a:t>
            </a:r>
            <a:r>
              <a:rPr lang="zh-CN" altLang="en-US" smtClean="0"/>
              <a:t>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97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06680" cy="2810743"/>
          </a:xfrm>
        </p:spPr>
        <p:txBody>
          <a:bodyPr>
            <a:normAutofit fontScale="90000"/>
          </a:bodyPr>
          <a:lstStyle/>
          <a:p>
            <a:r>
              <a:rPr lang="zh-CN" altLang="en-US" b="1" smtClean="0"/>
              <a:t>第七讲</a:t>
            </a:r>
            <a:r>
              <a:rPr lang="en-US" altLang="zh-CN" b="1" smtClean="0"/>
              <a:t/>
            </a:r>
            <a:br>
              <a:rPr lang="en-US" altLang="zh-CN" b="1" smtClean="0"/>
            </a:br>
            <a:r>
              <a:rPr lang="zh-CN" altLang="en-US" b="1" smtClean="0"/>
              <a:t>文化挪用与文化输出</a:t>
            </a:r>
            <a:r>
              <a:rPr lang="fr-FR" altLang="zh-CN" b="1" smtClean="0"/>
              <a:t/>
            </a:r>
            <a:br>
              <a:rPr lang="fr-FR" altLang="zh-CN" b="1" smtClean="0"/>
            </a:br>
            <a:r>
              <a:rPr lang="fr-FR" altLang="zh-CN" smtClean="0"/>
              <a:t>L’appropriation culturelle et la diffusion culturelle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marL="0" indent="0">
              <a:buNone/>
            </a:pPr>
            <a:r>
              <a:rPr lang="fr-FR" altLang="zh-CN" smtClean="0"/>
              <a:t>Avez-vous entendu dire que beaucoup d’émissions de divertissement chinoises copient celles de la Corée du Sud, du Japon ou des Etat-Unis?</a:t>
            </a:r>
          </a:p>
          <a:p>
            <a:pPr marL="0" indent="0">
              <a:buNone/>
            </a:pPr>
            <a:endParaRPr lang="fr-FR" altLang="zh-CN"/>
          </a:p>
          <a:p>
            <a:pPr marL="0" indent="0">
              <a:buNone/>
            </a:pPr>
            <a:r>
              <a:rPr lang="fr-FR" altLang="zh-CN" smtClean="0"/>
              <a:t>Qu’en pensez-vous?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2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060848"/>
            <a:ext cx="8003232" cy="4065315"/>
          </a:xfrm>
        </p:spPr>
        <p:txBody>
          <a:bodyPr/>
          <a:lstStyle/>
          <a:p>
            <a:pPr marL="0" indent="0">
              <a:buNone/>
            </a:pPr>
            <a:r>
              <a:rPr lang="fr-FR" altLang="zh-CN"/>
              <a:t>Avez-vous déjà entendu parler des « emprunts » de la culture </a:t>
            </a:r>
            <a:r>
              <a:rPr lang="fr-FR" altLang="zh-CN" smtClean="0"/>
              <a:t>traditionennelle chinoise </a:t>
            </a:r>
            <a:r>
              <a:rPr lang="fr-FR" altLang="zh-CN"/>
              <a:t>par les </a:t>
            </a:r>
            <a:r>
              <a:rPr lang="fr-FR" altLang="zh-CN" smtClean="0"/>
              <a:t>Coréens </a:t>
            </a:r>
            <a:r>
              <a:rPr lang="fr-FR" altLang="zh-CN"/>
              <a:t>du Sud</a:t>
            </a:r>
            <a:r>
              <a:rPr lang="fr-FR" altLang="zh-CN" smtClean="0"/>
              <a:t>?</a:t>
            </a:r>
          </a:p>
          <a:p>
            <a:pPr marL="0" indent="0">
              <a:buNone/>
            </a:pPr>
            <a:endParaRPr lang="fr-FR" altLang="zh-CN"/>
          </a:p>
          <a:p>
            <a:pPr marL="0" indent="0">
              <a:buNone/>
            </a:pPr>
            <a:r>
              <a:rPr lang="fr-FR" altLang="zh-CN"/>
              <a:t>Quel est votre avis? Qu’en-pensez-vous?</a:t>
            </a: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66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492896"/>
            <a:ext cx="9144000" cy="363326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你听说过文化挪用这个词吗？你怎么理解这个词？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你喜欢动漫、游戏、流行乐吗？你</a:t>
            </a:r>
            <a:r>
              <a:rPr lang="zh-CN" altLang="en-US"/>
              <a:t>听说过“东洋风”吗</a:t>
            </a:r>
            <a:r>
              <a:rPr lang="zh-CN" altLang="en-US" smtClean="0"/>
              <a:t>？什么是东洋风？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5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63688" y="2852936"/>
            <a:ext cx="6480720" cy="1224135"/>
          </a:xfrm>
        </p:spPr>
        <p:txBody>
          <a:bodyPr>
            <a:normAutofit/>
          </a:bodyPr>
          <a:lstStyle/>
          <a:p>
            <a:r>
              <a:rPr lang="zh-CN" altLang="en-US" smtClean="0"/>
              <a:t>视频：南韩女团“东洋风”</a:t>
            </a:r>
            <a:endParaRPr lang="en-US" altLang="zh-CN" smtClean="0"/>
          </a:p>
          <a:p>
            <a:r>
              <a:rPr lang="zh-CN" altLang="en-US"/>
              <a:t>南韩</a:t>
            </a:r>
            <a:r>
              <a:rPr lang="en-US" altLang="zh-CN"/>
              <a:t>SM</a:t>
            </a:r>
            <a:r>
              <a:rPr lang="zh-CN" altLang="en-US"/>
              <a:t>公司梦中梦</a:t>
            </a:r>
            <a:r>
              <a:rPr lang="en-US" altLang="zh-CN"/>
              <a:t>MV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32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204864"/>
            <a:ext cx="9144000" cy="392129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为什么南韩如此积极地申遗？为什么</a:t>
            </a:r>
            <a:r>
              <a:rPr lang="en-US" altLang="zh-CN" smtClean="0"/>
              <a:t>KPOP</a:t>
            </a:r>
            <a:r>
              <a:rPr lang="zh-CN" altLang="en-US" smtClean="0"/>
              <a:t>、南韩动漫、影视剧中开始出现不少中国传统文化元素，以及所谓的“东洋风”？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2852936"/>
            <a:ext cx="7715200" cy="327322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日本的禅宗、茶道、花道是不是文化挪用？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419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mtClean="0"/>
              <a:t>讨论：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你看过</a:t>
            </a:r>
            <a:r>
              <a:rPr lang="en-US" altLang="zh-CN" smtClean="0"/>
              <a:t>《</a:t>
            </a:r>
            <a:r>
              <a:rPr lang="zh-CN" altLang="en-US" smtClean="0"/>
              <a:t>七龙珠</a:t>
            </a:r>
            <a:r>
              <a:rPr lang="en-US" altLang="zh-CN" smtClean="0"/>
              <a:t>》</a:t>
            </a:r>
            <a:r>
              <a:rPr lang="zh-CN" altLang="en-US" smtClean="0"/>
              <a:t>、</a:t>
            </a:r>
            <a:r>
              <a:rPr lang="en-US" altLang="zh-CN" smtClean="0"/>
              <a:t>《</a:t>
            </a:r>
            <a:r>
              <a:rPr lang="zh-CN" altLang="en-US" smtClean="0"/>
              <a:t>梦幻游戏</a:t>
            </a:r>
            <a:r>
              <a:rPr lang="en-US" altLang="zh-CN" smtClean="0"/>
              <a:t>》</a:t>
            </a:r>
            <a:r>
              <a:rPr lang="zh-CN" altLang="en-US" smtClean="0"/>
              <a:t>、</a:t>
            </a:r>
            <a:r>
              <a:rPr lang="en-US" altLang="zh-CN" smtClean="0"/>
              <a:t>《</a:t>
            </a:r>
            <a:r>
              <a:rPr lang="zh-CN" altLang="en-US" smtClean="0"/>
              <a:t>恐怖宠物店</a:t>
            </a:r>
            <a:r>
              <a:rPr lang="en-US" altLang="zh-CN" smtClean="0"/>
              <a:t>》</a:t>
            </a:r>
            <a:r>
              <a:rPr lang="zh-CN" altLang="en-US" smtClean="0"/>
              <a:t>、</a:t>
            </a:r>
            <a:r>
              <a:rPr lang="en-US" altLang="zh-CN" smtClean="0"/>
              <a:t>《</a:t>
            </a:r>
            <a:r>
              <a:rPr lang="zh-CN" altLang="en-US" smtClean="0"/>
              <a:t>中华小当家</a:t>
            </a:r>
            <a:r>
              <a:rPr lang="en-US" altLang="zh-CN" smtClean="0"/>
              <a:t>》</a:t>
            </a:r>
            <a:r>
              <a:rPr lang="zh-CN" altLang="en-US" smtClean="0"/>
              <a:t>等日本动漫作品吗？你知道“春丽”吗？</a:t>
            </a:r>
            <a:endParaRPr lang="en-US" altLang="zh-CN" smtClean="0"/>
          </a:p>
          <a:p>
            <a:pPr marL="0" indent="0">
              <a:buNone/>
            </a:pPr>
            <a:r>
              <a:rPr lang="zh-CN" altLang="en-US" smtClean="0"/>
              <a:t>你如何看待这些动漫和游戏里出现的中国文化元素？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C2CAF-AEAB-4C7B-B25E-062942576A7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22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407</Words>
  <Application>Microsoft Office PowerPoint</Application>
  <PresentationFormat>全屏显示(4:3)</PresentationFormat>
  <Paragraphs>60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跨文化交际 Communication interculturelle</vt:lpstr>
      <vt:lpstr>第七讲 文化挪用与文化输出 L’appropriation culturelle et la diffusion culturelle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第五讲 如何应对尴尬场景和敏感话题</dc:title>
  <dc:creator>lonovo</dc:creator>
  <cp:lastModifiedBy>lonovo</cp:lastModifiedBy>
  <cp:revision>64</cp:revision>
  <dcterms:created xsi:type="dcterms:W3CDTF">2021-09-22T08:06:12Z</dcterms:created>
  <dcterms:modified xsi:type="dcterms:W3CDTF">2022-06-12T08:54:38Z</dcterms:modified>
</cp:coreProperties>
</file>