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9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5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1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2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0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3698-95AD-4200-94E8-0D9177DABC2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1634E-9100-443A-B323-8BD75858B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0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zh-CN" altLang="en-US" b="1" smtClean="0"/>
              <a:t>跨文化交际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Communication interculturelle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3168352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96944" cy="1539603"/>
          </a:xfrm>
        </p:spPr>
        <p:txBody>
          <a:bodyPr>
            <a:normAutofit/>
          </a:bodyPr>
          <a:lstStyle/>
          <a:p>
            <a:r>
              <a:rPr lang="zh-CN" altLang="en-US" b="1" smtClean="0"/>
              <a:t>课程小结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smtClean="0"/>
              <a:t>人际沟通课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altLang="zh-CN" smtClean="0"/>
              <a:t>Comment aborder l’interculturel</a:t>
            </a:r>
            <a:r>
              <a:rPr lang="fr-FR" altLang="zh-CN" smtClean="0"/>
              <a:t>?</a:t>
            </a:r>
          </a:p>
          <a:p>
            <a:pPr marL="0" indent="0" algn="ctr">
              <a:buNone/>
            </a:pPr>
            <a:endParaRPr lang="fr-FR" altLang="zh-CN" smtClean="0"/>
          </a:p>
          <a:p>
            <a:pPr marL="0" indent="0" algn="ctr">
              <a:buNone/>
            </a:pPr>
            <a:r>
              <a:rPr lang="en-US" altLang="zh-CN" smtClean="0"/>
              <a:t>L</a:t>
            </a:r>
            <a:r>
              <a:rPr lang="fr-FR" altLang="zh-CN" smtClean="0"/>
              <a:t>e </a:t>
            </a:r>
            <a:r>
              <a:rPr lang="fr-FR" altLang="zh-CN" smtClean="0"/>
              <a:t>doute, la curiosité, l’observation, la compréhension</a:t>
            </a:r>
            <a:endParaRPr lang="zh-CN" altLang="en-US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64488" cy="538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2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跨文化交际 Communication interculturelle</vt:lpstr>
      <vt:lpstr>课程小结</vt:lpstr>
      <vt:lpstr>人际沟通课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跨文化交际 Communication interculturelle</dc:title>
  <dc:creator>lonovo</dc:creator>
  <cp:lastModifiedBy>lonovo</cp:lastModifiedBy>
  <cp:revision>2</cp:revision>
  <dcterms:created xsi:type="dcterms:W3CDTF">2022-06-04T07:56:35Z</dcterms:created>
  <dcterms:modified xsi:type="dcterms:W3CDTF">2022-06-12T04:02:39Z</dcterms:modified>
</cp:coreProperties>
</file>