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89F2A-07C3-370B-177F-884A35AB7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29C6FC-3B9B-FC9C-64DA-99FD91AE9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A5980-BECD-9292-3018-FD9A9F07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2DC0C-804D-54A9-C48D-DA82A706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1F415B-392E-17C8-076A-7509BB0B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495AC-2A3D-2703-38FD-C86A8EB0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76BBB-D42D-D69A-6C8A-1D22E71E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C3B80-5C2A-3221-6345-65BA34B5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72AAD9-97F8-7D32-508E-F823FE67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EBE4A-783E-A01F-748D-A096B3B8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5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494B10-2048-2E9B-8F69-C542EF1E2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F0F0A1-B569-1E1B-A8BD-252DA039A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FA785-D75C-045A-02AD-77E0F3E7A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69EE0-F45B-3D63-6FA6-B608E632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7EDC46-5B2B-5342-2B0D-5B5086A8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0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1886B-0F92-7CE3-B14F-AB5CC3E0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D596FC-857E-7D53-D5C8-043AD069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13BB7D-6F46-1A96-F7C1-9E0AB0B0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8B778-3F58-9964-362F-0BE537D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CF496-CEC2-336A-C05E-7AABA29F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63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2BA90-B46D-BF41-84D5-F5E935F2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03E9FA-78F8-A35C-0258-CCD25AA1E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7A096-279B-5FA4-600D-5FCA1356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C76BC-57E3-2AF8-BC5C-1995EBF1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166A2-AFF9-0637-3A9F-ACB62C1F1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9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E5346-06E3-C703-2231-2CA60DC6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FC06C6-38B5-AF47-91EA-020B7D734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9818C0-A99E-21A5-7FB9-27009902D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3105A-18C1-9E9D-1B8A-EA09DCD3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C72AAB-3D67-581C-C3E6-EFCFB7F0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1E36B-C9B8-2FC6-9D95-0A6250DE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2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F37A-D21A-9A81-2AD3-64425D0E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BA6B08-A848-D136-C17C-F81C5F7E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C28AD-DBAA-ACB0-88FB-4463DD72B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D4EE01F-DD92-EDE6-B1D9-EA7FA5062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9A2D97-4DBC-475A-B5A6-552D05989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BE7ECF-6217-DA31-4139-58F74FF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FF2173-E8A6-9022-B065-9C513750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848D35-A8EB-13CE-AB9A-77495E05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5AE57-36C9-84BD-4BDC-0348ED496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8ADDB-7E2E-897C-8F6C-1E97AFFD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BCE6D0-BE48-EA32-3D9B-62E41809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F014A-D614-7CA7-21EA-4FFBAF73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9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7059DF-BB16-A71A-B884-8D87E882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50EB3C-B956-F9CB-854F-6AC6FDE3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ADF309-5BBC-6080-091B-484BB926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3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EE84-0297-9934-8034-8A20C7E6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66F4A-CD88-9ADE-0496-E647998E1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979B04-1EB6-FF52-387B-A7DA1A0A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7A585A-4C81-240D-4B3E-4769B7C5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AA1876-38C4-4403-41FC-43DD62EC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D3A598-0070-F112-503A-917B0BC1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5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2718C-99C0-542A-0A21-A7CEE55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759FA3-1C51-50BA-9D95-698DCEF26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E9334F-B442-BA99-8B0E-3558D011A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15FE77-8133-720E-F364-324C2F956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71792-DFEF-DAD0-67A1-07D4E1D1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C3D6F3-03D2-2F3A-8F05-368C719F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6CD4A3-CFCF-E275-D9D4-518FF747F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810D1C-6B71-01D9-D022-FF43922A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B0A307-FBA9-9905-449C-FE2197CF8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B4407-6FC1-496C-BE19-2C054EFEDC48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BBE72-3392-248E-9C26-E784D5041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A97B22-DD48-923C-1385-4D7EB6CF8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5CC72-1915-4535-9990-D73CEDCD7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5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1CA1C-8171-8E87-643C-6DF12F27F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C53A65-356E-A7F4-9B84-A945EFCB9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DEBF1E-CE1F-79AE-B865-D80E20495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70384"/>
              </p:ext>
            </p:extLst>
          </p:nvPr>
        </p:nvGraphicFramePr>
        <p:xfrm>
          <a:off x="262758" y="719666"/>
          <a:ext cx="11330151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904">
                  <a:extLst>
                    <a:ext uri="{9D8B030D-6E8A-4147-A177-3AD203B41FA5}">
                      <a16:colId xmlns:a16="http://schemas.microsoft.com/office/drawing/2014/main" val="2889708615"/>
                    </a:ext>
                  </a:extLst>
                </a:gridCol>
                <a:gridCol w="1660634">
                  <a:extLst>
                    <a:ext uri="{9D8B030D-6E8A-4147-A177-3AD203B41FA5}">
                      <a16:colId xmlns:a16="http://schemas.microsoft.com/office/drawing/2014/main" val="1734411346"/>
                    </a:ext>
                  </a:extLst>
                </a:gridCol>
                <a:gridCol w="1671145">
                  <a:extLst>
                    <a:ext uri="{9D8B030D-6E8A-4147-A177-3AD203B41FA5}">
                      <a16:colId xmlns:a16="http://schemas.microsoft.com/office/drawing/2014/main" val="2763297624"/>
                    </a:ext>
                  </a:extLst>
                </a:gridCol>
                <a:gridCol w="977462">
                  <a:extLst>
                    <a:ext uri="{9D8B030D-6E8A-4147-A177-3AD203B41FA5}">
                      <a16:colId xmlns:a16="http://schemas.microsoft.com/office/drawing/2014/main" val="504996869"/>
                    </a:ext>
                  </a:extLst>
                </a:gridCol>
                <a:gridCol w="1592318">
                  <a:extLst>
                    <a:ext uri="{9D8B030D-6E8A-4147-A177-3AD203B41FA5}">
                      <a16:colId xmlns:a16="http://schemas.microsoft.com/office/drawing/2014/main" val="344738582"/>
                    </a:ext>
                  </a:extLst>
                </a:gridCol>
                <a:gridCol w="1424150">
                  <a:extLst>
                    <a:ext uri="{9D8B030D-6E8A-4147-A177-3AD203B41FA5}">
                      <a16:colId xmlns:a16="http://schemas.microsoft.com/office/drawing/2014/main" val="3475211137"/>
                    </a:ext>
                  </a:extLst>
                </a:gridCol>
                <a:gridCol w="1416269">
                  <a:extLst>
                    <a:ext uri="{9D8B030D-6E8A-4147-A177-3AD203B41FA5}">
                      <a16:colId xmlns:a16="http://schemas.microsoft.com/office/drawing/2014/main" val="1564834319"/>
                    </a:ext>
                  </a:extLst>
                </a:gridCol>
                <a:gridCol w="1416269">
                  <a:extLst>
                    <a:ext uri="{9D8B030D-6E8A-4147-A177-3AD203B41FA5}">
                      <a16:colId xmlns:a16="http://schemas.microsoft.com/office/drawing/2014/main" val="7981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配方主要成分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引发剂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聚合场所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温度控制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聚合机理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生产特征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产品特征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2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本体聚合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单体，引发剂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油溶性引发剂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本体内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遵循自由基聚合的一般机理，提升速率使相对分子质量降低，分布较宽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体系温度高，需搅拌散热，间歇生产设备简单，宜制板材和型材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产物纯净，可直接成型，宜生产透明，浅色产品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87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溶液聚合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单体，引发剂，溶剂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油溶性引发剂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溶液内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较易，溶剂为带热体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可伴有向溶剂的链转移，速率较小，相对分子质量较低，较易控制，分布较窄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散热容易，可连续生产，不易制成干燥粉状树脂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聚合液一般直接使用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34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73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泽群 张</dc:creator>
  <cp:lastModifiedBy>泽群 张</cp:lastModifiedBy>
  <cp:revision>1</cp:revision>
  <dcterms:created xsi:type="dcterms:W3CDTF">2024-05-06T04:24:02Z</dcterms:created>
  <dcterms:modified xsi:type="dcterms:W3CDTF">2024-05-06T04:24:28Z</dcterms:modified>
</cp:coreProperties>
</file>