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32" r:id="rId5"/>
    <p:sldId id="333" r:id="rId6"/>
    <p:sldId id="337" r:id="rId7"/>
    <p:sldId id="338" r:id="rId8"/>
    <p:sldId id="319" r:id="rId9"/>
    <p:sldId id="339" r:id="rId10"/>
    <p:sldId id="299" r:id="rId11"/>
    <p:sldId id="283" r:id="rId12"/>
    <p:sldId id="335" r:id="rId13"/>
    <p:sldId id="336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91B49A-ACA6-456B-998F-FB2094C14AFB}">
          <p14:sldIdLst>
            <p14:sldId id="332"/>
            <p14:sldId id="333"/>
            <p14:sldId id="337"/>
            <p14:sldId id="338"/>
            <p14:sldId id="319"/>
            <p14:sldId id="339"/>
            <p14:sldId id="299"/>
          </p14:sldIdLst>
        </p14:section>
        <p14:section name="ERD" id="{5043519E-EF8E-4131-B87D-520F8B404A5D}">
          <p14:sldIdLst>
            <p14:sldId id="283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08" dt="2021-04-29T17:10:54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Wahl" userId="S::mawahl@microsoft.com::63283daa-9606-4894-9ca7-dd1cd276498a" providerId="AD" clId="Web-{00000000-0000-0000-0000-000000000000}"/>
    <pc:docChg chg="modSld">
      <pc:chgData name="Martin Wahl" userId="S::mawahl@microsoft.com::63283daa-9606-4894-9ca7-dd1cd276498a" providerId="AD" clId="Web-{00000000-0000-0000-0000-000000000000}" dt="2021-04-29T17:10:53.053" v="50" actId="20577"/>
      <pc:docMkLst>
        <pc:docMk/>
      </pc:docMkLst>
      <pc:sldChg chg="modSp">
        <pc:chgData name="Martin Wahl" userId="S::mawahl@microsoft.com::63283daa-9606-4894-9ca7-dd1cd276498a" providerId="AD" clId="Web-{00000000-0000-0000-0000-000000000000}" dt="2021-04-29T17:10:02.410" v="32" actId="20577"/>
        <pc:sldMkLst>
          <pc:docMk/>
          <pc:sldMk cId="279768030" sldId="283"/>
        </pc:sldMkLst>
        <pc:spChg chg="mod">
          <ac:chgData name="Martin Wahl" userId="S::mawahl@microsoft.com::63283daa-9606-4894-9ca7-dd1cd276498a" providerId="AD" clId="Web-{00000000-0000-0000-0000-000000000000}" dt="2021-04-29T17:10:02.410" v="32" actId="20577"/>
          <ac:spMkLst>
            <pc:docMk/>
            <pc:sldMk cId="279768030" sldId="283"/>
            <ac:spMk id="4" creationId="{C07C45B8-4983-4FFB-BD8B-B2F43686E476}"/>
          </ac:spMkLst>
        </pc:spChg>
      </pc:sldChg>
      <pc:sldChg chg="modSp">
        <pc:chgData name="Martin Wahl" userId="S::mawahl@microsoft.com::63283daa-9606-4894-9ca7-dd1cd276498a" providerId="AD" clId="Web-{00000000-0000-0000-0000-000000000000}" dt="2021-04-29T17:09:14.345" v="18" actId="20577"/>
        <pc:sldMkLst>
          <pc:docMk/>
          <pc:sldMk cId="1825663322" sldId="332"/>
        </pc:sldMkLst>
        <pc:spChg chg="mod">
          <ac:chgData name="Martin Wahl" userId="S::mawahl@microsoft.com::63283daa-9606-4894-9ca7-dd1cd276498a" providerId="AD" clId="Web-{00000000-0000-0000-0000-000000000000}" dt="2021-04-29T17:09:14.345" v="18" actId="20577"/>
          <ac:spMkLst>
            <pc:docMk/>
            <pc:sldMk cId="1825663322" sldId="332"/>
            <ac:spMk id="10" creationId="{67239103-D575-423F-8B20-3CE1A52423B7}"/>
          </ac:spMkLst>
        </pc:spChg>
      </pc:sldChg>
      <pc:sldChg chg="modSp">
        <pc:chgData name="Martin Wahl" userId="S::mawahl@microsoft.com::63283daa-9606-4894-9ca7-dd1cd276498a" providerId="AD" clId="Web-{00000000-0000-0000-0000-000000000000}" dt="2021-04-29T17:10:29.708" v="41" actId="20577"/>
        <pc:sldMkLst>
          <pc:docMk/>
          <pc:sldMk cId="4032754434" sldId="335"/>
        </pc:sldMkLst>
        <pc:spChg chg="mod">
          <ac:chgData name="Martin Wahl" userId="S::mawahl@microsoft.com::63283daa-9606-4894-9ca7-dd1cd276498a" providerId="AD" clId="Web-{00000000-0000-0000-0000-000000000000}" dt="2021-04-29T17:10:29.708" v="41" actId="20577"/>
          <ac:spMkLst>
            <pc:docMk/>
            <pc:sldMk cId="4032754434" sldId="335"/>
            <ac:spMk id="4" creationId="{C07C45B8-4983-4FFB-BD8B-B2F43686E476}"/>
          </ac:spMkLst>
        </pc:spChg>
      </pc:sldChg>
      <pc:sldChg chg="modSp">
        <pc:chgData name="Martin Wahl" userId="S::mawahl@microsoft.com::63283daa-9606-4894-9ca7-dd1cd276498a" providerId="AD" clId="Web-{00000000-0000-0000-0000-000000000000}" dt="2021-04-29T17:10:53.053" v="50" actId="20577"/>
        <pc:sldMkLst>
          <pc:docMk/>
          <pc:sldMk cId="3982416538" sldId="336"/>
        </pc:sldMkLst>
        <pc:spChg chg="mod">
          <ac:chgData name="Martin Wahl" userId="S::mawahl@microsoft.com::63283daa-9606-4894-9ca7-dd1cd276498a" providerId="AD" clId="Web-{00000000-0000-0000-0000-000000000000}" dt="2021-04-29T17:10:53.053" v="50" actId="20577"/>
          <ac:spMkLst>
            <pc:docMk/>
            <pc:sldMk cId="3982416538" sldId="336"/>
            <ac:spMk id="4" creationId="{C07C45B8-4983-4FFB-BD8B-B2F43686E476}"/>
          </ac:spMkLst>
        </pc:spChg>
      </pc:sldChg>
    </pc:docChg>
  </pc:docChgLst>
  <pc:docChgLst>
    <pc:chgData name="Anoop Kheerwal" userId="S::ankheerw@microsoft.com::e4267b4f-c264-4f5f-8a96-44ebb4e08a05" providerId="AD" clId="Web-{00000000-0000-0000-0000-000000000000}"/>
    <pc:docChg chg="modSld sldOrd">
      <pc:chgData name="Anoop Kheerwal" userId="S::ankheerw@microsoft.com::e4267b4f-c264-4f5f-8a96-44ebb4e08a05" providerId="AD" clId="Web-{00000000-0000-0000-0000-000000000000}" dt="2021-04-26T21:24:28.590" v="3"/>
      <pc:docMkLst>
        <pc:docMk/>
      </pc:docMkLst>
      <pc:sldChg chg="modSp">
        <pc:chgData name="Anoop Kheerwal" userId="S::ankheerw@microsoft.com::e4267b4f-c264-4f5f-8a96-44ebb4e08a05" providerId="AD" clId="Web-{00000000-0000-0000-0000-000000000000}" dt="2021-04-26T21:23:22.665" v="1" actId="20577"/>
        <pc:sldMkLst>
          <pc:docMk/>
          <pc:sldMk cId="3232583004" sldId="319"/>
        </pc:sldMkLst>
        <pc:spChg chg="mod">
          <ac:chgData name="Anoop Kheerwal" userId="S::ankheerw@microsoft.com::e4267b4f-c264-4f5f-8a96-44ebb4e08a05" providerId="AD" clId="Web-{00000000-0000-0000-0000-000000000000}" dt="2021-04-26T21:23:22.665" v="1" actId="20577"/>
          <ac:spMkLst>
            <pc:docMk/>
            <pc:sldMk cId="3232583004" sldId="319"/>
            <ac:spMk id="18" creationId="{684E2F56-91F3-4B9C-80FC-B1518DFBA50E}"/>
          </ac:spMkLst>
        </pc:spChg>
      </pc:sldChg>
      <pc:sldChg chg="modSp">
        <pc:chgData name="Anoop Kheerwal" userId="S::ankheerw@microsoft.com::e4267b4f-c264-4f5f-8a96-44ebb4e08a05" providerId="AD" clId="Web-{00000000-0000-0000-0000-000000000000}" dt="2021-04-26T21:23:19.712" v="0" actId="20577"/>
        <pc:sldMkLst>
          <pc:docMk/>
          <pc:sldMk cId="896921918" sldId="333"/>
        </pc:sldMkLst>
        <pc:spChg chg="mod">
          <ac:chgData name="Anoop Kheerwal" userId="S::ankheerw@microsoft.com::e4267b4f-c264-4f5f-8a96-44ebb4e08a05" providerId="AD" clId="Web-{00000000-0000-0000-0000-000000000000}" dt="2021-04-26T21:23:19.712" v="0" actId="20577"/>
          <ac:spMkLst>
            <pc:docMk/>
            <pc:sldMk cId="896921918" sldId="333"/>
            <ac:spMk id="4" creationId="{C07C45B8-4983-4FFB-BD8B-B2F43686E476}"/>
          </ac:spMkLst>
        </pc:spChg>
      </pc:sldChg>
      <pc:sldChg chg="ord">
        <pc:chgData name="Anoop Kheerwal" userId="S::ankheerw@microsoft.com::e4267b4f-c264-4f5f-8a96-44ebb4e08a05" providerId="AD" clId="Web-{00000000-0000-0000-0000-000000000000}" dt="2021-04-26T21:24:28.590" v="3"/>
        <pc:sldMkLst>
          <pc:docMk/>
          <pc:sldMk cId="795541631" sldId="337"/>
        </pc:sldMkLst>
      </pc:sldChg>
      <pc:sldChg chg="ord">
        <pc:chgData name="Anoop Kheerwal" userId="S::ankheerw@microsoft.com::e4267b4f-c264-4f5f-8a96-44ebb4e08a05" providerId="AD" clId="Web-{00000000-0000-0000-0000-000000000000}" dt="2021-04-26T21:24:15.870" v="2"/>
        <pc:sldMkLst>
          <pc:docMk/>
          <pc:sldMk cId="2884866117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0" y="457163"/>
            <a:ext cx="887878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Telcommunications Accelerator </a:t>
            </a:r>
            <a:endParaRPr lang="en-US" dirty="0"/>
          </a:p>
          <a:p>
            <a:r>
              <a:rPr lang="en-US" sz="2000" dirty="0">
                <a:latin typeface="Segoe UI"/>
                <a:cs typeface="Segoe UI"/>
              </a:rPr>
              <a:t> Packaging &amp; Layering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2544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Telco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047F8-FEDB-43A1-AFF9-54D4E02E9811}"/>
              </a:ext>
            </a:extLst>
          </p:cNvPr>
          <p:cNvSpPr/>
          <p:nvPr/>
        </p:nvSpPr>
        <p:spPr>
          <a:xfrm>
            <a:off x="1530533" y="4438878"/>
            <a:ext cx="91309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Microsoft Dataverse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EEC265-E34B-4974-9B42-90AA49BF2242}"/>
              </a:ext>
            </a:extLst>
          </p:cNvPr>
          <p:cNvSpPr/>
          <p:nvPr/>
        </p:nvSpPr>
        <p:spPr>
          <a:xfrm>
            <a:off x="1530540" y="3923087"/>
            <a:ext cx="9130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Telco Common CDM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D3209-2199-4E75-A5CB-5B006C1F1A56}"/>
              </a:ext>
            </a:extLst>
          </p:cNvPr>
          <p:cNvSpPr/>
          <p:nvPr/>
        </p:nvSpPr>
        <p:spPr>
          <a:xfrm>
            <a:off x="6096000" y="2892747"/>
            <a:ext cx="45654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Telco Sales CDM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C5F5-6CBD-4468-B1A7-16F342A49296}"/>
              </a:ext>
            </a:extLst>
          </p:cNvPr>
          <p:cNvSpPr/>
          <p:nvPr/>
        </p:nvSpPr>
        <p:spPr>
          <a:xfrm>
            <a:off x="1538556" y="3420929"/>
            <a:ext cx="444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Telco Apps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854C20-D91C-43DD-9074-01EC63B2A01D}"/>
              </a:ext>
            </a:extLst>
          </p:cNvPr>
          <p:cNvSpPr/>
          <p:nvPr/>
        </p:nvSpPr>
        <p:spPr>
          <a:xfrm>
            <a:off x="6104026" y="2376956"/>
            <a:ext cx="457349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Telco Sales Apps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A4CB8A-FF95-4ED6-A878-42B96C0BCBE9}"/>
              </a:ext>
            </a:extLst>
          </p:cNvPr>
          <p:cNvSpPr/>
          <p:nvPr/>
        </p:nvSpPr>
        <p:spPr>
          <a:xfrm>
            <a:off x="6104026" y="3426388"/>
            <a:ext cx="457349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Dynamics 365 Sales</a:t>
            </a:r>
          </a:p>
        </p:txBody>
      </p:sp>
    </p:spTree>
    <p:extLst>
      <p:ext uri="{BB962C8B-B14F-4D97-AF65-F5344CB8AC3E}">
        <p14:creationId xmlns:p14="http://schemas.microsoft.com/office/powerpoint/2010/main" val="182566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Telecommunications CDM – Telco Sales - ERD</a:t>
            </a:r>
            <a:endParaRPr lang="en-US" dirty="0">
              <a:latin typeface="Segoe UI"/>
              <a:cs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92C7D-E271-4B0F-8268-547F073E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63" y="1360017"/>
            <a:ext cx="5643012" cy="42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Segoe UI"/>
                <a:cs typeface="Segoe UI"/>
              </a:rPr>
              <a:t>Telco Common CDM -&gt; Primary Entities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11920"/>
              </p:ext>
            </p:extLst>
          </p:nvPr>
        </p:nvGraphicFramePr>
        <p:xfrm>
          <a:off x="7150654" y="980383"/>
          <a:ext cx="3757491" cy="580543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20006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66007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External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Geographic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Geographic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Geographic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Geographic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Geographic  Sub-Address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Local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Network Operating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Network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Network Resource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Network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Service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  <a:tr h="319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Service Area Geographical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88255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/>
                        <a:t>Service Area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7920"/>
                  </a:ext>
                </a:extLst>
              </a:tr>
            </a:tbl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CECDDC-02DB-4790-BC4F-46F291F88054}"/>
              </a:ext>
            </a:extLst>
          </p:cNvPr>
          <p:cNvSpPr/>
          <p:nvPr/>
        </p:nvSpPr>
        <p:spPr>
          <a:xfrm>
            <a:off x="6035040" y="3680213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481DB9-CD83-4B89-8A79-936FE6317F98}"/>
              </a:ext>
            </a:extLst>
          </p:cNvPr>
          <p:cNvGrpSpPr/>
          <p:nvPr/>
        </p:nvGrpSpPr>
        <p:grpSpPr>
          <a:xfrm>
            <a:off x="847454" y="2939185"/>
            <a:ext cx="5070705" cy="1377229"/>
            <a:chOff x="847454" y="2939185"/>
            <a:chExt cx="5070705" cy="13772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8CF491-448D-45CA-B028-B2275960FE08}"/>
                </a:ext>
              </a:extLst>
            </p:cNvPr>
            <p:cNvSpPr/>
            <p:nvPr/>
          </p:nvSpPr>
          <p:spPr>
            <a:xfrm>
              <a:off x="847454" y="4111386"/>
              <a:ext cx="5068867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CCF2B9-3926-4664-B692-C8F37E41EA74}"/>
                </a:ext>
              </a:extLst>
            </p:cNvPr>
            <p:cNvSpPr/>
            <p:nvPr/>
          </p:nvSpPr>
          <p:spPr>
            <a:xfrm>
              <a:off x="847458" y="3818335"/>
              <a:ext cx="5068869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E2327B-74AC-4B57-9971-5D4691695928}"/>
                </a:ext>
              </a:extLst>
            </p:cNvPr>
            <p:cNvSpPr/>
            <p:nvPr/>
          </p:nvSpPr>
          <p:spPr>
            <a:xfrm>
              <a:off x="847454" y="35252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B331A4-7CF4-400A-9F6D-62F3237D2259}"/>
                </a:ext>
              </a:extLst>
            </p:cNvPr>
            <p:cNvSpPr/>
            <p:nvPr/>
          </p:nvSpPr>
          <p:spPr>
            <a:xfrm>
              <a:off x="3405161" y="3525285"/>
              <a:ext cx="2511160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44FBEC-A3F3-40B5-B5F8-A3DBB5AC45EB}"/>
                </a:ext>
              </a:extLst>
            </p:cNvPr>
            <p:cNvSpPr/>
            <p:nvPr/>
          </p:nvSpPr>
          <p:spPr>
            <a:xfrm>
              <a:off x="3381887" y="29391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185ACF-7E66-4A04-8961-62CC22681BDF}"/>
                </a:ext>
              </a:extLst>
            </p:cNvPr>
            <p:cNvSpPr/>
            <p:nvPr/>
          </p:nvSpPr>
          <p:spPr>
            <a:xfrm>
              <a:off x="3381887" y="323223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92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5A3189-78E3-4846-A523-CB8493BD1917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Telco Apps -&gt; Enriched Entities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8EAF91-BA3D-4CBD-A1B3-9D1153D46388}"/>
              </a:ext>
            </a:extLst>
          </p:cNvPr>
          <p:cNvSpPr/>
          <p:nvPr/>
        </p:nvSpPr>
        <p:spPr>
          <a:xfrm rot="10800000">
            <a:off x="4542237" y="3198829"/>
            <a:ext cx="808234" cy="523220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35">
            <a:extLst>
              <a:ext uri="{FF2B5EF4-FFF2-40B4-BE49-F238E27FC236}">
                <a16:creationId xmlns:a16="http://schemas.microsoft.com/office/drawing/2014/main" id="{94674D2D-8E32-445A-8B85-E094094D2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00934"/>
              </p:ext>
            </p:extLst>
          </p:nvPr>
        </p:nvGraphicFramePr>
        <p:xfrm>
          <a:off x="649752" y="2093976"/>
          <a:ext cx="3757491" cy="27329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90418">
                <a:tc>
                  <a:txBody>
                    <a:bodyPr/>
                    <a:lstStyle/>
                    <a:p>
                      <a:r>
                        <a:rPr lang="en-US" sz="140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/>
                        <a:t>Geographic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/>
                        <a:t>Geographic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/>
                        <a:t>Local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/>
                        <a:t>Network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Network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/>
                        <a:t>Service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60537-D90F-40EA-B921-3E21B111FDCC}"/>
              </a:ext>
            </a:extLst>
          </p:cNvPr>
          <p:cNvGrpSpPr/>
          <p:nvPr/>
        </p:nvGrpSpPr>
        <p:grpSpPr>
          <a:xfrm>
            <a:off x="5485461" y="2740385"/>
            <a:ext cx="5070705" cy="1377229"/>
            <a:chOff x="847454" y="2939185"/>
            <a:chExt cx="5070705" cy="13772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EAE487-69F5-45FF-AF22-EA6A872D9179}"/>
                </a:ext>
              </a:extLst>
            </p:cNvPr>
            <p:cNvSpPr/>
            <p:nvPr/>
          </p:nvSpPr>
          <p:spPr>
            <a:xfrm>
              <a:off x="847454" y="4111386"/>
              <a:ext cx="5068867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FEB5E1-C084-4F8E-BE74-AB687528A474}"/>
                </a:ext>
              </a:extLst>
            </p:cNvPr>
            <p:cNvSpPr/>
            <p:nvPr/>
          </p:nvSpPr>
          <p:spPr>
            <a:xfrm>
              <a:off x="847458" y="3818335"/>
              <a:ext cx="5068869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20CEB-63C8-4943-AA91-4B243EFB1DCA}"/>
                </a:ext>
              </a:extLst>
            </p:cNvPr>
            <p:cNvSpPr/>
            <p:nvPr/>
          </p:nvSpPr>
          <p:spPr>
            <a:xfrm>
              <a:off x="847454" y="35252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23BEC8-B575-46DF-83CD-C0AD7191DEF2}"/>
                </a:ext>
              </a:extLst>
            </p:cNvPr>
            <p:cNvSpPr/>
            <p:nvPr/>
          </p:nvSpPr>
          <p:spPr>
            <a:xfrm>
              <a:off x="3405161" y="3525285"/>
              <a:ext cx="2511160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41F05-87D8-4BFF-AC80-2F7D896A305D}"/>
                </a:ext>
              </a:extLst>
            </p:cNvPr>
            <p:cNvSpPr/>
            <p:nvPr/>
          </p:nvSpPr>
          <p:spPr>
            <a:xfrm>
              <a:off x="3381887" y="29391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007A5-C61F-4A9F-B06B-63A09D873DF9}"/>
                </a:ext>
              </a:extLst>
            </p:cNvPr>
            <p:cNvSpPr/>
            <p:nvPr/>
          </p:nvSpPr>
          <p:spPr>
            <a:xfrm>
              <a:off x="3381887" y="323223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54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5A3189-78E3-4846-A523-CB8493BD1917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Telco Apps -&gt; Apps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8EAF91-BA3D-4CBD-A1B3-9D1153D46388}"/>
              </a:ext>
            </a:extLst>
          </p:cNvPr>
          <p:cNvSpPr/>
          <p:nvPr/>
        </p:nvSpPr>
        <p:spPr>
          <a:xfrm rot="10800000">
            <a:off x="5285187" y="3227404"/>
            <a:ext cx="808234" cy="523220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60537-D90F-40EA-B921-3E21B111FDCC}"/>
              </a:ext>
            </a:extLst>
          </p:cNvPr>
          <p:cNvGrpSpPr/>
          <p:nvPr/>
        </p:nvGrpSpPr>
        <p:grpSpPr>
          <a:xfrm>
            <a:off x="6228411" y="2768960"/>
            <a:ext cx="5070705" cy="1377229"/>
            <a:chOff x="847454" y="2939185"/>
            <a:chExt cx="5070705" cy="13772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EAE487-69F5-45FF-AF22-EA6A872D9179}"/>
                </a:ext>
              </a:extLst>
            </p:cNvPr>
            <p:cNvSpPr/>
            <p:nvPr/>
          </p:nvSpPr>
          <p:spPr>
            <a:xfrm>
              <a:off x="847454" y="4111386"/>
              <a:ext cx="5068867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FEB5E1-C084-4F8E-BE74-AB687528A474}"/>
                </a:ext>
              </a:extLst>
            </p:cNvPr>
            <p:cNvSpPr/>
            <p:nvPr/>
          </p:nvSpPr>
          <p:spPr>
            <a:xfrm>
              <a:off x="847458" y="3818335"/>
              <a:ext cx="5068869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20CEB-63C8-4943-AA91-4B243EFB1DCA}"/>
                </a:ext>
              </a:extLst>
            </p:cNvPr>
            <p:cNvSpPr/>
            <p:nvPr/>
          </p:nvSpPr>
          <p:spPr>
            <a:xfrm>
              <a:off x="847454" y="35252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23BEC8-B575-46DF-83CD-C0AD7191DEF2}"/>
                </a:ext>
              </a:extLst>
            </p:cNvPr>
            <p:cNvSpPr/>
            <p:nvPr/>
          </p:nvSpPr>
          <p:spPr>
            <a:xfrm>
              <a:off x="3405161" y="3525285"/>
              <a:ext cx="2511160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41F05-87D8-4BFF-AC80-2F7D896A305D}"/>
                </a:ext>
              </a:extLst>
            </p:cNvPr>
            <p:cNvSpPr/>
            <p:nvPr/>
          </p:nvSpPr>
          <p:spPr>
            <a:xfrm>
              <a:off x="3381887" y="29391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007A5-C61F-4A9F-B06B-63A09D873DF9}"/>
                </a:ext>
              </a:extLst>
            </p:cNvPr>
            <p:cNvSpPr/>
            <p:nvPr/>
          </p:nvSpPr>
          <p:spPr>
            <a:xfrm>
              <a:off x="3381887" y="323223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</p:grpSp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ED00416C-3B13-41FE-9588-500664CC6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07877"/>
              </p:ext>
            </p:extLst>
          </p:nvPr>
        </p:nvGraphicFramePr>
        <p:xfrm>
          <a:off x="348341" y="3007048"/>
          <a:ext cx="4852660" cy="126967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428013">
                <a:tc>
                  <a:txBody>
                    <a:bodyPr/>
                    <a:lstStyle/>
                    <a:p>
                      <a:r>
                        <a:rPr lang="en-US" sz="140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96282">
                <a:tc>
                  <a:txBody>
                    <a:bodyPr/>
                    <a:lstStyle/>
                    <a:p>
                      <a:r>
                        <a:rPr lang="en-US" sz="1400"/>
                        <a:t>Find Geo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445382">
                <a:tc>
                  <a:txBody>
                    <a:bodyPr/>
                    <a:lstStyle/>
                    <a:p>
                      <a:r>
                        <a:rPr lang="en-US" sz="1400"/>
                        <a:t>Place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2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6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84E2F56-91F3-4B9C-80FC-B1518DFBA50E}"/>
              </a:ext>
            </a:extLst>
          </p:cNvPr>
          <p:cNvSpPr txBox="1"/>
          <p:nvPr/>
        </p:nvSpPr>
        <p:spPr>
          <a:xfrm flipH="1">
            <a:off x="317518" y="457163"/>
            <a:ext cx="83253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Segoe UI"/>
                <a:cs typeface="Segoe UI"/>
              </a:rPr>
              <a:t>Telco Sales CDM -&gt; Enriched Entities</a:t>
            </a:r>
          </a:p>
        </p:txBody>
      </p:sp>
      <p:graphicFrame>
        <p:nvGraphicFramePr>
          <p:cNvPr id="19" name="Table 35">
            <a:extLst>
              <a:ext uri="{FF2B5EF4-FFF2-40B4-BE49-F238E27FC236}">
                <a16:creationId xmlns:a16="http://schemas.microsoft.com/office/drawing/2014/main" id="{2E3F2189-CF6D-4FDB-B264-5D499C6FF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2539"/>
              </p:ext>
            </p:extLst>
          </p:nvPr>
        </p:nvGraphicFramePr>
        <p:xfrm>
          <a:off x="7391853" y="2072035"/>
          <a:ext cx="3757491" cy="31421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448876">
                <a:tc>
                  <a:txBody>
                    <a:bodyPr/>
                    <a:lstStyle/>
                    <a:p>
                      <a:r>
                        <a:rPr lang="en-US" sz="140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/>
                        <a:t>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79209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/>
                        <a:t>Place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/>
                        <a:t>Service Area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/>
                        <a:t>Opportunity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60950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/>
                        <a:t>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606653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85613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5D702716-B111-47E3-970B-6FE075C713C1}"/>
              </a:ext>
            </a:extLst>
          </p:cNvPr>
          <p:cNvSpPr/>
          <p:nvPr/>
        </p:nvSpPr>
        <p:spPr>
          <a:xfrm>
            <a:off x="6096000" y="3092433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5552EF-7BD1-4407-B7DE-DADE4F949C94}"/>
              </a:ext>
            </a:extLst>
          </p:cNvPr>
          <p:cNvGrpSpPr/>
          <p:nvPr/>
        </p:nvGrpSpPr>
        <p:grpSpPr>
          <a:xfrm>
            <a:off x="847454" y="2939185"/>
            <a:ext cx="5070705" cy="1377229"/>
            <a:chOff x="847454" y="2939185"/>
            <a:chExt cx="5070705" cy="13772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081B9-650B-4E14-BD6F-06042D4654D2}"/>
                </a:ext>
              </a:extLst>
            </p:cNvPr>
            <p:cNvSpPr/>
            <p:nvPr/>
          </p:nvSpPr>
          <p:spPr>
            <a:xfrm>
              <a:off x="847454" y="4111386"/>
              <a:ext cx="5068867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F56612-652F-4B8C-8251-8835A484356B}"/>
                </a:ext>
              </a:extLst>
            </p:cNvPr>
            <p:cNvSpPr/>
            <p:nvPr/>
          </p:nvSpPr>
          <p:spPr>
            <a:xfrm>
              <a:off x="847458" y="3818335"/>
              <a:ext cx="5068869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B66EC4-FC3F-48BB-A591-DB8FA7B08DB8}"/>
                </a:ext>
              </a:extLst>
            </p:cNvPr>
            <p:cNvSpPr/>
            <p:nvPr/>
          </p:nvSpPr>
          <p:spPr>
            <a:xfrm>
              <a:off x="847454" y="35252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D31452-8F7C-41E1-A356-D8D231AE813C}"/>
                </a:ext>
              </a:extLst>
            </p:cNvPr>
            <p:cNvSpPr/>
            <p:nvPr/>
          </p:nvSpPr>
          <p:spPr>
            <a:xfrm>
              <a:off x="3405161" y="3525285"/>
              <a:ext cx="2511160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81FDA8-D354-4758-9370-3EF1AF9DC0CD}"/>
                </a:ext>
              </a:extLst>
            </p:cNvPr>
            <p:cNvSpPr/>
            <p:nvPr/>
          </p:nvSpPr>
          <p:spPr>
            <a:xfrm>
              <a:off x="3381887" y="29391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626065-3948-4A61-A48A-47DE8419C71A}"/>
                </a:ext>
              </a:extLst>
            </p:cNvPr>
            <p:cNvSpPr/>
            <p:nvPr/>
          </p:nvSpPr>
          <p:spPr>
            <a:xfrm>
              <a:off x="3381887" y="323223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58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93D6B95-D27B-4C8D-93E4-A944E37CFEBF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Telco Sales Apps -&gt; Enriched Entities</a:t>
            </a:r>
          </a:p>
        </p:txBody>
      </p:sp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E875D6E9-E310-45E7-9127-B0CAB25A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90506"/>
              </p:ext>
            </p:extLst>
          </p:nvPr>
        </p:nvGraphicFramePr>
        <p:xfrm>
          <a:off x="6824698" y="2238633"/>
          <a:ext cx="4106653" cy="12323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0665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437923">
                <a:tc>
                  <a:txBody>
                    <a:bodyPr/>
                    <a:lstStyle/>
                    <a:p>
                      <a:r>
                        <a:rPr lang="en-US" sz="140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56456">
                <a:tc>
                  <a:txBody>
                    <a:bodyPr/>
                    <a:lstStyle/>
                    <a:p>
                      <a:r>
                        <a:rPr lang="en-US" sz="1400"/>
                        <a:t>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437923">
                <a:tc>
                  <a:txBody>
                    <a:bodyPr/>
                    <a:lstStyle/>
                    <a:p>
                      <a:r>
                        <a:rPr lang="en-US" sz="1400"/>
                        <a:t>Lead Serviceability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52896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D77C4-52FA-4D72-82BD-06409486E298}"/>
              </a:ext>
            </a:extLst>
          </p:cNvPr>
          <p:cNvGrpSpPr/>
          <p:nvPr/>
        </p:nvGrpSpPr>
        <p:grpSpPr>
          <a:xfrm>
            <a:off x="456261" y="2378435"/>
            <a:ext cx="5070705" cy="1377229"/>
            <a:chOff x="847454" y="2939185"/>
            <a:chExt cx="5070705" cy="13772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E61E59-36FA-4769-8193-766BAFB7C26A}"/>
                </a:ext>
              </a:extLst>
            </p:cNvPr>
            <p:cNvSpPr/>
            <p:nvPr/>
          </p:nvSpPr>
          <p:spPr>
            <a:xfrm>
              <a:off x="847454" y="4111386"/>
              <a:ext cx="5068867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88A231-44D4-4EF8-B4CA-9138D99A1FD8}"/>
                </a:ext>
              </a:extLst>
            </p:cNvPr>
            <p:cNvSpPr/>
            <p:nvPr/>
          </p:nvSpPr>
          <p:spPr>
            <a:xfrm>
              <a:off x="847458" y="3818335"/>
              <a:ext cx="5068869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43CAEC-3DEF-4B23-80BA-905E884C7F84}"/>
                </a:ext>
              </a:extLst>
            </p:cNvPr>
            <p:cNvSpPr/>
            <p:nvPr/>
          </p:nvSpPr>
          <p:spPr>
            <a:xfrm>
              <a:off x="847454" y="35252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261EA5-E360-4B00-90D1-6F940C126A58}"/>
                </a:ext>
              </a:extLst>
            </p:cNvPr>
            <p:cNvSpPr/>
            <p:nvPr/>
          </p:nvSpPr>
          <p:spPr>
            <a:xfrm>
              <a:off x="3405161" y="3525285"/>
              <a:ext cx="2511160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58F648-367D-4F95-9FC1-638DD8A347AE}"/>
                </a:ext>
              </a:extLst>
            </p:cNvPr>
            <p:cNvSpPr/>
            <p:nvPr/>
          </p:nvSpPr>
          <p:spPr>
            <a:xfrm>
              <a:off x="3381887" y="29391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15F5ED-E669-4813-A5C1-0BD8635CB0DD}"/>
                </a:ext>
              </a:extLst>
            </p:cNvPr>
            <p:cNvSpPr/>
            <p:nvPr/>
          </p:nvSpPr>
          <p:spPr>
            <a:xfrm>
              <a:off x="3381887" y="323223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093D90CB-28A1-4063-958E-13B50C0B3C77}"/>
              </a:ext>
            </a:extLst>
          </p:cNvPr>
          <p:cNvSpPr/>
          <p:nvPr/>
        </p:nvSpPr>
        <p:spPr>
          <a:xfrm>
            <a:off x="5686628" y="2238633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4E341C-37B9-485A-9613-FDFAC096289D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Telco Sales Apps -&gt; Apps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33A083-9B3E-402B-8EC4-20F4E277EFD7}"/>
              </a:ext>
            </a:extLst>
          </p:cNvPr>
          <p:cNvGrpSpPr/>
          <p:nvPr/>
        </p:nvGrpSpPr>
        <p:grpSpPr>
          <a:xfrm>
            <a:off x="456261" y="2349860"/>
            <a:ext cx="5070705" cy="1377229"/>
            <a:chOff x="847454" y="2939185"/>
            <a:chExt cx="5070705" cy="13772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EA5EA2-0593-49A7-B122-AEAEEECAAB85}"/>
                </a:ext>
              </a:extLst>
            </p:cNvPr>
            <p:cNvSpPr/>
            <p:nvPr/>
          </p:nvSpPr>
          <p:spPr>
            <a:xfrm>
              <a:off x="847454" y="4111386"/>
              <a:ext cx="5068867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58FAAD-8429-4FC1-A15B-54523074FD81}"/>
                </a:ext>
              </a:extLst>
            </p:cNvPr>
            <p:cNvSpPr/>
            <p:nvPr/>
          </p:nvSpPr>
          <p:spPr>
            <a:xfrm>
              <a:off x="847458" y="3818335"/>
              <a:ext cx="5068869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82AEFA-7EAF-440B-9E47-4F63E367DBEF}"/>
                </a:ext>
              </a:extLst>
            </p:cNvPr>
            <p:cNvSpPr/>
            <p:nvPr/>
          </p:nvSpPr>
          <p:spPr>
            <a:xfrm>
              <a:off x="847454" y="35252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09B9C0-C80E-470C-930D-191260154492}"/>
                </a:ext>
              </a:extLst>
            </p:cNvPr>
            <p:cNvSpPr/>
            <p:nvPr/>
          </p:nvSpPr>
          <p:spPr>
            <a:xfrm>
              <a:off x="3405161" y="3525285"/>
              <a:ext cx="2511160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BC9BF0-B098-4395-9D8B-4C71D47A07F0}"/>
                </a:ext>
              </a:extLst>
            </p:cNvPr>
            <p:cNvSpPr/>
            <p:nvPr/>
          </p:nvSpPr>
          <p:spPr>
            <a:xfrm>
              <a:off x="3381887" y="293918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D15368-8194-43BB-8EC0-E25DEE6C5077}"/>
                </a:ext>
              </a:extLst>
            </p:cNvPr>
            <p:cNvSpPr/>
            <p:nvPr/>
          </p:nvSpPr>
          <p:spPr>
            <a:xfrm>
              <a:off x="3381887" y="3232235"/>
              <a:ext cx="2536272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CAD756-FF84-42FB-AFE7-5E426A63ABF0}"/>
              </a:ext>
            </a:extLst>
          </p:cNvPr>
          <p:cNvSpPr/>
          <p:nvPr/>
        </p:nvSpPr>
        <p:spPr>
          <a:xfrm>
            <a:off x="5686628" y="2210058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5">
            <a:extLst>
              <a:ext uri="{FF2B5EF4-FFF2-40B4-BE49-F238E27FC236}">
                <a16:creationId xmlns:a16="http://schemas.microsoft.com/office/drawing/2014/main" id="{12F12BC0-8AE7-4473-96B7-39037EBF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15192"/>
              </p:ext>
            </p:extLst>
          </p:nvPr>
        </p:nvGraphicFramePr>
        <p:xfrm>
          <a:off x="6824698" y="2277495"/>
          <a:ext cx="4852660" cy="124456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402902">
                <a:tc>
                  <a:txBody>
                    <a:bodyPr/>
                    <a:lstStyle/>
                    <a:p>
                      <a:r>
                        <a:rPr lang="en-US" sz="140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96282">
                <a:tc>
                  <a:txBody>
                    <a:bodyPr/>
                    <a:lstStyle/>
                    <a:p>
                      <a:r>
                        <a:rPr lang="en-US" sz="1400"/>
                        <a:t>Lead Serviceability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445382">
                <a:tc>
                  <a:txBody>
                    <a:bodyPr/>
                    <a:lstStyle/>
                    <a:p>
                      <a:r>
                        <a:rPr lang="en-US" sz="1400"/>
                        <a:t>Telco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2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Telecommunications CDM – Place Management - 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6DFDE-B670-46AE-8E77-88B79425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17" y="980383"/>
            <a:ext cx="6515665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Telecommunications CDM – Network Management - ERD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04613-CF51-4577-B4D8-9B030B05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076980"/>
            <a:ext cx="7877530" cy="55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5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BE24183D22964C891768A5B65FD731" ma:contentTypeVersion="14" ma:contentTypeDescription="Create a new document." ma:contentTypeScope="" ma:versionID="55543ab846cf725eaaac9fdd476502f0">
  <xsd:schema xmlns:xsd="http://www.w3.org/2001/XMLSchema" xmlns:xs="http://www.w3.org/2001/XMLSchema" xmlns:p="http://schemas.microsoft.com/office/2006/metadata/properties" xmlns:ns1="http://schemas.microsoft.com/sharepoint/v3" xmlns:ns2="de6b1ec7-f0c2-4396-932e-8d33e2568ca3" xmlns:ns3="d94a69aa-104d-4847-80a1-aa96fae1e167" targetNamespace="http://schemas.microsoft.com/office/2006/metadata/properties" ma:root="true" ma:fieldsID="115ba2e1d364d62a41269bff454ff084" ns1:_="" ns2:_="" ns3:_="">
    <xsd:import namespace="http://schemas.microsoft.com/sharepoint/v3"/>
    <xsd:import namespace="de6b1ec7-f0c2-4396-932e-8d33e2568ca3"/>
    <xsd:import namespace="d94a69aa-104d-4847-80a1-aa96fae1e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b1ec7-f0c2-4396-932e-8d33e2568c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a69aa-104d-4847-80a1-aa96fae1e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4a69aa-104d-4847-80a1-aa96fae1e167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8AB6B87-BB09-473F-BAC7-6BCD350E081C}">
  <ds:schemaRefs>
    <ds:schemaRef ds:uri="d94a69aa-104d-4847-80a1-aa96fae1e167"/>
    <ds:schemaRef ds:uri="de6b1ec7-f0c2-4396-932e-8d33e2568c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75DC10-FE95-440E-8B09-D2E9D4749B60}">
  <ds:schemaRefs>
    <ds:schemaRef ds:uri="5d2ac7ab-6fc8-4da8-b352-729d923a1024"/>
    <ds:schemaRef ds:uri="ac0d7ddf-a605-4d75-8fdb-b4a5f348ad74"/>
    <ds:schemaRef ds:uri="d94a69aa-104d-4847-80a1-aa96fae1e1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revision>18</cp:revision>
  <cp:lastPrinted>2020-07-20T17:24:51Z</cp:lastPrinted>
  <dcterms:created xsi:type="dcterms:W3CDTF">2020-03-12T18:31:26Z</dcterms:created>
  <dcterms:modified xsi:type="dcterms:W3CDTF">2021-04-29T17:11:01Z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0x01010096BE24183D22964C891768A5B65FD731</vt:lpwstr>
  </property>
</Properties>
</file>