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/>
    <p:restoredTop sz="94674"/>
  </p:normalViewPr>
  <p:slideViewPr>
    <p:cSldViewPr snapToGrid="0" snapToObjects="1">
      <p:cViewPr varScale="1">
        <p:scale>
          <a:sx n="178" d="100"/>
          <a:sy n="178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78AC-6A6D-544E-8C91-9ADA4FAC75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BD6D-C2FD-7349-94AD-E3F69F9D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BD6D-C2FD-7349-94AD-E3F69F9DD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BD6D-C2FD-7349-94AD-E3F69F9DD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E85-316E-F947-8D18-7424236D3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0AEFF-7165-4D4F-8B18-F7F5772D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9EC8-9320-4245-895C-6DAEFF9E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26946-0AC8-E744-8658-95C47009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4E8A-53BF-F14D-B62E-1C465371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3D00-06E3-1D4C-BE5D-D0A414AF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CA6A9-E2B3-3A46-9E70-829C3ACD6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2DB9-F15E-0C49-8663-281BC795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4DD25-A5BC-7B4A-8580-5CF91D9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BBAE-876C-0646-8EFF-6F8B90DB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B1263-2628-324F-A68C-510653FBA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0EAA8-B505-0A4E-932E-057129E7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53F8-5086-E04B-923F-54342261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5D54-0C4C-9D46-A060-3706E0A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2066-F09F-434B-9B9E-10345AFC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7941-5F20-3E40-8CC0-2A231B0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6285-6BC3-0C42-A688-B5F1436A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2F6C-AD95-A74E-99BC-64C81492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8BBF6-8B0F-1049-8F27-06442E49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E27B-124A-8C41-941E-5DF88A3C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E91D-1597-EF4F-932C-F3E79ED7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A3A4-347F-A64F-8FF0-8A20593C7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7D5A-7E45-DC46-957E-B19389A2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FAE8-A7DB-8146-8238-39FDCFB2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4545-6319-9043-A4A9-774D25F7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02F3-BB44-5A4D-9B14-A17C60C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0AE5-94E3-CC47-8560-BFC8A6D47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C2B19-C6F9-8D4F-8524-DCF40696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B9FC8-9012-9B43-86B4-C866EBB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C30C0-DB69-6A4E-A8A3-4EBEC997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240EE-9473-4849-956D-4A578FBB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296D-8AAD-504B-B375-48E977F0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56D0-75D4-1C45-8160-63574439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F18C6-84D5-B047-8BF6-76AD9D6F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26411-45C5-EB4E-8F6F-37B575CEA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5354E-E2EE-A244-8B12-141C3C4BB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26E35-FB26-0642-A474-99CDF73E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695BF-B0F4-034A-8D00-BE21119C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655AD-EA5B-C14E-8633-0E133879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57BA-76B2-2148-98DE-D3EB0540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793DD-6BDC-3F42-91D5-D026C83C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0D4-7974-4F4A-9FE6-5620B593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9DF3C-A29D-1B44-AD9C-E8A3378D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03636-DA8F-CE4D-B20A-5008DF7E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27102-88C8-954F-80CA-85F8790C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E6470-43FC-F840-A367-399AE51A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543F-7E22-1C47-B63A-44803D83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DFCE-2D66-954A-A4A9-A009D1B3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6A060-0C78-1246-9B3A-4571A0490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26AD-DF00-5D4A-A39D-A4920CB4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5B790-CB7A-1E48-8B8C-A3C539F8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F9BAE-6C07-FB43-9AB9-A1E7DC01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A09F-4A44-564B-B509-845BDD75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E288D-C083-7245-8B25-9774A1492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AE1C8-8413-6946-AA22-1F8A5F98B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B4DC0-C6D3-BD4C-A38B-4C751864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4E28-CED4-FE45-B0BE-60E41B53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D8D36-850B-0E49-8171-D73F8F6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8AD52-045D-6446-A899-765E3AFD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871B-EF12-A147-8963-7621AC4E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7422-CB9A-8E47-81B6-564FF2BF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B8F2-1109-7642-A43B-E7C55EE1EA9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ED877-91D3-9D4D-81E2-7CC8E1657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4AD4-09FC-1745-918C-E1D5D4762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3A1D383-EA82-7340-9689-B55E45529804}"/>
              </a:ext>
            </a:extLst>
          </p:cNvPr>
          <p:cNvSpPr/>
          <p:nvPr/>
        </p:nvSpPr>
        <p:spPr>
          <a:xfrm>
            <a:off x="6692631" y="1882480"/>
            <a:ext cx="4968548" cy="3555281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  <a:endParaRPr kumimoji="0" lang="en-US" sz="1400" b="0" i="0" u="none" strike="noStrike" kern="0" cap="none" spc="0" normalizeH="0" baseline="0" noProof="0" dirty="0">
              <a:ln w="0"/>
              <a:solidFill>
                <a:srgbClr val="1D8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6DE9EA-DDDB-3C48-B9E3-9094B467206F}"/>
              </a:ext>
            </a:extLst>
          </p:cNvPr>
          <p:cNvSpPr/>
          <p:nvPr/>
        </p:nvSpPr>
        <p:spPr>
          <a:xfrm>
            <a:off x="6536975" y="301557"/>
            <a:ext cx="5223455" cy="5336647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9FF5D9E6-9917-C840-8F37-8E5A868B2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6975" y="300579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3BD18AF-7D61-FD45-AFFC-A8DE0FE9A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2075" y="1882480"/>
            <a:ext cx="330200" cy="3302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1FB18A4D-991D-7248-932B-DB185656C4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8343" y="4566422"/>
            <a:ext cx="371746" cy="371746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9BDA998-969D-2144-9B3F-E47EDAE17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9815" y="4564064"/>
            <a:ext cx="371746" cy="3717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ADC8E5E-BDF4-BD42-B5A7-D164DF3E2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7943" y="4564064"/>
            <a:ext cx="371746" cy="37174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A6662BE-D8FD-A54A-936C-627B5D42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6071" y="4558156"/>
            <a:ext cx="371746" cy="371746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68EEA1C4-3683-EC45-A666-CAE59C389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0350" y="3383773"/>
            <a:ext cx="371746" cy="37174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B8409E-E5A8-7049-A362-00177C4FEBAD}"/>
              </a:ext>
            </a:extLst>
          </p:cNvPr>
          <p:cNvSpPr txBox="1"/>
          <p:nvPr/>
        </p:nvSpPr>
        <p:spPr>
          <a:xfrm>
            <a:off x="6773419" y="3767502"/>
            <a:ext cx="1585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K3s control plane node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6D7E6C-ED98-4E43-AC74-C483D37E9D49}"/>
              </a:ext>
            </a:extLst>
          </p:cNvPr>
          <p:cNvSpPr txBox="1"/>
          <p:nvPr/>
        </p:nvSpPr>
        <p:spPr>
          <a:xfrm>
            <a:off x="8842767" y="5165781"/>
            <a:ext cx="1185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K3s worker nodes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7E89B48-D957-1F4E-8E88-EEF08DE08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7469" y="4135692"/>
            <a:ext cx="371746" cy="37174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CF704A0-631F-8244-9160-FA5651A7A2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8941" y="4133334"/>
            <a:ext cx="371746" cy="37174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EB59BA3-1624-8345-A762-CDD676D3C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7069" y="4133334"/>
            <a:ext cx="371746" cy="371746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09DF5CA-18DA-CF41-A729-E54094C95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5197" y="4127426"/>
            <a:ext cx="371746" cy="371746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32716FD3-F756-4949-A216-B229544E7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2335" y="3713228"/>
            <a:ext cx="371746" cy="37174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3D502EB8-0A66-1B44-8353-58C1753E2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3807" y="3710870"/>
            <a:ext cx="371746" cy="37174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B673A2B3-343F-1D42-B17C-E18D66D91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935" y="3710870"/>
            <a:ext cx="371746" cy="371746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C011B9D-66B7-6F4E-A55D-FF7D76C81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0063" y="3704962"/>
            <a:ext cx="371746" cy="371746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50222E3-EABC-2445-9A08-BBE0C7DA7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461" y="3282498"/>
            <a:ext cx="371746" cy="37174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EF1103F-F8AA-294C-A3BD-6FC100AD7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2933" y="3280140"/>
            <a:ext cx="371746" cy="37174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314413E-9BB2-7942-9058-991F255CD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1061" y="3280140"/>
            <a:ext cx="371746" cy="37174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9347CB3-95FE-BB41-A8D3-7E10ECC73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9189" y="3274232"/>
            <a:ext cx="371746" cy="37174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C211144-1393-E84A-914B-CEFF7BF32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461" y="2860764"/>
            <a:ext cx="371746" cy="371746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41232303-B2CA-0B4A-8296-620BF364B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2933" y="2858406"/>
            <a:ext cx="371746" cy="37174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4AB33104-7CA8-7547-AB4E-B28D0EA58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1061" y="2858406"/>
            <a:ext cx="371746" cy="371746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F0C7F61-31EF-D541-82DB-C9DB120E50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9189" y="2852498"/>
            <a:ext cx="371746" cy="37174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8E1F784-76A2-DE44-A5DE-FA00B188990A}"/>
              </a:ext>
            </a:extLst>
          </p:cNvPr>
          <p:cNvSpPr/>
          <p:nvPr/>
        </p:nvSpPr>
        <p:spPr>
          <a:xfrm>
            <a:off x="8453333" y="2359028"/>
            <a:ext cx="1883983" cy="272415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3E6B069-058B-F847-9AA9-46FD89FEA5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96759" y="2359028"/>
            <a:ext cx="277535" cy="2775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B6E557-E6D2-D547-9F00-2797044624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1022" y="4682638"/>
            <a:ext cx="1149815" cy="64224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A5B4DAB5-F59B-2349-9A6B-3605B794B8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00575" y="827124"/>
            <a:ext cx="469900" cy="4699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8B6C5ED-5E4F-4D45-BEA0-264C9E69CD92}"/>
              </a:ext>
            </a:extLst>
          </p:cNvPr>
          <p:cNvSpPr txBox="1"/>
          <p:nvPr/>
        </p:nvSpPr>
        <p:spPr>
          <a:xfrm>
            <a:off x="8674667" y="1272425"/>
            <a:ext cx="1506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Amazon S3 bucket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B37BF1-5D9B-204B-BE7E-2CA3AD5B0D6B}"/>
              </a:ext>
            </a:extLst>
          </p:cNvPr>
          <p:cNvSpPr/>
          <p:nvPr/>
        </p:nvSpPr>
        <p:spPr>
          <a:xfrm>
            <a:off x="9937426" y="934540"/>
            <a:ext cx="865042" cy="255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K3s token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2A8A884-D748-AB4E-9E66-F15D3E8CF526}"/>
              </a:ext>
            </a:extLst>
          </p:cNvPr>
          <p:cNvSpPr/>
          <p:nvPr/>
        </p:nvSpPr>
        <p:spPr>
          <a:xfrm>
            <a:off x="7909006" y="934541"/>
            <a:ext cx="1042430" cy="255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kubeconfig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BCBA5E83-6C00-5747-9B24-B7D1B020D47E}"/>
              </a:ext>
            </a:extLst>
          </p:cNvPr>
          <p:cNvCxnSpPr>
            <a:cxnSpLocks/>
            <a:stCxn id="43" idx="0"/>
            <a:endCxn id="78" idx="2"/>
          </p:cNvCxnSpPr>
          <p:nvPr/>
        </p:nvCxnSpPr>
        <p:spPr>
          <a:xfrm rot="5400000" flipH="1" flipV="1">
            <a:off x="6901139" y="1854691"/>
            <a:ext cx="2194167" cy="863998"/>
          </a:xfrm>
          <a:prstGeom prst="bentConnector3">
            <a:avLst>
              <a:gd name="adj1" fmla="val 60197"/>
            </a:avLst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D2B6B15-5798-B546-A695-9F1BC6BE97B7}"/>
              </a:ext>
            </a:extLst>
          </p:cNvPr>
          <p:cNvCxnSpPr>
            <a:cxnSpLocks/>
            <a:stCxn id="43" idx="0"/>
            <a:endCxn id="3" idx="2"/>
          </p:cNvCxnSpPr>
          <p:nvPr/>
        </p:nvCxnSpPr>
        <p:spPr>
          <a:xfrm rot="5400000" flipH="1" flipV="1">
            <a:off x="7871001" y="884827"/>
            <a:ext cx="2194168" cy="2803724"/>
          </a:xfrm>
          <a:prstGeom prst="bentConnector3">
            <a:avLst>
              <a:gd name="adj1" fmla="val 52660"/>
            </a:avLst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6D3FFAD-3621-414E-8252-E6639FA7611F}"/>
              </a:ext>
            </a:extLst>
          </p:cNvPr>
          <p:cNvCxnSpPr>
            <a:cxnSpLocks/>
            <a:stCxn id="3" idx="3"/>
            <a:endCxn id="62" idx="3"/>
          </p:cNvCxnSpPr>
          <p:nvPr/>
        </p:nvCxnSpPr>
        <p:spPr>
          <a:xfrm flipH="1">
            <a:off x="10337316" y="1062073"/>
            <a:ext cx="465152" cy="2659033"/>
          </a:xfrm>
          <a:prstGeom prst="bentConnector3">
            <a:avLst>
              <a:gd name="adj1" fmla="val -49145"/>
            </a:avLst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3s: Lightweight Kubernetes">
            <a:extLst>
              <a:ext uri="{FF2B5EF4-FFF2-40B4-BE49-F238E27FC236}">
                <a16:creationId xmlns:a16="http://schemas.microsoft.com/office/drawing/2014/main" id="{70C61E2E-64BE-3545-B79B-E341315A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97" y="4767577"/>
            <a:ext cx="1075801" cy="4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B205823-7885-0548-B90A-D58F3470DBFE}"/>
              </a:ext>
            </a:extLst>
          </p:cNvPr>
          <p:cNvSpPr txBox="1"/>
          <p:nvPr/>
        </p:nvSpPr>
        <p:spPr>
          <a:xfrm>
            <a:off x="713673" y="295354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&gt; cdk deploy 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499E5BA5-E70A-B940-9CC2-03D15A6B4EDD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 flipH="1" flipV="1">
            <a:off x="3805448" y="591346"/>
            <a:ext cx="352991" cy="5110061"/>
          </a:xfrm>
          <a:prstGeom prst="bentConnector4">
            <a:avLst>
              <a:gd name="adj1" fmla="val -64761"/>
              <a:gd name="adj2" fmla="val 56979"/>
            </a:avLst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1F3DBF4-0540-5143-8289-08000A67C5A5}"/>
              </a:ext>
            </a:extLst>
          </p:cNvPr>
          <p:cNvSpPr/>
          <p:nvPr/>
        </p:nvSpPr>
        <p:spPr>
          <a:xfrm>
            <a:off x="7398975" y="4006656"/>
            <a:ext cx="334493" cy="25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F3F3DEE-0A71-904F-9166-87683E7BF95F}"/>
              </a:ext>
            </a:extLst>
          </p:cNvPr>
          <p:cNvSpPr/>
          <p:nvPr/>
        </p:nvSpPr>
        <p:spPr>
          <a:xfrm>
            <a:off x="7193539" y="2578659"/>
            <a:ext cx="334493" cy="25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FCB05C4-B2A6-2245-BA87-8EC77E577D39}"/>
              </a:ext>
            </a:extLst>
          </p:cNvPr>
          <p:cNvSpPr/>
          <p:nvPr/>
        </p:nvSpPr>
        <p:spPr>
          <a:xfrm>
            <a:off x="8574722" y="5155123"/>
            <a:ext cx="334493" cy="25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A9C9622-737F-E643-B611-BFAA51FD485C}"/>
              </a:ext>
            </a:extLst>
          </p:cNvPr>
          <p:cNvSpPr/>
          <p:nvPr/>
        </p:nvSpPr>
        <p:spPr>
          <a:xfrm>
            <a:off x="11100338" y="2286689"/>
            <a:ext cx="334493" cy="25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4474AC6-5577-8A48-9441-D9EC1163532D}"/>
              </a:ext>
            </a:extLst>
          </p:cNvPr>
          <p:cNvCxnSpPr>
            <a:stCxn id="43" idx="3"/>
            <a:endCxn id="62" idx="1"/>
          </p:cNvCxnSpPr>
          <p:nvPr/>
        </p:nvCxnSpPr>
        <p:spPr>
          <a:xfrm>
            <a:off x="7752096" y="3569646"/>
            <a:ext cx="701237" cy="1514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3A1D383-EA82-7340-9689-B55E45529804}"/>
              </a:ext>
            </a:extLst>
          </p:cNvPr>
          <p:cNvSpPr/>
          <p:nvPr/>
        </p:nvSpPr>
        <p:spPr>
          <a:xfrm>
            <a:off x="6692631" y="1882480"/>
            <a:ext cx="4968548" cy="3555281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  <a:endParaRPr kumimoji="0" lang="en-US" sz="1400" b="0" i="0" u="none" strike="noStrike" kern="0" cap="none" spc="0" normalizeH="0" baseline="0" noProof="0" dirty="0">
              <a:ln w="0"/>
              <a:solidFill>
                <a:srgbClr val="1D8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6DE9EA-DDDB-3C48-B9E3-9094B467206F}"/>
              </a:ext>
            </a:extLst>
          </p:cNvPr>
          <p:cNvSpPr/>
          <p:nvPr/>
        </p:nvSpPr>
        <p:spPr>
          <a:xfrm>
            <a:off x="6536975" y="301557"/>
            <a:ext cx="5223455" cy="5336647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9FF5D9E6-9917-C840-8F37-8E5A868B2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6975" y="300579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3BD18AF-7D61-FD45-AFFC-A8DE0FE9A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2075" y="1882480"/>
            <a:ext cx="330200" cy="3302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1FB18A4D-991D-7248-932B-DB185656C4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8343" y="4566422"/>
            <a:ext cx="371746" cy="371746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9BDA998-969D-2144-9B3F-E47EDAE17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9815" y="4564064"/>
            <a:ext cx="371746" cy="3717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ADC8E5E-BDF4-BD42-B5A7-D164DF3E2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7943" y="4564064"/>
            <a:ext cx="371746" cy="37174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A6662BE-D8FD-A54A-936C-627B5D42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6071" y="4558156"/>
            <a:ext cx="371746" cy="371746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68EEA1C4-3683-EC45-A666-CAE59C389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0350" y="3383773"/>
            <a:ext cx="371746" cy="37174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B8409E-E5A8-7049-A362-00177C4FEBAD}"/>
              </a:ext>
            </a:extLst>
          </p:cNvPr>
          <p:cNvSpPr txBox="1"/>
          <p:nvPr/>
        </p:nvSpPr>
        <p:spPr>
          <a:xfrm>
            <a:off x="6773419" y="3767502"/>
            <a:ext cx="1585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K3s control plane node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6D7E6C-ED98-4E43-AC74-C483D37E9D49}"/>
              </a:ext>
            </a:extLst>
          </p:cNvPr>
          <p:cNvSpPr txBox="1"/>
          <p:nvPr/>
        </p:nvSpPr>
        <p:spPr>
          <a:xfrm>
            <a:off x="8842767" y="5165781"/>
            <a:ext cx="1185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K3s worker nodes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7E89B48-D957-1F4E-8E88-EEF08DE08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7469" y="4135692"/>
            <a:ext cx="371746" cy="37174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CF704A0-631F-8244-9160-FA5651A7A2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8941" y="4133334"/>
            <a:ext cx="371746" cy="37174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EB59BA3-1624-8345-A762-CDD676D3C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7069" y="4133334"/>
            <a:ext cx="371746" cy="371746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09DF5CA-18DA-CF41-A729-E54094C95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5197" y="4127426"/>
            <a:ext cx="371746" cy="371746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32716FD3-F756-4949-A216-B229544E7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2335" y="3713228"/>
            <a:ext cx="371746" cy="37174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3D502EB8-0A66-1B44-8353-58C1753E2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3807" y="3710870"/>
            <a:ext cx="371746" cy="37174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B673A2B3-343F-1D42-B17C-E18D66D91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935" y="3710870"/>
            <a:ext cx="371746" cy="371746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C011B9D-66B7-6F4E-A55D-FF7D76C81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0063" y="3704962"/>
            <a:ext cx="371746" cy="371746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50222E3-EABC-2445-9A08-BBE0C7DA7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461" y="3282498"/>
            <a:ext cx="371746" cy="37174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EF1103F-F8AA-294C-A3BD-6FC100AD7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2933" y="3280140"/>
            <a:ext cx="371746" cy="37174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314413E-9BB2-7942-9058-991F255CD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1061" y="3280140"/>
            <a:ext cx="371746" cy="37174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9347CB3-95FE-BB41-A8D3-7E10ECC73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9189" y="3274232"/>
            <a:ext cx="371746" cy="37174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C211144-1393-E84A-914B-CEFF7BF32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461" y="2860764"/>
            <a:ext cx="371746" cy="371746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41232303-B2CA-0B4A-8296-620BF364B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2933" y="2858406"/>
            <a:ext cx="371746" cy="37174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4AB33104-7CA8-7547-AB4E-B28D0EA58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1061" y="2858406"/>
            <a:ext cx="371746" cy="371746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F0C7F61-31EF-D541-82DB-C9DB120E50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9189" y="2852498"/>
            <a:ext cx="371746" cy="37174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8E1F784-76A2-DE44-A5DE-FA00B188990A}"/>
              </a:ext>
            </a:extLst>
          </p:cNvPr>
          <p:cNvSpPr/>
          <p:nvPr/>
        </p:nvSpPr>
        <p:spPr>
          <a:xfrm>
            <a:off x="8453333" y="2359028"/>
            <a:ext cx="1883983" cy="272415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3E6B069-058B-F847-9AA9-46FD89FEA5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96759" y="2359028"/>
            <a:ext cx="277535" cy="2775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B6E557-E6D2-D547-9F00-2797044624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1022" y="4682638"/>
            <a:ext cx="1149815" cy="64224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A5B4DAB5-F59B-2349-9A6B-3605B794B8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00575" y="827124"/>
            <a:ext cx="469900" cy="4699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8B6C5ED-5E4F-4D45-BEA0-264C9E69CD92}"/>
              </a:ext>
            </a:extLst>
          </p:cNvPr>
          <p:cNvSpPr txBox="1"/>
          <p:nvPr/>
        </p:nvSpPr>
        <p:spPr>
          <a:xfrm>
            <a:off x="8674667" y="1272425"/>
            <a:ext cx="1506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Amazon S3 bucket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B37BF1-5D9B-204B-BE7E-2CA3AD5B0D6B}"/>
              </a:ext>
            </a:extLst>
          </p:cNvPr>
          <p:cNvSpPr/>
          <p:nvPr/>
        </p:nvSpPr>
        <p:spPr>
          <a:xfrm>
            <a:off x="9937426" y="934540"/>
            <a:ext cx="865042" cy="255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K3s token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2A8A884-D748-AB4E-9E66-F15D3E8CF526}"/>
              </a:ext>
            </a:extLst>
          </p:cNvPr>
          <p:cNvSpPr/>
          <p:nvPr/>
        </p:nvSpPr>
        <p:spPr>
          <a:xfrm>
            <a:off x="7909006" y="934541"/>
            <a:ext cx="1042430" cy="255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kubeconfig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6D3FFAD-3621-414E-8252-E6639FA7611F}"/>
              </a:ext>
            </a:extLst>
          </p:cNvPr>
          <p:cNvCxnSpPr>
            <a:cxnSpLocks/>
            <a:stCxn id="3" idx="3"/>
            <a:endCxn id="62" idx="3"/>
          </p:cNvCxnSpPr>
          <p:nvPr/>
        </p:nvCxnSpPr>
        <p:spPr>
          <a:xfrm flipH="1">
            <a:off x="10337316" y="1062073"/>
            <a:ext cx="465152" cy="2659033"/>
          </a:xfrm>
          <a:prstGeom prst="bentConnector3">
            <a:avLst>
              <a:gd name="adj1" fmla="val -49145"/>
            </a:avLst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3s: Lightweight Kubernetes">
            <a:extLst>
              <a:ext uri="{FF2B5EF4-FFF2-40B4-BE49-F238E27FC236}">
                <a16:creationId xmlns:a16="http://schemas.microsoft.com/office/drawing/2014/main" id="{70C61E2E-64BE-3545-B79B-E341315A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97" y="4767577"/>
            <a:ext cx="1075801" cy="4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B205823-7885-0548-B90A-D58F3470DBFE}"/>
              </a:ext>
            </a:extLst>
          </p:cNvPr>
          <p:cNvSpPr txBox="1"/>
          <p:nvPr/>
        </p:nvSpPr>
        <p:spPr>
          <a:xfrm>
            <a:off x="713673" y="2953540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&gt; kubectl 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6C56221-D534-4D4C-B2EF-490112681F69}"/>
              </a:ext>
            </a:extLst>
          </p:cNvPr>
          <p:cNvCxnSpPr>
            <a:cxnSpLocks/>
            <a:stCxn id="78" idx="1"/>
            <a:endCxn id="27" idx="0"/>
          </p:cNvCxnSpPr>
          <p:nvPr/>
        </p:nvCxnSpPr>
        <p:spPr>
          <a:xfrm rot="10800000" flipV="1">
            <a:off x="1267864" y="1062074"/>
            <a:ext cx="6641143" cy="1891466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499E5BA5-E70A-B940-9CC2-03D15A6B4EDD}"/>
              </a:ext>
            </a:extLst>
          </p:cNvPr>
          <p:cNvCxnSpPr>
            <a:cxnSpLocks/>
            <a:stCxn id="27" idx="2"/>
            <a:endCxn id="43" idx="1"/>
          </p:cNvCxnSpPr>
          <p:nvPr/>
        </p:nvCxnSpPr>
        <p:spPr>
          <a:xfrm rot="16200000" flipH="1">
            <a:off x="4200719" y="390015"/>
            <a:ext cx="246774" cy="6112487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C7446A6F-8BD4-454F-A762-7504A6B282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2008" y="3671351"/>
            <a:ext cx="4648200" cy="685800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F5B8DFDB-46E7-5949-9135-6F6C77504787}"/>
              </a:ext>
            </a:extLst>
          </p:cNvPr>
          <p:cNvSpPr/>
          <p:nvPr/>
        </p:nvSpPr>
        <p:spPr>
          <a:xfrm>
            <a:off x="4703436" y="744391"/>
            <a:ext cx="334493" cy="25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F071E70-6A75-8441-9090-48098B150812}"/>
              </a:ext>
            </a:extLst>
          </p:cNvPr>
          <p:cNvSpPr/>
          <p:nvPr/>
        </p:nvSpPr>
        <p:spPr>
          <a:xfrm>
            <a:off x="3798861" y="3271562"/>
            <a:ext cx="334493" cy="25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4474AC6-5577-8A48-9441-D9EC1163532D}"/>
              </a:ext>
            </a:extLst>
          </p:cNvPr>
          <p:cNvCxnSpPr>
            <a:stCxn id="43" idx="3"/>
            <a:endCxn id="62" idx="1"/>
          </p:cNvCxnSpPr>
          <p:nvPr/>
        </p:nvCxnSpPr>
        <p:spPr>
          <a:xfrm>
            <a:off x="7752096" y="3569646"/>
            <a:ext cx="701237" cy="1514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5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51</Words>
  <Application>Microsoft Macintosh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2020-02-03T18:34:04Z</dcterms:created>
  <dcterms:modified xsi:type="dcterms:W3CDTF">2020-08-17T09:47:58Z</dcterms:modified>
</cp:coreProperties>
</file>