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68"/>
    <p:restoredTop sz="94674"/>
  </p:normalViewPr>
  <p:slideViewPr>
    <p:cSldViewPr snapToGrid="0" snapToObjects="1">
      <p:cViewPr varScale="1">
        <p:scale>
          <a:sx n="147" d="100"/>
          <a:sy n="147" d="100"/>
        </p:scale>
        <p:origin x="224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2DDF3-B078-7C41-8E2C-BF67E56CB6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B60CED-D4DB-9E41-9C8F-0C4962DCC2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CCF4F-111A-C446-A0D0-2B933B697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43D6-B66C-1E4C-B8EA-E7502AB369A6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E4515-03AC-4F44-A9B6-8382E7946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543AC-F82B-764B-A638-E02315BB4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C370-0574-2648-BC4A-A2A8F4496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32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5044D-C67D-3640-A9DB-12222E22F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0D61E2-3437-0943-8AEC-1F9D17463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C23D3-29AA-3B4E-91AC-A7A6F9847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43D6-B66C-1E4C-B8EA-E7502AB369A6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8CBA8-5626-FF4E-A312-3EBDE85E6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831FF-13F6-9941-B253-B365DD1B7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C370-0574-2648-BC4A-A2A8F4496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36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BF36B0-3441-CB43-B61C-D7E201552F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B76544-DEF0-A84F-A0BA-C5EBAC8E6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50BEF-BBDD-C04F-9DA0-5FA44B105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43D6-B66C-1E4C-B8EA-E7502AB369A6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31EB0-2F40-964D-8138-91B7C989E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38BB4-9502-C443-9EC4-3B261D18A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C370-0574-2648-BC4A-A2A8F4496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2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99AB7-E2ED-2540-8D75-F7A4305EC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46429-BDF0-9D46-A020-898B2CF94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C913D-A86C-2A46-867C-0CC67186B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43D6-B66C-1E4C-B8EA-E7502AB369A6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A69DE-E386-C147-8324-8657A34B9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7FFB7-BDF5-9F41-80F4-DE696AE11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C370-0574-2648-BC4A-A2A8F4496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26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C5F9F-1283-4A45-B134-CA71E3411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13B78-899D-5542-B87C-2843DB219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6BBB7-E5DD-EC4A-AC48-6AED960C2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43D6-B66C-1E4C-B8EA-E7502AB369A6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2C1D2-7747-BC42-A1D8-7F843CFAC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54F7F-FD45-CB44-8758-FD4BF10CD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C370-0574-2648-BC4A-A2A8F4496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90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9AFEC-9928-7C41-A1B9-035FA013B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F0032-56F4-8249-B764-F2F8E90FA0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1BE623-A049-224A-B560-5015CE015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22E1AE-338E-E044-B097-6626474A0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43D6-B66C-1E4C-B8EA-E7502AB369A6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DE621-F694-FA44-AD59-DE25E417E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A58D8-C4D0-3B4D-B6B6-7D29A6FCA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C370-0574-2648-BC4A-A2A8F4496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05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FD10-357A-FB42-9017-B1730874A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14AA2-2281-3340-B8BB-D2EBA9BC5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8A017-5DC1-AD4E-9293-B7F15ECAA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85557F-AE97-FE40-8849-DBB880D65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1D83D2-DEE3-4543-B65A-521EA1B14C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77C63D-7414-1348-BA4D-0F810B8EF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43D6-B66C-1E4C-B8EA-E7502AB369A6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3310AC-B034-CF41-B202-C79E0683E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F37439-3146-2C40-99A5-C30D9D2AC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C370-0574-2648-BC4A-A2A8F4496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2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BC1F1-74F7-2A42-A4E9-A7B885529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BB3971-2E8C-C04C-BD87-8D7C595D1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43D6-B66C-1E4C-B8EA-E7502AB369A6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FD46B5-B0B1-EE41-A239-0C9C54A3C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BAD507-18AF-D549-9ECF-EE6B6381C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C370-0574-2648-BC4A-A2A8F4496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9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9C9EA3-984D-CA44-B08E-1FDCE3C86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43D6-B66C-1E4C-B8EA-E7502AB369A6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DC126-223A-9946-9D14-EBA77D2EE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1411D-813B-C54A-8F59-9A2935876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C370-0574-2648-BC4A-A2A8F4496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4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AA0FB-8B83-704F-B5A0-4DE23D6EC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9537-9E3D-744B-91FA-654081A47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293C4-D71E-C043-B30F-22F81D6C0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A0437-D247-A14F-BCE6-6B318D61D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43D6-B66C-1E4C-B8EA-E7502AB369A6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B0E9B-5CD2-634B-BC2D-5AC77D79D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AF626-7B99-0340-8D87-09BE8A2FE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C370-0574-2648-BC4A-A2A8F4496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5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B414F-6796-A640-B51A-7C6BA9534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CA8876-4323-064F-8390-0F66A77938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486ECF-FEEC-FE45-AD47-2A0B600A1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F63DB-3C60-CF4C-91FE-B3E3CAB7B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43D6-B66C-1E4C-B8EA-E7502AB369A6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45251-1A68-D44C-B36A-4D527926D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B28B6-2F51-6F47-B294-8109A2D1F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C370-0574-2648-BC4A-A2A8F4496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39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BBBDDA-59BC-C74F-819D-0F332C346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15286-5DB5-A048-BF8D-C09657273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C5B63-77C6-E743-8269-257EE5027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A43D6-B66C-1E4C-B8EA-E7502AB369A6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0C8D0-F53F-884A-8DB5-86B68D515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8242B-E532-3941-A939-A66EF4089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3C370-0574-2648-BC4A-A2A8F4496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52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sv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1.png"/><Relationship Id="rId16" Type="http://schemas.openxmlformats.org/officeDocument/2006/relationships/image" Target="../media/image1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4.sv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openxmlformats.org/officeDocument/2006/relationships/image" Target="../media/image2.svg"/><Relationship Id="rId21" Type="http://schemas.openxmlformats.org/officeDocument/2006/relationships/image" Target="../media/image31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9.svg"/><Relationship Id="rId25" Type="http://schemas.openxmlformats.org/officeDocument/2006/relationships/image" Target="../media/image35.svg"/><Relationship Id="rId2" Type="http://schemas.openxmlformats.org/officeDocument/2006/relationships/image" Target="../media/image1.png"/><Relationship Id="rId16" Type="http://schemas.openxmlformats.org/officeDocument/2006/relationships/image" Target="../media/image18.png"/><Relationship Id="rId20" Type="http://schemas.openxmlformats.org/officeDocument/2006/relationships/image" Target="../media/image30.png"/><Relationship Id="rId29" Type="http://schemas.openxmlformats.org/officeDocument/2006/relationships/image" Target="../media/image3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24" Type="http://schemas.openxmlformats.org/officeDocument/2006/relationships/image" Target="../media/image34.png"/><Relationship Id="rId5" Type="http://schemas.openxmlformats.org/officeDocument/2006/relationships/image" Target="../media/image4.svg"/><Relationship Id="rId15" Type="http://schemas.openxmlformats.org/officeDocument/2006/relationships/image" Target="../media/image17.svg"/><Relationship Id="rId23" Type="http://schemas.openxmlformats.org/officeDocument/2006/relationships/image" Target="../media/image33.svg"/><Relationship Id="rId28" Type="http://schemas.openxmlformats.org/officeDocument/2006/relationships/image" Target="../media/image38.png"/><Relationship Id="rId10" Type="http://schemas.openxmlformats.org/officeDocument/2006/relationships/image" Target="../media/image11.png"/><Relationship Id="rId19" Type="http://schemas.openxmlformats.org/officeDocument/2006/relationships/image" Target="../media/image29.svg"/><Relationship Id="rId4" Type="http://schemas.openxmlformats.org/officeDocument/2006/relationships/image" Target="../media/image3.png"/><Relationship Id="rId9" Type="http://schemas.openxmlformats.org/officeDocument/2006/relationships/image" Target="../media/image10.svg"/><Relationship Id="rId14" Type="http://schemas.openxmlformats.org/officeDocument/2006/relationships/image" Target="../media/image16.png"/><Relationship Id="rId22" Type="http://schemas.openxmlformats.org/officeDocument/2006/relationships/image" Target="../media/image32.png"/><Relationship Id="rId27" Type="http://schemas.openxmlformats.org/officeDocument/2006/relationships/image" Target="../media/image37.svg"/><Relationship Id="rId30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8C34E712-4355-4D41-A567-1D957EE2EDC9}"/>
              </a:ext>
            </a:extLst>
          </p:cNvPr>
          <p:cNvGrpSpPr/>
          <p:nvPr/>
        </p:nvGrpSpPr>
        <p:grpSpPr>
          <a:xfrm>
            <a:off x="1207654" y="4569166"/>
            <a:ext cx="1072750" cy="879746"/>
            <a:chOff x="1032608" y="4750101"/>
            <a:chExt cx="1072750" cy="879746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8D458661-299A-A340-B2CF-61064DA79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34033" y="4750101"/>
              <a:ext cx="469900" cy="4699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EDF1D0A-71B1-3C48-A749-7334AF0C8544}"/>
                </a:ext>
              </a:extLst>
            </p:cNvPr>
            <p:cNvSpPr txBox="1"/>
            <p:nvPr/>
          </p:nvSpPr>
          <p:spPr>
            <a:xfrm>
              <a:off x="1032608" y="5322070"/>
              <a:ext cx="10727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Participant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8341782-7564-9B4D-87F1-E5BEE793445E}"/>
              </a:ext>
            </a:extLst>
          </p:cNvPr>
          <p:cNvGrpSpPr/>
          <p:nvPr/>
        </p:nvGrpSpPr>
        <p:grpSpPr>
          <a:xfrm>
            <a:off x="8269817" y="1467496"/>
            <a:ext cx="1506552" cy="1103275"/>
            <a:chOff x="11088698" y="5931811"/>
            <a:chExt cx="1506552" cy="110327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B56020D-82F5-C641-8F0A-8E577271C050}"/>
                </a:ext>
              </a:extLst>
            </p:cNvPr>
            <p:cNvSpPr txBox="1"/>
            <p:nvPr/>
          </p:nvSpPr>
          <p:spPr>
            <a:xfrm>
              <a:off x="11088698" y="6388755"/>
              <a:ext cx="15065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DynamoDB Table</a:t>
              </a:r>
            </a:p>
            <a:p>
              <a:pPr algn="ctr"/>
              <a:r>
                <a:rPr lang="en-US" sz="1200" dirty="0" err="1"/>
                <a:t>DispenserEvents</a:t>
              </a:r>
              <a:endParaRPr lang="en-US" sz="1200" dirty="0"/>
            </a:p>
            <a:p>
              <a:pPr algn="ctr"/>
              <a:r>
                <a:rPr lang="en-US" sz="1200" dirty="0"/>
                <a:t>(logging)</a:t>
              </a:r>
            </a:p>
          </p:txBody>
        </p:sp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50BB7608-B880-B140-A1E5-15EF00482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594287" y="5931811"/>
              <a:ext cx="469900" cy="469900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0B61FFE-399B-9342-B3CE-941829A64C87}"/>
              </a:ext>
            </a:extLst>
          </p:cNvPr>
          <p:cNvGrpSpPr/>
          <p:nvPr/>
        </p:nvGrpSpPr>
        <p:grpSpPr>
          <a:xfrm>
            <a:off x="8257080" y="3501136"/>
            <a:ext cx="1506552" cy="1103275"/>
            <a:chOff x="7144900" y="5930949"/>
            <a:chExt cx="1506552" cy="1103275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BB23839-A4D6-BF4C-AAD2-08E994015AEC}"/>
                </a:ext>
              </a:extLst>
            </p:cNvPr>
            <p:cNvSpPr txBox="1"/>
            <p:nvPr/>
          </p:nvSpPr>
          <p:spPr>
            <a:xfrm>
              <a:off x="7144900" y="6387893"/>
              <a:ext cx="15065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DynamoDB Table</a:t>
              </a:r>
            </a:p>
            <a:p>
              <a:pPr algn="ctr"/>
              <a:r>
                <a:rPr lang="en-US" sz="1200" dirty="0" err="1"/>
                <a:t>DispenserTable</a:t>
              </a:r>
              <a:endParaRPr lang="en-US" sz="1200" dirty="0"/>
            </a:p>
            <a:p>
              <a:pPr algn="ctr"/>
              <a:r>
                <a:rPr lang="en-US" sz="1200" dirty="0"/>
                <a:t>(credits)</a:t>
              </a:r>
            </a:p>
          </p:txBody>
        </p:sp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848E2B4E-56EF-B04A-BE1B-136D9F106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50489" y="5930949"/>
              <a:ext cx="469900" cy="469900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A375B5A-4361-9641-B202-9ACE1E3F4AC4}"/>
              </a:ext>
            </a:extLst>
          </p:cNvPr>
          <p:cNvGrpSpPr/>
          <p:nvPr/>
        </p:nvGrpSpPr>
        <p:grpSpPr>
          <a:xfrm>
            <a:off x="4705460" y="3767946"/>
            <a:ext cx="2301904" cy="1083391"/>
            <a:chOff x="4252392" y="6123518"/>
            <a:chExt cx="2301904" cy="1083391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9A65BE6-C914-8D41-90C7-540140CA5538}"/>
                </a:ext>
              </a:extLst>
            </p:cNvPr>
            <p:cNvSpPr txBox="1"/>
            <p:nvPr/>
          </p:nvSpPr>
          <p:spPr>
            <a:xfrm>
              <a:off x="4252392" y="6899132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CloudFront</a:t>
              </a:r>
            </a:p>
          </p:txBody>
        </p:sp>
        <p:pic>
          <p:nvPicPr>
            <p:cNvPr id="54" name="Graphic 53">
              <a:extLst>
                <a:ext uri="{FF2B5EF4-FFF2-40B4-BE49-F238E27FC236}">
                  <a16:creationId xmlns:a16="http://schemas.microsoft.com/office/drawing/2014/main" id="{37E23DF0-FA98-1B4F-936A-5FA1E52D9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047744" y="6123518"/>
              <a:ext cx="711200" cy="7112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BEB2874-68CE-5842-BFFC-69DCC4EA2EB2}"/>
              </a:ext>
            </a:extLst>
          </p:cNvPr>
          <p:cNvGrpSpPr/>
          <p:nvPr/>
        </p:nvGrpSpPr>
        <p:grpSpPr>
          <a:xfrm>
            <a:off x="4705460" y="2314439"/>
            <a:ext cx="2301904" cy="1065869"/>
            <a:chOff x="1873406" y="1236225"/>
            <a:chExt cx="2301904" cy="1065869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32F6789-2AF7-2E4E-8696-6FDC3708BC58}"/>
                </a:ext>
              </a:extLst>
            </p:cNvPr>
            <p:cNvSpPr txBox="1"/>
            <p:nvPr/>
          </p:nvSpPr>
          <p:spPr>
            <a:xfrm>
              <a:off x="1873406" y="1994317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API Gateway</a:t>
              </a:r>
            </a:p>
          </p:txBody>
        </p:sp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C22A0B8D-AD51-4E40-8424-E0D96BBAF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668758" y="1236225"/>
              <a:ext cx="711200" cy="711200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1AB576E-BD20-164F-B0EF-430197E26EB2}"/>
              </a:ext>
            </a:extLst>
          </p:cNvPr>
          <p:cNvGrpSpPr/>
          <p:nvPr/>
        </p:nvGrpSpPr>
        <p:grpSpPr>
          <a:xfrm>
            <a:off x="2292977" y="3721246"/>
            <a:ext cx="1434269" cy="1118072"/>
            <a:chOff x="1037832" y="5225263"/>
            <a:chExt cx="1434269" cy="1118072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F23E611-D14B-6041-B312-3DC947CFB257}"/>
                </a:ext>
              </a:extLst>
            </p:cNvPr>
            <p:cNvGrpSpPr/>
            <p:nvPr/>
          </p:nvGrpSpPr>
          <p:grpSpPr>
            <a:xfrm>
              <a:off x="1037832" y="5225263"/>
              <a:ext cx="1434269" cy="1118072"/>
              <a:chOff x="5567520" y="4311000"/>
              <a:chExt cx="1072750" cy="836253"/>
            </a:xfrm>
          </p:grpSpPr>
          <p:pic>
            <p:nvPicPr>
              <p:cNvPr id="66" name="Graphic 65">
                <a:extLst>
                  <a:ext uri="{FF2B5EF4-FFF2-40B4-BE49-F238E27FC236}">
                    <a16:creationId xmlns:a16="http://schemas.microsoft.com/office/drawing/2014/main" id="{83317973-4178-6345-AF7B-A9CDF8E552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868945" y="4311000"/>
                <a:ext cx="469900" cy="469900"/>
              </a:xfrm>
              <a:prstGeom prst="rect">
                <a:avLst/>
              </a:prstGeom>
            </p:spPr>
          </p:pic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58F38AF-FE13-0E49-A6FC-64DEFEC3C4C7}"/>
                  </a:ext>
                </a:extLst>
              </p:cNvPr>
              <p:cNvSpPr txBox="1"/>
              <p:nvPr/>
            </p:nvSpPr>
            <p:spPr>
              <a:xfrm>
                <a:off x="5567520" y="4839476"/>
                <a:ext cx="10727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Laptop</a:t>
                </a:r>
              </a:p>
            </p:txBody>
          </p:sp>
        </p:grpSp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D8584359-5191-8E4C-BB23-152CB6513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636852" y="5335863"/>
              <a:ext cx="235632" cy="235632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86B288A-50C3-EF47-93E3-2AB434694DDD}"/>
              </a:ext>
            </a:extLst>
          </p:cNvPr>
          <p:cNvGrpSpPr/>
          <p:nvPr/>
        </p:nvGrpSpPr>
        <p:grpSpPr>
          <a:xfrm>
            <a:off x="4705460" y="5238976"/>
            <a:ext cx="2301904" cy="1070846"/>
            <a:chOff x="2825870" y="6776178"/>
            <a:chExt cx="2301904" cy="1070846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70EBC16-37D3-4248-A685-9115D0BC4995}"/>
                </a:ext>
              </a:extLst>
            </p:cNvPr>
            <p:cNvSpPr txBox="1"/>
            <p:nvPr/>
          </p:nvSpPr>
          <p:spPr>
            <a:xfrm>
              <a:off x="2825870" y="7539247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Cognito</a:t>
              </a:r>
            </a:p>
          </p:txBody>
        </p:sp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ADD9463E-396D-CC43-B400-8A2CBDC40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621222" y="6776178"/>
              <a:ext cx="711200" cy="711200"/>
            </a:xfrm>
            <a:prstGeom prst="rect">
              <a:avLst/>
            </a:prstGeom>
          </p:spPr>
        </p:pic>
      </p:grp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6B606537-A68E-B647-996E-C43DA5009C04}"/>
              </a:ext>
            </a:extLst>
          </p:cNvPr>
          <p:cNvCxnSpPr>
            <a:cxnSpLocks/>
            <a:stCxn id="113" idx="3"/>
            <a:endCxn id="116" idx="1"/>
          </p:cNvCxnSpPr>
          <p:nvPr/>
        </p:nvCxnSpPr>
        <p:spPr>
          <a:xfrm>
            <a:off x="2141918" y="1044428"/>
            <a:ext cx="3358894" cy="242369"/>
          </a:xfrm>
          <a:prstGeom prst="bentConnector3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3F7A49E2-DE34-6D47-A42B-96F8192CAEFD}"/>
              </a:ext>
            </a:extLst>
          </p:cNvPr>
          <p:cNvCxnSpPr>
            <a:cxnSpLocks/>
            <a:stCxn id="17" idx="3"/>
            <a:endCxn id="66" idx="1"/>
          </p:cNvCxnSpPr>
          <p:nvPr/>
        </p:nvCxnSpPr>
        <p:spPr>
          <a:xfrm flipV="1">
            <a:off x="1978979" y="4035375"/>
            <a:ext cx="717004" cy="768741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2223373A-0326-1847-AA0C-8C7667172C79}"/>
              </a:ext>
            </a:extLst>
          </p:cNvPr>
          <p:cNvGrpSpPr/>
          <p:nvPr/>
        </p:nvGrpSpPr>
        <p:grpSpPr>
          <a:xfrm>
            <a:off x="1234997" y="371717"/>
            <a:ext cx="972953" cy="1904321"/>
            <a:chOff x="1234997" y="371717"/>
            <a:chExt cx="972953" cy="1904321"/>
          </a:xfrm>
        </p:grpSpPr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BEBF8F6A-8776-324A-9A6B-AF7873CF5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301029" y="371717"/>
              <a:ext cx="840889" cy="1345422"/>
            </a:xfrm>
            <a:prstGeom prst="rect">
              <a:avLst/>
            </a:prstGeom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EB12A007-224D-0D4B-9D36-C703D39E7E32}"/>
                </a:ext>
              </a:extLst>
            </p:cNvPr>
            <p:cNvSpPr txBox="1"/>
            <p:nvPr/>
          </p:nvSpPr>
          <p:spPr>
            <a:xfrm>
              <a:off x="1234997" y="1727398"/>
              <a:ext cx="972953" cy="5486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400" dirty="0"/>
                <a:t>Drink dispenser</a:t>
              </a:r>
            </a:p>
            <a:p>
              <a:pPr algn="ctr"/>
              <a:r>
                <a:rPr lang="en-US" sz="1400" dirty="0"/>
                <a:t>“123”</a:t>
              </a:r>
              <a:endParaRPr lang="en-US" sz="3200" dirty="0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0FF3902E-DCE4-9341-8704-6353F73496E0}"/>
              </a:ext>
            </a:extLst>
          </p:cNvPr>
          <p:cNvGrpSpPr/>
          <p:nvPr/>
        </p:nvGrpSpPr>
        <p:grpSpPr>
          <a:xfrm>
            <a:off x="4705460" y="931197"/>
            <a:ext cx="2301904" cy="995604"/>
            <a:chOff x="4706563" y="1714966"/>
            <a:chExt cx="2301904" cy="995604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D10231F-79C6-794E-8FA5-788072DF2638}"/>
                </a:ext>
              </a:extLst>
            </p:cNvPr>
            <p:cNvSpPr txBox="1"/>
            <p:nvPr/>
          </p:nvSpPr>
          <p:spPr>
            <a:xfrm>
              <a:off x="4706563" y="2402793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AWS IoT Core</a:t>
              </a:r>
            </a:p>
          </p:txBody>
        </p:sp>
        <p:pic>
          <p:nvPicPr>
            <p:cNvPr id="116" name="Graphic 115">
              <a:extLst>
                <a:ext uri="{FF2B5EF4-FFF2-40B4-BE49-F238E27FC236}">
                  <a16:creationId xmlns:a16="http://schemas.microsoft.com/office/drawing/2014/main" id="{36D652FE-B5B1-5041-B558-A1A6A82BF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5501915" y="1714966"/>
              <a:ext cx="711200" cy="711200"/>
            </a:xfrm>
            <a:prstGeom prst="rect">
              <a:avLst/>
            </a:prstGeom>
          </p:spPr>
        </p:pic>
      </p:grp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8E81A955-A1D3-F043-B219-FC7349316EB9}"/>
              </a:ext>
            </a:extLst>
          </p:cNvPr>
          <p:cNvCxnSpPr>
            <a:cxnSpLocks/>
            <a:stCxn id="66" idx="0"/>
            <a:endCxn id="62" idx="1"/>
          </p:cNvCxnSpPr>
          <p:nvPr/>
        </p:nvCxnSpPr>
        <p:spPr>
          <a:xfrm rot="5400000" flipH="1" flipV="1">
            <a:off x="3729859" y="1950293"/>
            <a:ext cx="1051207" cy="2490700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D49B65EC-C434-5F4F-B2DD-AFA013DC1358}"/>
              </a:ext>
            </a:extLst>
          </p:cNvPr>
          <p:cNvCxnSpPr>
            <a:cxnSpLocks/>
            <a:stCxn id="70" idx="1"/>
            <a:endCxn id="67" idx="2"/>
          </p:cNvCxnSpPr>
          <p:nvPr/>
        </p:nvCxnSpPr>
        <p:spPr>
          <a:xfrm rot="10800000">
            <a:off x="3010112" y="4839318"/>
            <a:ext cx="2490700" cy="755258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9F62A10D-10E2-224A-992C-B76879999BD8}"/>
              </a:ext>
            </a:extLst>
          </p:cNvPr>
          <p:cNvCxnSpPr>
            <a:cxnSpLocks/>
            <a:endCxn id="66" idx="3"/>
          </p:cNvCxnSpPr>
          <p:nvPr/>
        </p:nvCxnSpPr>
        <p:spPr>
          <a:xfrm rot="10800000">
            <a:off x="3324240" y="4035376"/>
            <a:ext cx="2131034" cy="90877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901A64A6-E6BB-2A43-ABD8-23424D7AE198}"/>
              </a:ext>
            </a:extLst>
          </p:cNvPr>
          <p:cNvCxnSpPr>
            <a:cxnSpLocks/>
            <a:stCxn id="62" idx="3"/>
            <a:endCxn id="116" idx="3"/>
          </p:cNvCxnSpPr>
          <p:nvPr/>
        </p:nvCxnSpPr>
        <p:spPr>
          <a:xfrm flipV="1">
            <a:off x="6212012" y="1286797"/>
            <a:ext cx="12700" cy="1383242"/>
          </a:xfrm>
          <a:prstGeom prst="bentConnector3">
            <a:avLst>
              <a:gd name="adj1" fmla="val 1800000"/>
            </a:avLst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88D93F4D-2F28-314D-B5AE-2A16F00900C0}"/>
              </a:ext>
            </a:extLst>
          </p:cNvPr>
          <p:cNvCxnSpPr>
            <a:cxnSpLocks/>
            <a:stCxn id="116" idx="0"/>
            <a:endCxn id="39" idx="0"/>
          </p:cNvCxnSpPr>
          <p:nvPr/>
        </p:nvCxnSpPr>
        <p:spPr>
          <a:xfrm rot="16200000" flipH="1">
            <a:off x="7165234" y="-377626"/>
            <a:ext cx="536299" cy="3153944"/>
          </a:xfrm>
          <a:prstGeom prst="bentConnector3">
            <a:avLst>
              <a:gd name="adj1" fmla="val -42625"/>
            </a:avLst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>
            <a:extLst>
              <a:ext uri="{FF2B5EF4-FFF2-40B4-BE49-F238E27FC236}">
                <a16:creationId xmlns:a16="http://schemas.microsoft.com/office/drawing/2014/main" id="{33D1E851-B3B2-8045-887A-05DC4A96637E}"/>
              </a:ext>
            </a:extLst>
          </p:cNvPr>
          <p:cNvCxnSpPr>
            <a:cxnSpLocks/>
            <a:stCxn id="62" idx="3"/>
            <a:endCxn id="42" idx="0"/>
          </p:cNvCxnSpPr>
          <p:nvPr/>
        </p:nvCxnSpPr>
        <p:spPr>
          <a:xfrm>
            <a:off x="6212012" y="2670039"/>
            <a:ext cx="2785607" cy="831097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D9AAE69-26C9-5D4A-B146-692797195CA9}"/>
              </a:ext>
            </a:extLst>
          </p:cNvPr>
          <p:cNvSpPr/>
          <p:nvPr/>
        </p:nvSpPr>
        <p:spPr>
          <a:xfrm>
            <a:off x="4630861" y="260056"/>
            <a:ext cx="5582159" cy="62512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40" name="Graphic 139">
            <a:extLst>
              <a:ext uri="{FF2B5EF4-FFF2-40B4-BE49-F238E27FC236}">
                <a16:creationId xmlns:a16="http://schemas.microsoft.com/office/drawing/2014/main" id="{A6F8DB4C-33BB-9246-93CE-C8017311554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630862" y="260057"/>
            <a:ext cx="330200" cy="33020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B63F4D6-2DA9-E545-8952-F8DFB8BF51D2}"/>
              </a:ext>
            </a:extLst>
          </p:cNvPr>
          <p:cNvSpPr/>
          <p:nvPr/>
        </p:nvSpPr>
        <p:spPr>
          <a:xfrm>
            <a:off x="4996611" y="3721246"/>
            <a:ext cx="2650186" cy="2640444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200" dirty="0" err="1">
                <a:solidFill>
                  <a:srgbClr val="5A6B86"/>
                </a:solidFill>
              </a:rPr>
              <a:t>Webapp</a:t>
            </a:r>
            <a:r>
              <a:rPr lang="en-US" sz="1200" dirty="0">
                <a:solidFill>
                  <a:srgbClr val="5A6B86"/>
                </a:solidFill>
              </a:rPr>
              <a:t> &amp;</a:t>
            </a:r>
          </a:p>
          <a:p>
            <a:pPr algn="r"/>
            <a:r>
              <a:rPr lang="en-US" sz="1200" dirty="0" err="1">
                <a:solidFill>
                  <a:srgbClr val="5A6B86"/>
                </a:solidFill>
              </a:rPr>
              <a:t>AuthN</a:t>
            </a:r>
            <a:r>
              <a:rPr lang="en-US" sz="1200" dirty="0">
                <a:solidFill>
                  <a:srgbClr val="5A6B86"/>
                </a:solidFill>
              </a:rPr>
              <a:t>/</a:t>
            </a:r>
            <a:r>
              <a:rPr lang="en-US" sz="1200" dirty="0" err="1">
                <a:solidFill>
                  <a:srgbClr val="5A6B86"/>
                </a:solidFill>
              </a:rPr>
              <a:t>AuthZ</a:t>
            </a:r>
            <a:endParaRPr lang="en-US" sz="1200" dirty="0">
              <a:solidFill>
                <a:srgbClr val="5A6B86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D99E8D7-1179-5C43-81EF-C9D48B90E861}"/>
              </a:ext>
            </a:extLst>
          </p:cNvPr>
          <p:cNvSpPr/>
          <p:nvPr/>
        </p:nvSpPr>
        <p:spPr>
          <a:xfrm>
            <a:off x="4996611" y="2245540"/>
            <a:ext cx="2650186" cy="1195317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200" dirty="0">
                <a:solidFill>
                  <a:srgbClr val="5A6B86"/>
                </a:solidFill>
              </a:rPr>
              <a:t>API Logic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9653D9D-203F-D042-93BF-9AFD403BB339}"/>
              </a:ext>
            </a:extLst>
          </p:cNvPr>
          <p:cNvSpPr/>
          <p:nvPr/>
        </p:nvSpPr>
        <p:spPr>
          <a:xfrm>
            <a:off x="4996611" y="830516"/>
            <a:ext cx="2650186" cy="1195317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200" dirty="0">
                <a:solidFill>
                  <a:srgbClr val="5A6B86"/>
                </a:solidFill>
              </a:rPr>
              <a:t>IoT</a:t>
            </a:r>
          </a:p>
          <a:p>
            <a:pPr algn="r"/>
            <a:r>
              <a:rPr lang="en-US" sz="1200" dirty="0">
                <a:solidFill>
                  <a:srgbClr val="5A6B86"/>
                </a:solidFill>
              </a:rPr>
              <a:t>Bi-Directional</a:t>
            </a:r>
          </a:p>
          <a:p>
            <a:pPr algn="r"/>
            <a:r>
              <a:rPr lang="en-US" sz="1200" dirty="0">
                <a:solidFill>
                  <a:srgbClr val="5A6B86"/>
                </a:solidFill>
              </a:rPr>
              <a:t>Communication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06182E-52F2-9349-8EF7-66DFAA6268A1}"/>
              </a:ext>
            </a:extLst>
          </p:cNvPr>
          <p:cNvSpPr txBox="1"/>
          <p:nvPr/>
        </p:nvSpPr>
        <p:spPr>
          <a:xfrm>
            <a:off x="201721" y="6155696"/>
            <a:ext cx="2933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CLOUD OVERVIEW</a:t>
            </a:r>
          </a:p>
        </p:txBody>
      </p:sp>
    </p:spTree>
    <p:extLst>
      <p:ext uri="{BB962C8B-B14F-4D97-AF65-F5344CB8AC3E}">
        <p14:creationId xmlns:p14="http://schemas.microsoft.com/office/powerpoint/2010/main" val="145052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8C34E712-4355-4D41-A567-1D957EE2EDC9}"/>
              </a:ext>
            </a:extLst>
          </p:cNvPr>
          <p:cNvGrpSpPr/>
          <p:nvPr/>
        </p:nvGrpSpPr>
        <p:grpSpPr>
          <a:xfrm>
            <a:off x="955832" y="3155628"/>
            <a:ext cx="1072750" cy="1095189"/>
            <a:chOff x="1032608" y="4750101"/>
            <a:chExt cx="1072750" cy="1095189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8D458661-299A-A340-B2CF-61064DA79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34033" y="4750101"/>
              <a:ext cx="469900" cy="4699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EDF1D0A-71B1-3C48-A749-7334AF0C8544}"/>
                </a:ext>
              </a:extLst>
            </p:cNvPr>
            <p:cNvSpPr txBox="1"/>
            <p:nvPr/>
          </p:nvSpPr>
          <p:spPr>
            <a:xfrm>
              <a:off x="1032608" y="5322070"/>
              <a:ext cx="10727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Username: “</a:t>
              </a:r>
              <a:r>
                <a:rPr lang="en-US" sz="1400" b="1" dirty="0"/>
                <a:t>foo</a:t>
              </a:r>
              <a:r>
                <a:rPr lang="en-US" sz="1400" dirty="0"/>
                <a:t>”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8341782-7564-9B4D-87F1-E5BEE793445E}"/>
              </a:ext>
            </a:extLst>
          </p:cNvPr>
          <p:cNvGrpSpPr/>
          <p:nvPr/>
        </p:nvGrpSpPr>
        <p:grpSpPr>
          <a:xfrm>
            <a:off x="8269817" y="1467496"/>
            <a:ext cx="1506552" cy="1103275"/>
            <a:chOff x="11088698" y="5931811"/>
            <a:chExt cx="1506552" cy="110327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B56020D-82F5-C641-8F0A-8E577271C050}"/>
                </a:ext>
              </a:extLst>
            </p:cNvPr>
            <p:cNvSpPr txBox="1"/>
            <p:nvPr/>
          </p:nvSpPr>
          <p:spPr>
            <a:xfrm>
              <a:off x="11088698" y="6388755"/>
              <a:ext cx="15065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DynamoDB Table</a:t>
              </a:r>
            </a:p>
            <a:p>
              <a:pPr algn="ctr"/>
              <a:r>
                <a:rPr lang="en-US" sz="1200" dirty="0" err="1"/>
                <a:t>DispenserEvents</a:t>
              </a:r>
              <a:endParaRPr lang="en-US" sz="1200" dirty="0"/>
            </a:p>
            <a:p>
              <a:pPr algn="ctr"/>
              <a:r>
                <a:rPr lang="en-US" sz="1200" dirty="0"/>
                <a:t>(logging)</a:t>
              </a:r>
            </a:p>
          </p:txBody>
        </p:sp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50BB7608-B880-B140-A1E5-15EF00482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594287" y="5931811"/>
              <a:ext cx="469900" cy="469900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0B61FFE-399B-9342-B3CE-941829A64C87}"/>
              </a:ext>
            </a:extLst>
          </p:cNvPr>
          <p:cNvGrpSpPr/>
          <p:nvPr/>
        </p:nvGrpSpPr>
        <p:grpSpPr>
          <a:xfrm>
            <a:off x="8257080" y="3501136"/>
            <a:ext cx="1506552" cy="1103275"/>
            <a:chOff x="7144900" y="5930949"/>
            <a:chExt cx="1506552" cy="1103275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BB23839-A4D6-BF4C-AAD2-08E994015AEC}"/>
                </a:ext>
              </a:extLst>
            </p:cNvPr>
            <p:cNvSpPr txBox="1"/>
            <p:nvPr/>
          </p:nvSpPr>
          <p:spPr>
            <a:xfrm>
              <a:off x="7144900" y="6387893"/>
              <a:ext cx="15065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DynamoDB Table</a:t>
              </a:r>
            </a:p>
            <a:p>
              <a:pPr algn="ctr"/>
              <a:r>
                <a:rPr lang="en-US" sz="1200" dirty="0" err="1"/>
                <a:t>DispenserTable</a:t>
              </a:r>
              <a:endParaRPr lang="en-US" sz="1200" dirty="0"/>
            </a:p>
            <a:p>
              <a:pPr algn="ctr"/>
              <a:r>
                <a:rPr lang="en-US" sz="1200" dirty="0"/>
                <a:t>(credits)</a:t>
              </a:r>
            </a:p>
          </p:txBody>
        </p:sp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848E2B4E-56EF-B04A-BE1B-136D9F106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50489" y="5930949"/>
              <a:ext cx="469900" cy="4699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BEB2874-68CE-5842-BFFC-69DCC4EA2EB2}"/>
              </a:ext>
            </a:extLst>
          </p:cNvPr>
          <p:cNvGrpSpPr/>
          <p:nvPr/>
        </p:nvGrpSpPr>
        <p:grpSpPr>
          <a:xfrm>
            <a:off x="4705460" y="2314439"/>
            <a:ext cx="2301904" cy="1065869"/>
            <a:chOff x="1873406" y="1236225"/>
            <a:chExt cx="2301904" cy="1065869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32F6789-2AF7-2E4E-8696-6FDC3708BC58}"/>
                </a:ext>
              </a:extLst>
            </p:cNvPr>
            <p:cNvSpPr txBox="1"/>
            <p:nvPr/>
          </p:nvSpPr>
          <p:spPr>
            <a:xfrm>
              <a:off x="1873406" y="1994317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API Gateway</a:t>
              </a:r>
            </a:p>
          </p:txBody>
        </p:sp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C22A0B8D-AD51-4E40-8424-E0D96BBAF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668758" y="1236225"/>
              <a:ext cx="711200" cy="711200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1AB576E-BD20-164F-B0EF-430197E26EB2}"/>
              </a:ext>
            </a:extLst>
          </p:cNvPr>
          <p:cNvGrpSpPr/>
          <p:nvPr/>
        </p:nvGrpSpPr>
        <p:grpSpPr>
          <a:xfrm>
            <a:off x="2292977" y="3721246"/>
            <a:ext cx="1434269" cy="1118072"/>
            <a:chOff x="1037832" y="5225263"/>
            <a:chExt cx="1434269" cy="1118072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F23E611-D14B-6041-B312-3DC947CFB257}"/>
                </a:ext>
              </a:extLst>
            </p:cNvPr>
            <p:cNvGrpSpPr/>
            <p:nvPr/>
          </p:nvGrpSpPr>
          <p:grpSpPr>
            <a:xfrm>
              <a:off x="1037832" y="5225263"/>
              <a:ext cx="1434269" cy="1118072"/>
              <a:chOff x="5567520" y="4311000"/>
              <a:chExt cx="1072750" cy="836253"/>
            </a:xfrm>
          </p:grpSpPr>
          <p:pic>
            <p:nvPicPr>
              <p:cNvPr id="66" name="Graphic 65">
                <a:extLst>
                  <a:ext uri="{FF2B5EF4-FFF2-40B4-BE49-F238E27FC236}">
                    <a16:creationId xmlns:a16="http://schemas.microsoft.com/office/drawing/2014/main" id="{83317973-4178-6345-AF7B-A9CDF8E552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868945" y="4311000"/>
                <a:ext cx="469900" cy="469900"/>
              </a:xfrm>
              <a:prstGeom prst="rect">
                <a:avLst/>
              </a:prstGeom>
            </p:spPr>
          </p:pic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58F38AF-FE13-0E49-A6FC-64DEFEC3C4C7}"/>
                  </a:ext>
                </a:extLst>
              </p:cNvPr>
              <p:cNvSpPr txBox="1"/>
              <p:nvPr/>
            </p:nvSpPr>
            <p:spPr>
              <a:xfrm>
                <a:off x="5567520" y="4839476"/>
                <a:ext cx="10727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Laptop</a:t>
                </a:r>
              </a:p>
            </p:txBody>
          </p:sp>
        </p:grpSp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D8584359-5191-8E4C-BB23-152CB6513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636852" y="5335863"/>
              <a:ext cx="235632" cy="235632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86B288A-50C3-EF47-93E3-2AB434694DDD}"/>
              </a:ext>
            </a:extLst>
          </p:cNvPr>
          <p:cNvGrpSpPr/>
          <p:nvPr/>
        </p:nvGrpSpPr>
        <p:grpSpPr>
          <a:xfrm>
            <a:off x="4705460" y="5238976"/>
            <a:ext cx="2301904" cy="1070846"/>
            <a:chOff x="2825870" y="6776178"/>
            <a:chExt cx="2301904" cy="1070846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70EBC16-37D3-4248-A685-9115D0BC4995}"/>
                </a:ext>
              </a:extLst>
            </p:cNvPr>
            <p:cNvSpPr txBox="1"/>
            <p:nvPr/>
          </p:nvSpPr>
          <p:spPr>
            <a:xfrm>
              <a:off x="2825870" y="7539247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Cognito</a:t>
              </a:r>
            </a:p>
          </p:txBody>
        </p:sp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ADD9463E-396D-CC43-B400-8A2CBDC40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621222" y="6776178"/>
              <a:ext cx="711200" cy="711200"/>
            </a:xfrm>
            <a:prstGeom prst="rect">
              <a:avLst/>
            </a:prstGeom>
          </p:spPr>
        </p:pic>
      </p:grp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6B606537-A68E-B647-996E-C43DA5009C04}"/>
              </a:ext>
            </a:extLst>
          </p:cNvPr>
          <p:cNvCxnSpPr>
            <a:cxnSpLocks/>
            <a:stCxn id="113" idx="3"/>
            <a:endCxn id="116" idx="1"/>
          </p:cNvCxnSpPr>
          <p:nvPr/>
        </p:nvCxnSpPr>
        <p:spPr>
          <a:xfrm>
            <a:off x="2141918" y="1044428"/>
            <a:ext cx="3358894" cy="242369"/>
          </a:xfrm>
          <a:prstGeom prst="bentConnector3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3F7A49E2-DE34-6D47-A42B-96F8192CAEFD}"/>
              </a:ext>
            </a:extLst>
          </p:cNvPr>
          <p:cNvCxnSpPr>
            <a:cxnSpLocks/>
            <a:stCxn id="17" idx="3"/>
            <a:endCxn id="66" idx="1"/>
          </p:cNvCxnSpPr>
          <p:nvPr/>
        </p:nvCxnSpPr>
        <p:spPr>
          <a:xfrm>
            <a:off x="1727157" y="3390578"/>
            <a:ext cx="968826" cy="644797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2223373A-0326-1847-AA0C-8C7667172C79}"/>
              </a:ext>
            </a:extLst>
          </p:cNvPr>
          <p:cNvGrpSpPr/>
          <p:nvPr/>
        </p:nvGrpSpPr>
        <p:grpSpPr>
          <a:xfrm>
            <a:off x="1234997" y="371717"/>
            <a:ext cx="972953" cy="1904321"/>
            <a:chOff x="1234997" y="371717"/>
            <a:chExt cx="972953" cy="1904321"/>
          </a:xfrm>
        </p:grpSpPr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BEBF8F6A-8776-324A-9A6B-AF7873CF5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301029" y="371717"/>
              <a:ext cx="840889" cy="1345422"/>
            </a:xfrm>
            <a:prstGeom prst="rect">
              <a:avLst/>
            </a:prstGeom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EB12A007-224D-0D4B-9D36-C703D39E7E32}"/>
                </a:ext>
              </a:extLst>
            </p:cNvPr>
            <p:cNvSpPr txBox="1"/>
            <p:nvPr/>
          </p:nvSpPr>
          <p:spPr>
            <a:xfrm>
              <a:off x="1234997" y="1727398"/>
              <a:ext cx="972953" cy="5486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400" dirty="0"/>
                <a:t>Drink dispenser</a:t>
              </a:r>
            </a:p>
            <a:p>
              <a:pPr algn="ctr"/>
              <a:r>
                <a:rPr lang="en-US" sz="1400" dirty="0"/>
                <a:t>“123”</a:t>
              </a:r>
              <a:endParaRPr lang="en-US" sz="3200" dirty="0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0FF3902E-DCE4-9341-8704-6353F73496E0}"/>
              </a:ext>
            </a:extLst>
          </p:cNvPr>
          <p:cNvGrpSpPr/>
          <p:nvPr/>
        </p:nvGrpSpPr>
        <p:grpSpPr>
          <a:xfrm>
            <a:off x="4705460" y="931197"/>
            <a:ext cx="2301904" cy="995604"/>
            <a:chOff x="4706563" y="1714966"/>
            <a:chExt cx="2301904" cy="995604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D10231F-79C6-794E-8FA5-788072DF2638}"/>
                </a:ext>
              </a:extLst>
            </p:cNvPr>
            <p:cNvSpPr txBox="1"/>
            <p:nvPr/>
          </p:nvSpPr>
          <p:spPr>
            <a:xfrm>
              <a:off x="4706563" y="2402793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AWS IoT Core</a:t>
              </a:r>
            </a:p>
          </p:txBody>
        </p:sp>
        <p:pic>
          <p:nvPicPr>
            <p:cNvPr id="116" name="Graphic 115">
              <a:extLst>
                <a:ext uri="{FF2B5EF4-FFF2-40B4-BE49-F238E27FC236}">
                  <a16:creationId xmlns:a16="http://schemas.microsoft.com/office/drawing/2014/main" id="{36D652FE-B5B1-5041-B558-A1A6A82BF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501915" y="1714966"/>
              <a:ext cx="711200" cy="711200"/>
            </a:xfrm>
            <a:prstGeom prst="rect">
              <a:avLst/>
            </a:prstGeom>
          </p:spPr>
        </p:pic>
      </p:grp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8E81A955-A1D3-F043-B219-FC7349316EB9}"/>
              </a:ext>
            </a:extLst>
          </p:cNvPr>
          <p:cNvCxnSpPr>
            <a:cxnSpLocks/>
            <a:stCxn id="66" idx="0"/>
            <a:endCxn id="62" idx="1"/>
          </p:cNvCxnSpPr>
          <p:nvPr/>
        </p:nvCxnSpPr>
        <p:spPr>
          <a:xfrm rot="5400000" flipH="1" flipV="1">
            <a:off x="3729859" y="1950293"/>
            <a:ext cx="1051207" cy="2490700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D49B65EC-C434-5F4F-B2DD-AFA013DC1358}"/>
              </a:ext>
            </a:extLst>
          </p:cNvPr>
          <p:cNvCxnSpPr>
            <a:cxnSpLocks/>
            <a:stCxn id="70" idx="1"/>
            <a:endCxn id="67" idx="2"/>
          </p:cNvCxnSpPr>
          <p:nvPr/>
        </p:nvCxnSpPr>
        <p:spPr>
          <a:xfrm rot="10800000">
            <a:off x="3010112" y="4839318"/>
            <a:ext cx="2490700" cy="755258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901A64A6-E6BB-2A43-ABD8-23424D7AE198}"/>
              </a:ext>
            </a:extLst>
          </p:cNvPr>
          <p:cNvCxnSpPr>
            <a:cxnSpLocks/>
            <a:stCxn id="62" idx="3"/>
            <a:endCxn id="116" idx="3"/>
          </p:cNvCxnSpPr>
          <p:nvPr/>
        </p:nvCxnSpPr>
        <p:spPr>
          <a:xfrm flipV="1">
            <a:off x="6212012" y="1286797"/>
            <a:ext cx="12700" cy="1383242"/>
          </a:xfrm>
          <a:prstGeom prst="bentConnector3">
            <a:avLst>
              <a:gd name="adj1" fmla="val 1800000"/>
            </a:avLst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88D93F4D-2F28-314D-B5AE-2A16F00900C0}"/>
              </a:ext>
            </a:extLst>
          </p:cNvPr>
          <p:cNvCxnSpPr>
            <a:cxnSpLocks/>
            <a:stCxn id="116" idx="0"/>
            <a:endCxn id="39" idx="0"/>
          </p:cNvCxnSpPr>
          <p:nvPr/>
        </p:nvCxnSpPr>
        <p:spPr>
          <a:xfrm rot="16200000" flipH="1">
            <a:off x="7165234" y="-377626"/>
            <a:ext cx="536299" cy="3153944"/>
          </a:xfrm>
          <a:prstGeom prst="bentConnector3">
            <a:avLst>
              <a:gd name="adj1" fmla="val -42625"/>
            </a:avLst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>
            <a:extLst>
              <a:ext uri="{FF2B5EF4-FFF2-40B4-BE49-F238E27FC236}">
                <a16:creationId xmlns:a16="http://schemas.microsoft.com/office/drawing/2014/main" id="{33D1E851-B3B2-8045-887A-05DC4A96637E}"/>
              </a:ext>
            </a:extLst>
          </p:cNvPr>
          <p:cNvCxnSpPr>
            <a:cxnSpLocks/>
            <a:stCxn id="62" idx="3"/>
            <a:endCxn id="42" idx="0"/>
          </p:cNvCxnSpPr>
          <p:nvPr/>
        </p:nvCxnSpPr>
        <p:spPr>
          <a:xfrm>
            <a:off x="6212012" y="2670039"/>
            <a:ext cx="2785607" cy="831097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D9AAE69-26C9-5D4A-B146-692797195CA9}"/>
              </a:ext>
            </a:extLst>
          </p:cNvPr>
          <p:cNvSpPr/>
          <p:nvPr/>
        </p:nvSpPr>
        <p:spPr>
          <a:xfrm>
            <a:off x="4630861" y="260056"/>
            <a:ext cx="5582159" cy="62512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40" name="Graphic 139">
            <a:extLst>
              <a:ext uri="{FF2B5EF4-FFF2-40B4-BE49-F238E27FC236}">
                <a16:creationId xmlns:a16="http://schemas.microsoft.com/office/drawing/2014/main" id="{A6F8DB4C-33BB-9246-93CE-C8017311554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630862" y="260057"/>
            <a:ext cx="330200" cy="330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06182E-52F2-9349-8EF7-66DFAA6268A1}"/>
              </a:ext>
            </a:extLst>
          </p:cNvPr>
          <p:cNvSpPr txBox="1"/>
          <p:nvPr/>
        </p:nvSpPr>
        <p:spPr>
          <a:xfrm>
            <a:off x="201721" y="6155696"/>
            <a:ext cx="4329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User/dispenser relationship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C38499-7AB0-B34B-9E8F-DECCA9714853}"/>
              </a:ext>
            </a:extLst>
          </p:cNvPr>
          <p:cNvSpPr txBox="1"/>
          <p:nvPr/>
        </p:nvSpPr>
        <p:spPr>
          <a:xfrm>
            <a:off x="3408025" y="4927650"/>
            <a:ext cx="1341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Signed JWT</a:t>
            </a:r>
          </a:p>
          <a:p>
            <a:r>
              <a:rPr lang="en-US" sz="1200" dirty="0"/>
              <a:t>“</a:t>
            </a:r>
            <a:r>
              <a:rPr lang="en-US" sz="1200" dirty="0" err="1"/>
              <a:t>dispenserId</a:t>
            </a:r>
            <a:r>
              <a:rPr lang="en-US" sz="1200" dirty="0"/>
              <a:t>: </a:t>
            </a:r>
            <a:r>
              <a:rPr lang="en-US" sz="1200" b="1" dirty="0"/>
              <a:t>123</a:t>
            </a:r>
            <a:r>
              <a:rPr lang="en-US" sz="1200" dirty="0"/>
              <a:t>”</a:t>
            </a:r>
          </a:p>
          <a:p>
            <a:r>
              <a:rPr lang="en-US" sz="1200" dirty="0"/>
              <a:t>“user: </a:t>
            </a:r>
            <a:r>
              <a:rPr lang="en-US" sz="1200" b="1" dirty="0"/>
              <a:t>foo</a:t>
            </a:r>
            <a:r>
              <a:rPr lang="en-US" sz="1200" dirty="0"/>
              <a:t>”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334F4BC-BEBA-6C43-ADF3-7366BBA5CC2D}"/>
              </a:ext>
            </a:extLst>
          </p:cNvPr>
          <p:cNvSpPr txBox="1"/>
          <p:nvPr/>
        </p:nvSpPr>
        <p:spPr>
          <a:xfrm>
            <a:off x="3112181" y="2631214"/>
            <a:ext cx="21868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API: /</a:t>
            </a:r>
            <a:r>
              <a:rPr lang="en-US" sz="1200" dirty="0" err="1"/>
              <a:t>dispense?dispenserId</a:t>
            </a:r>
            <a:r>
              <a:rPr lang="en-US" sz="1200" dirty="0"/>
              <a:t>=</a:t>
            </a:r>
            <a:r>
              <a:rPr lang="en-US" sz="1200" b="1" dirty="0"/>
              <a:t>123</a:t>
            </a:r>
          </a:p>
          <a:p>
            <a:r>
              <a:rPr lang="en-US" sz="1200" dirty="0"/>
              <a:t>Signed JWT</a:t>
            </a:r>
          </a:p>
          <a:p>
            <a:r>
              <a:rPr lang="en-US" sz="1200" dirty="0"/>
              <a:t>“</a:t>
            </a:r>
            <a:r>
              <a:rPr lang="en-US" sz="1200" dirty="0" err="1"/>
              <a:t>dispenserId</a:t>
            </a:r>
            <a:r>
              <a:rPr lang="en-US" sz="1200" dirty="0"/>
              <a:t>: </a:t>
            </a:r>
            <a:r>
              <a:rPr lang="en-US" sz="1200" b="1" dirty="0"/>
              <a:t>123</a:t>
            </a:r>
            <a:r>
              <a:rPr lang="en-US" sz="1200" dirty="0"/>
              <a:t>”</a:t>
            </a:r>
          </a:p>
          <a:p>
            <a:r>
              <a:rPr lang="en-US" sz="1200" dirty="0"/>
              <a:t>“user: foo”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08B178-A45E-F240-ABE4-6D10751E6C93}"/>
              </a:ext>
            </a:extLst>
          </p:cNvPr>
          <p:cNvSpPr txBox="1"/>
          <p:nvPr/>
        </p:nvSpPr>
        <p:spPr>
          <a:xfrm>
            <a:off x="6450124" y="1933735"/>
            <a:ext cx="1150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Topic: </a:t>
            </a:r>
            <a:r>
              <a:rPr lang="en-US" sz="1200" dirty="0" err="1"/>
              <a:t>cmd</a:t>
            </a:r>
            <a:r>
              <a:rPr lang="en-US" sz="1200" dirty="0"/>
              <a:t>/</a:t>
            </a:r>
            <a:r>
              <a:rPr lang="en-US" sz="1200" b="1" dirty="0"/>
              <a:t>123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BC5ED2F-1B4D-2145-A7D2-7D308FAFEF66}"/>
              </a:ext>
            </a:extLst>
          </p:cNvPr>
          <p:cNvSpPr txBox="1"/>
          <p:nvPr/>
        </p:nvSpPr>
        <p:spPr>
          <a:xfrm>
            <a:off x="7835552" y="2775070"/>
            <a:ext cx="956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key=</a:t>
            </a:r>
            <a:r>
              <a:rPr lang="en-US" sz="1200" b="1" dirty="0"/>
              <a:t>123</a:t>
            </a:r>
          </a:p>
          <a:p>
            <a:r>
              <a:rPr lang="en-US" sz="1200" dirty="0"/>
              <a:t>credits=1.25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7DF4C00-FA81-B748-B950-F054D6CECD64}"/>
              </a:ext>
            </a:extLst>
          </p:cNvPr>
          <p:cNvSpPr txBox="1"/>
          <p:nvPr/>
        </p:nvSpPr>
        <p:spPr>
          <a:xfrm>
            <a:off x="7284692" y="719502"/>
            <a:ext cx="1280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key=</a:t>
            </a:r>
            <a:r>
              <a:rPr lang="en-US" sz="1200" b="1" dirty="0"/>
              <a:t>123</a:t>
            </a:r>
          </a:p>
          <a:p>
            <a:r>
              <a:rPr lang="en-US" sz="1200" dirty="0"/>
              <a:t>event=“message”</a:t>
            </a:r>
          </a:p>
        </p:txBody>
      </p:sp>
    </p:spTree>
    <p:extLst>
      <p:ext uri="{BB962C8B-B14F-4D97-AF65-F5344CB8AC3E}">
        <p14:creationId xmlns:p14="http://schemas.microsoft.com/office/powerpoint/2010/main" val="103407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6B606537-A68E-B647-996E-C43DA5009C04}"/>
              </a:ext>
            </a:extLst>
          </p:cNvPr>
          <p:cNvCxnSpPr>
            <a:cxnSpLocks/>
            <a:stCxn id="113" idx="3"/>
            <a:endCxn id="43" idx="1"/>
          </p:cNvCxnSpPr>
          <p:nvPr/>
        </p:nvCxnSpPr>
        <p:spPr>
          <a:xfrm flipV="1">
            <a:off x="3206671" y="1319372"/>
            <a:ext cx="2351963" cy="616473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2223373A-0326-1847-AA0C-8C7667172C79}"/>
              </a:ext>
            </a:extLst>
          </p:cNvPr>
          <p:cNvGrpSpPr/>
          <p:nvPr/>
        </p:nvGrpSpPr>
        <p:grpSpPr>
          <a:xfrm>
            <a:off x="2299750" y="1263134"/>
            <a:ext cx="972953" cy="1904321"/>
            <a:chOff x="1234997" y="371717"/>
            <a:chExt cx="972953" cy="1904321"/>
          </a:xfrm>
        </p:grpSpPr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BEBF8F6A-8776-324A-9A6B-AF7873CF5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1029" y="371717"/>
              <a:ext cx="840889" cy="1345422"/>
            </a:xfrm>
            <a:prstGeom prst="rect">
              <a:avLst/>
            </a:prstGeom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EB12A007-224D-0D4B-9D36-C703D39E7E32}"/>
                </a:ext>
              </a:extLst>
            </p:cNvPr>
            <p:cNvSpPr txBox="1"/>
            <p:nvPr/>
          </p:nvSpPr>
          <p:spPr>
            <a:xfrm>
              <a:off x="1234997" y="1727398"/>
              <a:ext cx="972953" cy="5486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400" dirty="0"/>
                <a:t>Drink dispenser</a:t>
              </a:r>
            </a:p>
            <a:p>
              <a:pPr algn="ctr"/>
              <a:r>
                <a:rPr lang="en-US" sz="1400" dirty="0"/>
                <a:t>“123”</a:t>
              </a:r>
              <a:endParaRPr lang="en-US" sz="3200" dirty="0"/>
            </a:p>
          </p:txBody>
        </p:sp>
      </p:grp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D9AAE69-26C9-5D4A-B146-692797195CA9}"/>
              </a:ext>
            </a:extLst>
          </p:cNvPr>
          <p:cNvSpPr/>
          <p:nvPr/>
        </p:nvSpPr>
        <p:spPr>
          <a:xfrm>
            <a:off x="4630862" y="491168"/>
            <a:ext cx="4543284" cy="3538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40" name="Graphic 139">
            <a:extLst>
              <a:ext uri="{FF2B5EF4-FFF2-40B4-BE49-F238E27FC236}">
                <a16:creationId xmlns:a16="http://schemas.microsoft.com/office/drawing/2014/main" id="{A6F8DB4C-33BB-9246-93CE-C80173115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30862" y="491168"/>
            <a:ext cx="330200" cy="330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06182E-52F2-9349-8EF7-66DFAA6268A1}"/>
              </a:ext>
            </a:extLst>
          </p:cNvPr>
          <p:cNvSpPr txBox="1"/>
          <p:nvPr/>
        </p:nvSpPr>
        <p:spPr>
          <a:xfrm>
            <a:off x="466892" y="4758976"/>
            <a:ext cx="3392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Dispenser Operations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C0AAA56-D036-8F4A-ADF6-B2ED90D0D492}"/>
              </a:ext>
            </a:extLst>
          </p:cNvPr>
          <p:cNvGrpSpPr/>
          <p:nvPr/>
        </p:nvGrpSpPr>
        <p:grpSpPr>
          <a:xfrm>
            <a:off x="5426060" y="1084422"/>
            <a:ext cx="731520" cy="1057409"/>
            <a:chOff x="7063730" y="1958629"/>
            <a:chExt cx="731520" cy="1057409"/>
          </a:xfrm>
        </p:grpSpPr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C41963CE-49C4-1F40-911C-2974CFB56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196304" y="1958629"/>
              <a:ext cx="469900" cy="4699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9266CA7-44F3-2047-8476-3340CF5237EE}"/>
                </a:ext>
              </a:extLst>
            </p:cNvPr>
            <p:cNvSpPr txBox="1"/>
            <p:nvPr/>
          </p:nvSpPr>
          <p:spPr>
            <a:xfrm>
              <a:off x="7063730" y="2467398"/>
              <a:ext cx="731520" cy="5486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200" dirty="0" err="1"/>
                <a:t>IoT</a:t>
              </a:r>
              <a:endParaRPr lang="en-US" sz="1200" dirty="0"/>
            </a:p>
            <a:p>
              <a:pPr algn="ctr"/>
              <a:r>
                <a:rPr lang="en-US" sz="1200" dirty="0"/>
                <a:t>shadow</a:t>
              </a:r>
            </a:p>
            <a:p>
              <a:pPr algn="ctr"/>
              <a:r>
                <a:rPr lang="en-US" sz="1200" dirty="0"/>
                <a:t>for thing: </a:t>
              </a:r>
              <a:r>
                <a:rPr lang="en-US" sz="1200" b="1" dirty="0"/>
                <a:t>123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9B34209-B1F8-6449-BA61-C4D3D36661BD}"/>
              </a:ext>
            </a:extLst>
          </p:cNvPr>
          <p:cNvGrpSpPr/>
          <p:nvPr/>
        </p:nvGrpSpPr>
        <p:grpSpPr>
          <a:xfrm>
            <a:off x="5461474" y="2494578"/>
            <a:ext cx="731520" cy="1027167"/>
            <a:chOff x="6876349" y="3607013"/>
            <a:chExt cx="731520" cy="1027167"/>
          </a:xfrm>
        </p:grpSpPr>
        <p:pic>
          <p:nvPicPr>
            <p:cNvPr id="45" name="Graphic 44">
              <a:extLst>
                <a:ext uri="{FF2B5EF4-FFF2-40B4-BE49-F238E27FC236}">
                  <a16:creationId xmlns:a16="http://schemas.microsoft.com/office/drawing/2014/main" id="{E734FF2C-382B-DB49-930C-06EA6C0B3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007364" y="3607013"/>
              <a:ext cx="469900" cy="469900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7FC86B9-5F01-7849-95B5-7C93A69F9A5D}"/>
                </a:ext>
              </a:extLst>
            </p:cNvPr>
            <p:cNvSpPr txBox="1"/>
            <p:nvPr/>
          </p:nvSpPr>
          <p:spPr>
            <a:xfrm>
              <a:off x="6876349" y="4085540"/>
              <a:ext cx="731520" cy="5486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200" dirty="0"/>
                <a:t>IoT</a:t>
              </a:r>
              <a:br>
                <a:rPr lang="en-US" sz="1200" dirty="0"/>
              </a:br>
              <a:r>
                <a:rPr lang="en-US" sz="1200" dirty="0"/>
                <a:t>topic</a:t>
              </a:r>
            </a:p>
            <a:p>
              <a:pPr algn="ctr"/>
              <a:r>
                <a:rPr lang="en-US" sz="1200" dirty="0" err="1"/>
                <a:t>cmd</a:t>
              </a:r>
              <a:r>
                <a:rPr lang="en-US" sz="1200" dirty="0"/>
                <a:t>/</a:t>
              </a:r>
              <a:r>
                <a:rPr lang="en-US" sz="1200" b="1" dirty="0"/>
                <a:t>123</a:t>
              </a:r>
              <a:endParaRPr lang="en-US" sz="2800" b="1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F72DF8F-B10A-454A-A9CF-3567718D38A1}"/>
              </a:ext>
            </a:extLst>
          </p:cNvPr>
          <p:cNvGrpSpPr/>
          <p:nvPr/>
        </p:nvGrpSpPr>
        <p:grpSpPr>
          <a:xfrm>
            <a:off x="6925856" y="1081495"/>
            <a:ext cx="731520" cy="1160278"/>
            <a:chOff x="8321437" y="3429000"/>
            <a:chExt cx="731520" cy="1160278"/>
          </a:xfrm>
        </p:grpSpPr>
        <p:pic>
          <p:nvPicPr>
            <p:cNvPr id="51" name="Graphic 50">
              <a:extLst>
                <a:ext uri="{FF2B5EF4-FFF2-40B4-BE49-F238E27FC236}">
                  <a16:creationId xmlns:a16="http://schemas.microsoft.com/office/drawing/2014/main" id="{3AF2BA60-C77C-E640-8C2C-B89DA48B0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451959" y="3429000"/>
              <a:ext cx="469900" cy="469900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F16CAF5-D73B-CD48-9F93-5113CC1094D7}"/>
                </a:ext>
              </a:extLst>
            </p:cNvPr>
            <p:cNvSpPr txBox="1"/>
            <p:nvPr/>
          </p:nvSpPr>
          <p:spPr>
            <a:xfrm>
              <a:off x="8321437" y="4040638"/>
              <a:ext cx="731520" cy="5486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200" dirty="0" err="1"/>
                <a:t>IoT</a:t>
              </a:r>
              <a:br>
                <a:rPr lang="en-US" sz="1200" dirty="0"/>
              </a:br>
              <a:r>
                <a:rPr lang="en-US" sz="1200" dirty="0"/>
                <a:t>rule</a:t>
              </a:r>
              <a:endParaRPr lang="en-US" sz="28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6E6253F-34A8-C142-A118-02BA67FAE69D}"/>
              </a:ext>
            </a:extLst>
          </p:cNvPr>
          <p:cNvGrpSpPr/>
          <p:nvPr/>
        </p:nvGrpSpPr>
        <p:grpSpPr>
          <a:xfrm>
            <a:off x="8218455" y="1080012"/>
            <a:ext cx="731520" cy="1057409"/>
            <a:chOff x="6840373" y="3583294"/>
            <a:chExt cx="731520" cy="1057409"/>
          </a:xfrm>
        </p:grpSpPr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C05B86A8-5E97-CB4D-B46B-1B4A215C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983592" y="3583294"/>
              <a:ext cx="469900" cy="469900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3F50D5F-73C0-C449-9183-5461265D0DCF}"/>
                </a:ext>
              </a:extLst>
            </p:cNvPr>
            <p:cNvSpPr txBox="1"/>
            <p:nvPr/>
          </p:nvSpPr>
          <p:spPr>
            <a:xfrm>
              <a:off x="6840373" y="4092063"/>
              <a:ext cx="731520" cy="5486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200" dirty="0"/>
                <a:t>Lambda function</a:t>
              </a:r>
            </a:p>
            <a:p>
              <a:pPr algn="ctr"/>
              <a:r>
                <a:rPr lang="en-US" sz="1200" b="1" dirty="0" err="1"/>
                <a:t>LogEvent</a:t>
              </a:r>
              <a:endParaRPr lang="en-US" sz="2800" b="1" dirty="0"/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D7066D4-84D8-BA42-878F-9B57F162797E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6102581" y="1316445"/>
            <a:ext cx="953797" cy="632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A617193E-7367-764D-9EC5-A45761275F67}"/>
              </a:ext>
            </a:extLst>
          </p:cNvPr>
          <p:cNvCxnSpPr>
            <a:cxnSpLocks/>
            <a:stCxn id="113" idx="3"/>
            <a:endCxn id="45" idx="1"/>
          </p:cNvCxnSpPr>
          <p:nvPr/>
        </p:nvCxnSpPr>
        <p:spPr>
          <a:xfrm>
            <a:off x="3206671" y="1935845"/>
            <a:ext cx="2385818" cy="793683"/>
          </a:xfrm>
          <a:prstGeom prst="bentConnector3">
            <a:avLst>
              <a:gd name="adj1" fmla="val 49158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E771462-1A57-B847-BE11-82BB84DF5B32}"/>
              </a:ext>
            </a:extLst>
          </p:cNvPr>
          <p:cNvCxnSpPr>
            <a:cxnSpLocks/>
            <a:stCxn id="51" idx="3"/>
            <a:endCxn id="53" idx="1"/>
          </p:cNvCxnSpPr>
          <p:nvPr/>
        </p:nvCxnSpPr>
        <p:spPr>
          <a:xfrm flipV="1">
            <a:off x="7526278" y="1314962"/>
            <a:ext cx="835396" cy="148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77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8C34E712-4355-4D41-A567-1D957EE2EDC9}"/>
              </a:ext>
            </a:extLst>
          </p:cNvPr>
          <p:cNvGrpSpPr/>
          <p:nvPr/>
        </p:nvGrpSpPr>
        <p:grpSpPr>
          <a:xfrm>
            <a:off x="2098938" y="717443"/>
            <a:ext cx="1072750" cy="1095189"/>
            <a:chOff x="1032608" y="4750101"/>
            <a:chExt cx="1072750" cy="1095189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8D458661-299A-A340-B2CF-61064DA79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34033" y="4750101"/>
              <a:ext cx="469900" cy="4699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EDF1D0A-71B1-3C48-A749-7334AF0C8544}"/>
                </a:ext>
              </a:extLst>
            </p:cNvPr>
            <p:cNvSpPr txBox="1"/>
            <p:nvPr/>
          </p:nvSpPr>
          <p:spPr>
            <a:xfrm>
              <a:off x="1032608" y="5322070"/>
              <a:ext cx="10727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Participant</a:t>
              </a:r>
            </a:p>
            <a:p>
              <a:pPr algn="ctr"/>
              <a:r>
                <a:rPr lang="en-US" sz="1400" dirty="0"/>
                <a:t>User: </a:t>
              </a:r>
              <a:r>
                <a:rPr lang="en-US" sz="1400" dirty="0" err="1"/>
                <a:t>jdoe</a:t>
              </a:r>
              <a:endParaRPr lang="en-US" sz="14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0B61FFE-399B-9342-B3CE-941829A64C87}"/>
              </a:ext>
            </a:extLst>
          </p:cNvPr>
          <p:cNvGrpSpPr/>
          <p:nvPr/>
        </p:nvGrpSpPr>
        <p:grpSpPr>
          <a:xfrm>
            <a:off x="8893475" y="2218455"/>
            <a:ext cx="1506552" cy="1103275"/>
            <a:chOff x="7144900" y="5930949"/>
            <a:chExt cx="1506552" cy="1103275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BB23839-A4D6-BF4C-AAD2-08E994015AEC}"/>
                </a:ext>
              </a:extLst>
            </p:cNvPr>
            <p:cNvSpPr txBox="1"/>
            <p:nvPr/>
          </p:nvSpPr>
          <p:spPr>
            <a:xfrm>
              <a:off x="7144900" y="6387893"/>
              <a:ext cx="15065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DynamoDB Table</a:t>
              </a:r>
            </a:p>
            <a:p>
              <a:pPr algn="ctr"/>
              <a:r>
                <a:rPr lang="en-US" sz="1200" dirty="0" err="1"/>
                <a:t>UserTable</a:t>
              </a:r>
              <a:endParaRPr lang="en-US" sz="1200" dirty="0"/>
            </a:p>
            <a:p>
              <a:pPr algn="ctr"/>
              <a:r>
                <a:rPr lang="en-US" sz="1200" dirty="0"/>
                <a:t>(resources)</a:t>
              </a:r>
            </a:p>
          </p:txBody>
        </p:sp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848E2B4E-56EF-B04A-BE1B-136D9F106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50489" y="5930949"/>
              <a:ext cx="469900" cy="4699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BEB2874-68CE-5842-BFFC-69DCC4EA2EB2}"/>
              </a:ext>
            </a:extLst>
          </p:cNvPr>
          <p:cNvGrpSpPr/>
          <p:nvPr/>
        </p:nvGrpSpPr>
        <p:grpSpPr>
          <a:xfrm>
            <a:off x="4613302" y="2177857"/>
            <a:ext cx="2301904" cy="1065869"/>
            <a:chOff x="1873406" y="1236225"/>
            <a:chExt cx="2301904" cy="1065869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32F6789-2AF7-2E4E-8696-6FDC3708BC58}"/>
                </a:ext>
              </a:extLst>
            </p:cNvPr>
            <p:cNvSpPr txBox="1"/>
            <p:nvPr/>
          </p:nvSpPr>
          <p:spPr>
            <a:xfrm>
              <a:off x="1873406" y="1994317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API Gateway</a:t>
              </a:r>
            </a:p>
          </p:txBody>
        </p:sp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C22A0B8D-AD51-4E40-8424-E0D96BBAF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668758" y="1236225"/>
              <a:ext cx="711200" cy="711200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1AB576E-BD20-164F-B0EF-430197E26EB2}"/>
              </a:ext>
            </a:extLst>
          </p:cNvPr>
          <p:cNvGrpSpPr/>
          <p:nvPr/>
        </p:nvGrpSpPr>
        <p:grpSpPr>
          <a:xfrm>
            <a:off x="3225584" y="751671"/>
            <a:ext cx="1434269" cy="1014350"/>
            <a:chOff x="1037832" y="5225263"/>
            <a:chExt cx="1434269" cy="1014350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F23E611-D14B-6041-B312-3DC947CFB257}"/>
                </a:ext>
              </a:extLst>
            </p:cNvPr>
            <p:cNvGrpSpPr/>
            <p:nvPr/>
          </p:nvGrpSpPr>
          <p:grpSpPr>
            <a:xfrm>
              <a:off x="1037832" y="5225263"/>
              <a:ext cx="1434269" cy="1014350"/>
              <a:chOff x="5567520" y="4311000"/>
              <a:chExt cx="1072750" cy="758675"/>
            </a:xfrm>
          </p:grpSpPr>
          <p:pic>
            <p:nvPicPr>
              <p:cNvPr id="66" name="Graphic 65">
                <a:extLst>
                  <a:ext uri="{FF2B5EF4-FFF2-40B4-BE49-F238E27FC236}">
                    <a16:creationId xmlns:a16="http://schemas.microsoft.com/office/drawing/2014/main" id="{83317973-4178-6345-AF7B-A9CDF8E552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868945" y="4311000"/>
                <a:ext cx="469900" cy="469900"/>
              </a:xfrm>
              <a:prstGeom prst="rect">
                <a:avLst/>
              </a:prstGeom>
            </p:spPr>
          </p:pic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58F38AF-FE13-0E49-A6FC-64DEFEC3C4C7}"/>
                  </a:ext>
                </a:extLst>
              </p:cNvPr>
              <p:cNvSpPr txBox="1"/>
              <p:nvPr/>
            </p:nvSpPr>
            <p:spPr>
              <a:xfrm>
                <a:off x="5567520" y="4839476"/>
                <a:ext cx="1072750" cy="230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/>
                  <a:t>webapp</a:t>
                </a:r>
                <a:endParaRPr lang="en-US" sz="1400" dirty="0"/>
              </a:p>
            </p:txBody>
          </p:sp>
        </p:grpSp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D8584359-5191-8E4C-BB23-152CB6513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636852" y="5335863"/>
              <a:ext cx="235632" cy="235632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86B288A-50C3-EF47-93E3-2AB434694DDD}"/>
              </a:ext>
            </a:extLst>
          </p:cNvPr>
          <p:cNvGrpSpPr/>
          <p:nvPr/>
        </p:nvGrpSpPr>
        <p:grpSpPr>
          <a:xfrm>
            <a:off x="4613302" y="697326"/>
            <a:ext cx="2301904" cy="1070846"/>
            <a:chOff x="2825870" y="6776178"/>
            <a:chExt cx="2301904" cy="1070846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70EBC16-37D3-4248-A685-9115D0BC4995}"/>
                </a:ext>
              </a:extLst>
            </p:cNvPr>
            <p:cNvSpPr txBox="1"/>
            <p:nvPr/>
          </p:nvSpPr>
          <p:spPr>
            <a:xfrm>
              <a:off x="2825870" y="7539247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Cognito</a:t>
              </a:r>
            </a:p>
          </p:txBody>
        </p:sp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ADD9463E-396D-CC43-B400-8A2CBDC40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621222" y="6776178"/>
              <a:ext cx="711200" cy="711200"/>
            </a:xfrm>
            <a:prstGeom prst="rect">
              <a:avLst/>
            </a:prstGeom>
          </p:spPr>
        </p:pic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0FF3902E-DCE4-9341-8704-6353F73496E0}"/>
              </a:ext>
            </a:extLst>
          </p:cNvPr>
          <p:cNvGrpSpPr/>
          <p:nvPr/>
        </p:nvGrpSpPr>
        <p:grpSpPr>
          <a:xfrm>
            <a:off x="4077363" y="3870647"/>
            <a:ext cx="2301904" cy="995604"/>
            <a:chOff x="4706563" y="1714966"/>
            <a:chExt cx="2301904" cy="995604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D10231F-79C6-794E-8FA5-788072DF2638}"/>
                </a:ext>
              </a:extLst>
            </p:cNvPr>
            <p:cNvSpPr txBox="1"/>
            <p:nvPr/>
          </p:nvSpPr>
          <p:spPr>
            <a:xfrm>
              <a:off x="4706563" y="2402793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AWS IoT Core</a:t>
              </a:r>
            </a:p>
          </p:txBody>
        </p:sp>
        <p:pic>
          <p:nvPicPr>
            <p:cNvPr id="116" name="Graphic 115">
              <a:extLst>
                <a:ext uri="{FF2B5EF4-FFF2-40B4-BE49-F238E27FC236}">
                  <a16:creationId xmlns:a16="http://schemas.microsoft.com/office/drawing/2014/main" id="{36D652FE-B5B1-5041-B558-A1A6A82BF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501915" y="1714966"/>
              <a:ext cx="711200" cy="711200"/>
            </a:xfrm>
            <a:prstGeom prst="rect">
              <a:avLst/>
            </a:prstGeom>
          </p:spPr>
        </p:pic>
      </p:grp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D9AAE69-26C9-5D4A-B146-692797195CA9}"/>
              </a:ext>
            </a:extLst>
          </p:cNvPr>
          <p:cNvSpPr/>
          <p:nvPr/>
        </p:nvSpPr>
        <p:spPr>
          <a:xfrm>
            <a:off x="4630861" y="260056"/>
            <a:ext cx="5582159" cy="62512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40" name="Graphic 139">
            <a:extLst>
              <a:ext uri="{FF2B5EF4-FFF2-40B4-BE49-F238E27FC236}">
                <a16:creationId xmlns:a16="http://schemas.microsoft.com/office/drawing/2014/main" id="{A6F8DB4C-33BB-9246-93CE-C8017311554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630862" y="260057"/>
            <a:ext cx="330200" cy="330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06182E-52F2-9349-8EF7-66DFAA6268A1}"/>
              </a:ext>
            </a:extLst>
          </p:cNvPr>
          <p:cNvSpPr txBox="1"/>
          <p:nvPr/>
        </p:nvSpPr>
        <p:spPr>
          <a:xfrm>
            <a:off x="201721" y="6155696"/>
            <a:ext cx="1021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LAB 3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3616CCB-31C0-DC4D-8006-4EF0D3BBDA77}"/>
              </a:ext>
            </a:extLst>
          </p:cNvPr>
          <p:cNvGrpSpPr/>
          <p:nvPr/>
        </p:nvGrpSpPr>
        <p:grpSpPr>
          <a:xfrm>
            <a:off x="7299715" y="717443"/>
            <a:ext cx="1942902" cy="1095189"/>
            <a:chOff x="7289667" y="717443"/>
            <a:chExt cx="1942902" cy="1095189"/>
          </a:xfrm>
        </p:grpSpPr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2595A840-3665-7346-961C-F66ADCDD9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 flipH="1">
              <a:off x="8019325" y="717443"/>
              <a:ext cx="483586" cy="469900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4162043-BD16-0146-B0F0-B6E3CF629B54}"/>
                </a:ext>
              </a:extLst>
            </p:cNvPr>
            <p:cNvSpPr txBox="1"/>
            <p:nvPr/>
          </p:nvSpPr>
          <p:spPr>
            <a:xfrm>
              <a:off x="7289667" y="1289412"/>
              <a:ext cx="19429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232F3E"/>
                  </a:solidFill>
                </a:rPr>
                <a:t>User Pool</a:t>
              </a:r>
            </a:p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(user, password, attributes</a:t>
              </a:r>
              <a:r>
                <a:rPr lang="en-US" sz="1400" dirty="0">
                  <a:solidFill>
                    <a:srgbClr val="232F3E"/>
                  </a:solidFill>
                </a:rPr>
                <a:t>)</a:t>
              </a: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FCAB45A-E681-2E40-8597-620BC74D5A88}"/>
              </a:ext>
            </a:extLst>
          </p:cNvPr>
          <p:cNvCxnSpPr>
            <a:cxnSpLocks/>
          </p:cNvCxnSpPr>
          <p:nvPr/>
        </p:nvCxnSpPr>
        <p:spPr>
          <a:xfrm>
            <a:off x="2958511" y="1063293"/>
            <a:ext cx="49467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5A09E91-9FDE-5644-AF66-FAAD0C526249}"/>
              </a:ext>
            </a:extLst>
          </p:cNvPr>
          <p:cNvCxnSpPr>
            <a:cxnSpLocks/>
          </p:cNvCxnSpPr>
          <p:nvPr/>
        </p:nvCxnSpPr>
        <p:spPr>
          <a:xfrm>
            <a:off x="4310743" y="1067376"/>
            <a:ext cx="1008761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B74918C8-29B8-4E45-9B32-85C1BD5ECD00}"/>
              </a:ext>
            </a:extLst>
          </p:cNvPr>
          <p:cNvGrpSpPr/>
          <p:nvPr/>
        </p:nvGrpSpPr>
        <p:grpSpPr>
          <a:xfrm>
            <a:off x="6493868" y="2288531"/>
            <a:ext cx="2301904" cy="864905"/>
            <a:chOff x="8961043" y="1836049"/>
            <a:chExt cx="2301904" cy="864905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06D6FED-6219-674B-8387-3D35E631C760}"/>
                </a:ext>
              </a:extLst>
            </p:cNvPr>
            <p:cNvSpPr txBox="1"/>
            <p:nvPr/>
          </p:nvSpPr>
          <p:spPr>
            <a:xfrm>
              <a:off x="8961043" y="2393177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/</a:t>
              </a:r>
              <a:r>
                <a:rPr lang="en-US" sz="1400"/>
                <a:t>getResources</a:t>
              </a:r>
              <a:endParaRPr lang="en-US" sz="1400" dirty="0"/>
            </a:p>
          </p:txBody>
        </p:sp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ECA2DD2C-43EE-274E-8C05-67AB660BE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9877045" y="1836049"/>
              <a:ext cx="469900" cy="469900"/>
            </a:xfrm>
            <a:prstGeom prst="rect">
              <a:avLst/>
            </a:prstGeom>
          </p:spPr>
        </p:pic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24973CE-3F7F-E046-8DCD-4D2E200C5D99}"/>
              </a:ext>
            </a:extLst>
          </p:cNvPr>
          <p:cNvCxnSpPr>
            <a:cxnSpLocks/>
          </p:cNvCxnSpPr>
          <p:nvPr/>
        </p:nvCxnSpPr>
        <p:spPr>
          <a:xfrm>
            <a:off x="6216404" y="1066900"/>
            <a:ext cx="1701697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7A892C-833C-9342-BDA7-E97D0ED9D58D}"/>
              </a:ext>
            </a:extLst>
          </p:cNvPr>
          <p:cNvGrpSpPr/>
          <p:nvPr/>
        </p:nvGrpSpPr>
        <p:grpSpPr>
          <a:xfrm>
            <a:off x="5605283" y="3870646"/>
            <a:ext cx="2301904" cy="1279186"/>
            <a:chOff x="6747337" y="3990057"/>
            <a:chExt cx="2301904" cy="1279186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3E5ECEC-82A4-9549-8089-1CE993F1F35C}"/>
                </a:ext>
              </a:extLst>
            </p:cNvPr>
            <p:cNvSpPr txBox="1"/>
            <p:nvPr/>
          </p:nvSpPr>
          <p:spPr>
            <a:xfrm>
              <a:off x="6747337" y="4746023"/>
              <a:ext cx="23019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AWS IAM</a:t>
              </a:r>
            </a:p>
            <a:p>
              <a:pPr algn="ctr"/>
              <a:r>
                <a:rPr lang="en-US" sz="1400" dirty="0"/>
                <a:t>User Account</a:t>
              </a:r>
            </a:p>
          </p:txBody>
        </p:sp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3019DD26-886A-E94A-A1E8-29CEB0893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7542689" y="3990057"/>
              <a:ext cx="711200" cy="7112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A410430-98FA-994E-8E2D-F471610439EB}"/>
              </a:ext>
            </a:extLst>
          </p:cNvPr>
          <p:cNvGrpSpPr/>
          <p:nvPr/>
        </p:nvGrpSpPr>
        <p:grpSpPr>
          <a:xfrm>
            <a:off x="7076353" y="3870645"/>
            <a:ext cx="2301904" cy="1064540"/>
            <a:chOff x="1779533" y="1208977"/>
            <a:chExt cx="2301904" cy="1064540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D85A212-62DE-3A40-BAE0-79095843E4FF}"/>
                </a:ext>
              </a:extLst>
            </p:cNvPr>
            <p:cNvSpPr txBox="1"/>
            <p:nvPr/>
          </p:nvSpPr>
          <p:spPr>
            <a:xfrm>
              <a:off x="1779533" y="1965740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AWS Cloud9</a:t>
              </a:r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5B95977A-0DAD-BF4C-B1C6-6840D81E09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2574885" y="1208977"/>
              <a:ext cx="711200" cy="711200"/>
            </a:xfrm>
            <a:prstGeom prst="rect">
              <a:avLst/>
            </a:prstGeom>
          </p:spPr>
        </p:pic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F6DDBFE-167D-F34C-BA71-6F314C1E3C11}"/>
              </a:ext>
            </a:extLst>
          </p:cNvPr>
          <p:cNvCxnSpPr>
            <a:cxnSpLocks/>
          </p:cNvCxnSpPr>
          <p:nvPr/>
        </p:nvCxnSpPr>
        <p:spPr>
          <a:xfrm>
            <a:off x="6216404" y="2537382"/>
            <a:ext cx="1008761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reeform 75">
            <a:extLst>
              <a:ext uri="{FF2B5EF4-FFF2-40B4-BE49-F238E27FC236}">
                <a16:creationId xmlns:a16="http://schemas.microsoft.com/office/drawing/2014/main" id="{ECD68CB9-6591-8248-A767-8B1BE26CD3D4}"/>
              </a:ext>
            </a:extLst>
          </p:cNvPr>
          <p:cNvSpPr/>
          <p:nvPr/>
        </p:nvSpPr>
        <p:spPr>
          <a:xfrm rot="10800000">
            <a:off x="3949480" y="1766021"/>
            <a:ext cx="1362623" cy="771361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358D999-1A2A-0947-97C8-25A88C0FF7BA}"/>
              </a:ext>
            </a:extLst>
          </p:cNvPr>
          <p:cNvCxnSpPr>
            <a:cxnSpLocks/>
          </p:cNvCxnSpPr>
          <p:nvPr/>
        </p:nvCxnSpPr>
        <p:spPr>
          <a:xfrm>
            <a:off x="8078524" y="2524157"/>
            <a:ext cx="1008761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C1779CB-423D-B346-B3E5-0450422D6190}"/>
              </a:ext>
            </a:extLst>
          </p:cNvPr>
          <p:cNvGrpSpPr/>
          <p:nvPr/>
        </p:nvGrpSpPr>
        <p:grpSpPr>
          <a:xfrm>
            <a:off x="4659853" y="5113646"/>
            <a:ext cx="731520" cy="1077856"/>
            <a:chOff x="5256140" y="5483078"/>
            <a:chExt cx="731520" cy="1077856"/>
          </a:xfrm>
        </p:grpSpPr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92B03A82-0DBC-8E40-AE52-94BAD1067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5370333" y="5483078"/>
              <a:ext cx="469900" cy="469900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46C2DA5-75A8-E24B-B489-9C0CBC1EF6B0}"/>
                </a:ext>
              </a:extLst>
            </p:cNvPr>
            <p:cNvSpPr txBox="1"/>
            <p:nvPr/>
          </p:nvSpPr>
          <p:spPr>
            <a:xfrm>
              <a:off x="5256140" y="6012294"/>
              <a:ext cx="731520" cy="5486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200" dirty="0"/>
                <a:t>dispenser</a:t>
              </a:r>
              <a:endParaRPr lang="en-US" sz="28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8B967A6-F6CA-DD43-8ABB-0387A09DAC44}"/>
              </a:ext>
            </a:extLst>
          </p:cNvPr>
          <p:cNvGrpSpPr/>
          <p:nvPr/>
        </p:nvGrpSpPr>
        <p:grpSpPr>
          <a:xfrm>
            <a:off x="5166098" y="5409333"/>
            <a:ext cx="941482" cy="1110800"/>
            <a:chOff x="6675169" y="5417624"/>
            <a:chExt cx="941482" cy="1110800"/>
          </a:xfrm>
        </p:grpSpPr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149D963-8E17-AD42-91EC-FE59198F6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6910960" y="5417624"/>
              <a:ext cx="469900" cy="469900"/>
            </a:xfrm>
            <a:prstGeom prst="rect">
              <a:avLst/>
            </a:prstGeom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2F2CDC9-E0F5-6F48-8B7E-3B7016216D61}"/>
                </a:ext>
              </a:extLst>
            </p:cNvPr>
            <p:cNvSpPr txBox="1"/>
            <p:nvPr/>
          </p:nvSpPr>
          <p:spPr>
            <a:xfrm>
              <a:off x="6675169" y="5979784"/>
              <a:ext cx="941482" cy="5486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200" dirty="0" err="1"/>
                <a:t>IoT</a:t>
              </a:r>
              <a:r>
                <a:rPr lang="en-US" sz="1200" dirty="0"/>
                <a:t> certificate</a:t>
              </a:r>
              <a:endParaRPr lang="en-US" sz="28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8F26E3-8878-A74D-9BED-1E56E014038B}"/>
              </a:ext>
            </a:extLst>
          </p:cNvPr>
          <p:cNvGrpSpPr/>
          <p:nvPr/>
        </p:nvGrpSpPr>
        <p:grpSpPr>
          <a:xfrm>
            <a:off x="7088185" y="5342534"/>
            <a:ext cx="2301904" cy="802281"/>
            <a:chOff x="7105050" y="5113646"/>
            <a:chExt cx="2301904" cy="802281"/>
          </a:xfrm>
        </p:grpSpPr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6F4A1A0E-1C6C-2F4E-BB20-9AEA0D129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7947905" y="5113646"/>
              <a:ext cx="635000" cy="635000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E015632-8D04-EE41-B6D5-8B811CDFF156}"/>
                </a:ext>
              </a:extLst>
            </p:cNvPr>
            <p:cNvSpPr txBox="1"/>
            <p:nvPr/>
          </p:nvSpPr>
          <p:spPr>
            <a:xfrm>
              <a:off x="7105050" y="5638928"/>
              <a:ext cx="2301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Instance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91965BA-9016-FC44-95A5-8C95473CA28B}"/>
              </a:ext>
            </a:extLst>
          </p:cNvPr>
          <p:cNvGrpSpPr/>
          <p:nvPr/>
        </p:nvGrpSpPr>
        <p:grpSpPr>
          <a:xfrm>
            <a:off x="6371978" y="5512652"/>
            <a:ext cx="780956" cy="816500"/>
            <a:chOff x="1032608" y="4750101"/>
            <a:chExt cx="1072750" cy="1121576"/>
          </a:xfrm>
        </p:grpSpPr>
        <p:pic>
          <p:nvPicPr>
            <p:cNvPr id="86" name="Graphic 85">
              <a:extLst>
                <a:ext uri="{FF2B5EF4-FFF2-40B4-BE49-F238E27FC236}">
                  <a16:creationId xmlns:a16="http://schemas.microsoft.com/office/drawing/2014/main" id="{F0978C57-6C8B-0D40-A0BE-698E0F8D6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34033" y="4750101"/>
              <a:ext cx="469900" cy="469900"/>
            </a:xfrm>
            <a:prstGeom prst="rect">
              <a:avLst/>
            </a:prstGeom>
          </p:spPr>
        </p:pic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1EF66CE-2683-2540-9D3A-1A8666FEEF3B}"/>
                </a:ext>
              </a:extLst>
            </p:cNvPr>
            <p:cNvSpPr txBox="1"/>
            <p:nvPr/>
          </p:nvSpPr>
          <p:spPr>
            <a:xfrm>
              <a:off x="1032608" y="5322070"/>
              <a:ext cx="1072750" cy="549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User Account</a:t>
              </a:r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8FFC69D-622A-2B44-B5C1-F6DFF432CF89}"/>
              </a:ext>
            </a:extLst>
          </p:cNvPr>
          <p:cNvCxnSpPr>
            <a:cxnSpLocks/>
          </p:cNvCxnSpPr>
          <p:nvPr/>
        </p:nvCxnSpPr>
        <p:spPr>
          <a:xfrm>
            <a:off x="5228315" y="3625388"/>
            <a:ext cx="299899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0E17799-564E-DF41-966D-B159810CD437}"/>
              </a:ext>
            </a:extLst>
          </p:cNvPr>
          <p:cNvCxnSpPr>
            <a:cxnSpLocks/>
            <a:endCxn id="116" idx="0"/>
          </p:cNvCxnSpPr>
          <p:nvPr/>
        </p:nvCxnSpPr>
        <p:spPr>
          <a:xfrm>
            <a:off x="5228315" y="3625388"/>
            <a:ext cx="0" cy="24525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D3D1F50-A679-8F42-8333-20923409F06C}"/>
              </a:ext>
            </a:extLst>
          </p:cNvPr>
          <p:cNvCxnSpPr>
            <a:cxnSpLocks/>
          </p:cNvCxnSpPr>
          <p:nvPr/>
        </p:nvCxnSpPr>
        <p:spPr>
          <a:xfrm>
            <a:off x="6756235" y="3625388"/>
            <a:ext cx="0" cy="24525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10C4ED4-CDB3-DA48-9963-655EE6E487D0}"/>
              </a:ext>
            </a:extLst>
          </p:cNvPr>
          <p:cNvCxnSpPr>
            <a:cxnSpLocks/>
          </p:cNvCxnSpPr>
          <p:nvPr/>
        </p:nvCxnSpPr>
        <p:spPr>
          <a:xfrm>
            <a:off x="8227305" y="3625388"/>
            <a:ext cx="0" cy="24525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5802715-3F88-0940-9373-8BB9B32B31D2}"/>
              </a:ext>
            </a:extLst>
          </p:cNvPr>
          <p:cNvCxnSpPr>
            <a:cxnSpLocks/>
            <a:stCxn id="115" idx="2"/>
            <a:endCxn id="78" idx="0"/>
          </p:cNvCxnSpPr>
          <p:nvPr/>
        </p:nvCxnSpPr>
        <p:spPr>
          <a:xfrm flipH="1">
            <a:off x="5008996" y="4866251"/>
            <a:ext cx="219319" cy="24739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E8E2E99-C805-9447-BCF3-17021DB83124}"/>
              </a:ext>
            </a:extLst>
          </p:cNvPr>
          <p:cNvCxnSpPr>
            <a:cxnSpLocks/>
            <a:endCxn id="55" idx="2"/>
          </p:cNvCxnSpPr>
          <p:nvPr/>
        </p:nvCxnSpPr>
        <p:spPr>
          <a:xfrm flipV="1">
            <a:off x="7644820" y="3153436"/>
            <a:ext cx="0" cy="47195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FEDD59C-03E8-A645-BBE3-FC276C30AA8D}"/>
              </a:ext>
            </a:extLst>
          </p:cNvPr>
          <p:cNvCxnSpPr>
            <a:cxnSpLocks/>
            <a:stCxn id="115" idx="2"/>
            <a:endCxn id="81" idx="0"/>
          </p:cNvCxnSpPr>
          <p:nvPr/>
        </p:nvCxnSpPr>
        <p:spPr>
          <a:xfrm>
            <a:off x="5228315" y="4866251"/>
            <a:ext cx="408524" cy="54308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BCA8184-1FC4-F04A-98A5-A2B098804DF3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6756235" y="5149832"/>
            <a:ext cx="0" cy="29363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1088B80A-07D3-944E-BC9F-9215482A9F71}"/>
              </a:ext>
            </a:extLst>
          </p:cNvPr>
          <p:cNvCxnSpPr>
            <a:cxnSpLocks/>
          </p:cNvCxnSpPr>
          <p:nvPr/>
        </p:nvCxnSpPr>
        <p:spPr>
          <a:xfrm flipH="1">
            <a:off x="8248540" y="4966829"/>
            <a:ext cx="5558" cy="49363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8D8881FD-AFDD-B24F-B221-DF5769E475B3}"/>
              </a:ext>
            </a:extLst>
          </p:cNvPr>
          <p:cNvSpPr/>
          <p:nvPr/>
        </p:nvSpPr>
        <p:spPr>
          <a:xfrm>
            <a:off x="4691680" y="731236"/>
            <a:ext cx="248851" cy="24885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7016BC8D-F5C1-3C43-90EE-1DC4A61F0A53}"/>
              </a:ext>
            </a:extLst>
          </p:cNvPr>
          <p:cNvCxnSpPr>
            <a:cxnSpLocks/>
            <a:stCxn id="56" idx="0"/>
            <a:endCxn id="69" idx="2"/>
          </p:cNvCxnSpPr>
          <p:nvPr/>
        </p:nvCxnSpPr>
        <p:spPr>
          <a:xfrm rot="16200000" flipV="1">
            <a:off x="6444358" y="1088069"/>
            <a:ext cx="520359" cy="1880566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248DC130-B70A-4A45-ADD6-2F615337E01E}"/>
              </a:ext>
            </a:extLst>
          </p:cNvPr>
          <p:cNvSpPr/>
          <p:nvPr/>
        </p:nvSpPr>
        <p:spPr>
          <a:xfrm>
            <a:off x="6942826" y="719963"/>
            <a:ext cx="248851" cy="24885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CF707094-A0C3-5B49-89AE-AF99444460EA}"/>
              </a:ext>
            </a:extLst>
          </p:cNvPr>
          <p:cNvSpPr/>
          <p:nvPr/>
        </p:nvSpPr>
        <p:spPr>
          <a:xfrm>
            <a:off x="4061892" y="2204554"/>
            <a:ext cx="248851" cy="24885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6F06E64B-5CA2-8647-9803-20F3BF19648B}"/>
              </a:ext>
            </a:extLst>
          </p:cNvPr>
          <p:cNvSpPr/>
          <p:nvPr/>
        </p:nvSpPr>
        <p:spPr>
          <a:xfrm>
            <a:off x="7243646" y="3141404"/>
            <a:ext cx="248851" cy="24885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E9B36C4A-73BE-624A-8FA8-3CD538BF745B}"/>
              </a:ext>
            </a:extLst>
          </p:cNvPr>
          <p:cNvSpPr/>
          <p:nvPr/>
        </p:nvSpPr>
        <p:spPr>
          <a:xfrm>
            <a:off x="7299715" y="5504236"/>
            <a:ext cx="248851" cy="24885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069E6A10-3E70-5845-B2FB-4EAACD1879E2}"/>
              </a:ext>
            </a:extLst>
          </p:cNvPr>
          <p:cNvSpPr/>
          <p:nvPr/>
        </p:nvSpPr>
        <p:spPr>
          <a:xfrm>
            <a:off x="8582043" y="2582990"/>
            <a:ext cx="248851" cy="24885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2161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1153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209</Words>
  <Application>Microsoft Macintosh PowerPoint</Application>
  <PresentationFormat>Widescreen</PresentationFormat>
  <Paragraphs>88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Gavin Adams</dc:creator>
  <cp:lastModifiedBy>Gavin Adams</cp:lastModifiedBy>
  <cp:revision>15</cp:revision>
  <dcterms:created xsi:type="dcterms:W3CDTF">2019-11-12T02:41:22Z</dcterms:created>
  <dcterms:modified xsi:type="dcterms:W3CDTF">2019-11-15T17:19:12Z</dcterms:modified>
</cp:coreProperties>
</file>