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8"/>
    <p:restoredTop sz="94674"/>
  </p:normalViewPr>
  <p:slideViewPr>
    <p:cSldViewPr snapToGrid="0" snapToObjects="1">
      <p:cViewPr varScale="1">
        <p:scale>
          <a:sx n="147" d="100"/>
          <a:sy n="147" d="100"/>
        </p:scale>
        <p:origin x="22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DDF3-B078-7C41-8E2C-BF67E56CB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0CED-D4DB-9E41-9C8F-0C4962DCC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CF4F-111A-C446-A0D0-2B933B69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4515-03AC-4F44-A9B6-8382E794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43AC-F82B-764B-A638-E02315B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44D-C67D-3640-A9DB-12222E22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61E2-3437-0943-8AEC-1F9D1746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23D3-29AA-3B4E-91AC-A7A6F984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CBA8-5626-FF4E-A312-3EBDE85E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31FF-13F6-9941-B253-B365DD1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36B0-3441-CB43-B61C-D7E20155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6544-DEF0-A84F-A0BA-C5EBAC8E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0BEF-BBDD-C04F-9DA0-5FA44B10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1EB0-2F40-964D-8138-91B7C989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8BB4-9502-C443-9EC4-3B261D1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AB7-E2ED-2540-8D75-F7A4305E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6429-BDF0-9D46-A020-898B2CF9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913D-A86C-2A46-867C-0CC67186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69DE-E386-C147-8324-8657A34B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FFB7-BDF5-9F41-80F4-DE696AE1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F9F-1283-4A45-B134-CA71E341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3B78-899D-5542-B87C-2843DB21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BB7-E5DD-EC4A-AC48-6AED960C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C1D2-7747-BC42-A1D8-7F843CFA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4F7F-FD45-CB44-8758-FD4BF10C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AFEC-9928-7C41-A1B9-035FA013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0032-56F4-8249-B764-F2F8E90FA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BE623-A049-224A-B560-5015CE01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E1AE-338E-E044-B097-6626474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E621-F694-FA44-AD59-DE25E41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58D8-C4D0-3B4D-B6B6-7D29A6FC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D10-357A-FB42-9017-B1730874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4AA2-2281-3340-B8BB-D2EBA9BC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A017-5DC1-AD4E-9293-B7F15ECA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5557F-AE97-FE40-8849-DBB880D6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D83D2-DEE3-4543-B65A-521EA1B14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7C63D-7414-1348-BA4D-0F810B8E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310AC-B034-CF41-B202-C79E0683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7439-3146-2C40-99A5-C30D9D2A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C1F1-74F7-2A42-A4E9-A7B88552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B3971-2E8C-C04C-BD87-8D7C595D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D46B5-B0B1-EE41-A239-0C9C54A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D507-18AF-D549-9ECF-EE6B6381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C9EA3-984D-CA44-B08E-1FDCE3C8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C126-223A-9946-9D14-EBA77D2E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1411D-813B-C54A-8F59-9A29358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A0FB-8B83-704F-B5A0-4DE23D6E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9537-9E3D-744B-91FA-654081A4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93C4-D71E-C043-B30F-22F81D6C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0437-D247-A14F-BCE6-6B318D61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0E9B-5CD2-634B-BC2D-5AC77D79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F626-7B99-0340-8D87-09BE8A2F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414F-6796-A640-B51A-7C6BA953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A8876-4323-064F-8390-0F66A779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6ECF-FEEC-FE45-AD47-2A0B600A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63DB-3C60-CF4C-91FE-B3E3CAB7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5251-1A68-D44C-B36A-4D527926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28B6-2F51-6F47-B294-8109A2D1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BDDA-59BC-C74F-819D-0F332C34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5286-5DB5-A048-BF8D-C0965727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5B63-77C6-E743-8269-257EE5027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C8D0-F53F-884A-8DB5-86B68D515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242B-E532-3941-A939-A66EF4089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2.svg"/><Relationship Id="rId21" Type="http://schemas.openxmlformats.org/officeDocument/2006/relationships/image" Target="../media/image31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9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34.png"/><Relationship Id="rId5" Type="http://schemas.openxmlformats.org/officeDocument/2006/relationships/image" Target="../media/image4.svg"/><Relationship Id="rId15" Type="http://schemas.openxmlformats.org/officeDocument/2006/relationships/image" Target="../media/image17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11.png"/><Relationship Id="rId19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1207654" y="4569166"/>
            <a:ext cx="1072750" cy="879746"/>
            <a:chOff x="1032608" y="4750101"/>
            <a:chExt cx="1072750" cy="87974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Participant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341782-7564-9B4D-87F1-E5BEE793445E}"/>
              </a:ext>
            </a:extLst>
          </p:cNvPr>
          <p:cNvGrpSpPr/>
          <p:nvPr/>
        </p:nvGrpSpPr>
        <p:grpSpPr>
          <a:xfrm>
            <a:off x="8269817" y="1467496"/>
            <a:ext cx="1506552" cy="1103275"/>
            <a:chOff x="11088698" y="5931811"/>
            <a:chExt cx="1506552" cy="11032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56020D-82F5-C641-8F0A-8E577271C050}"/>
                </a:ext>
              </a:extLst>
            </p:cNvPr>
            <p:cNvSpPr txBox="1"/>
            <p:nvPr/>
          </p:nvSpPr>
          <p:spPr>
            <a:xfrm>
              <a:off x="11088698" y="6388755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DispenserEvents</a:t>
              </a:r>
              <a:endParaRPr lang="en-US" sz="1200" dirty="0"/>
            </a:p>
            <a:p>
              <a:pPr algn="ctr"/>
              <a:r>
                <a:rPr lang="en-US" sz="1200" dirty="0"/>
                <a:t>(logging)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0BB7608-B880-B140-A1E5-15EF0048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94287" y="5931811"/>
              <a:ext cx="469900" cy="4699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257080" y="3501136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DispenserTable</a:t>
              </a:r>
              <a:endParaRPr lang="en-US" sz="1200" dirty="0"/>
            </a:p>
            <a:p>
              <a:pPr algn="ctr"/>
              <a:r>
                <a:rPr lang="en-US" sz="1200" dirty="0"/>
                <a:t>(credits)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375B5A-4361-9641-B202-9ACE1E3F4AC4}"/>
              </a:ext>
            </a:extLst>
          </p:cNvPr>
          <p:cNvGrpSpPr/>
          <p:nvPr/>
        </p:nvGrpSpPr>
        <p:grpSpPr>
          <a:xfrm>
            <a:off x="4705460" y="3767946"/>
            <a:ext cx="2301904" cy="1083391"/>
            <a:chOff x="4252392" y="6123518"/>
            <a:chExt cx="2301904" cy="10833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A65BE6-C914-8D41-90C7-540140CA5538}"/>
                </a:ext>
              </a:extLst>
            </p:cNvPr>
            <p:cNvSpPr txBox="1"/>
            <p:nvPr/>
          </p:nvSpPr>
          <p:spPr>
            <a:xfrm>
              <a:off x="4252392" y="689913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CloudFront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37E23DF0-FA98-1B4F-936A-5FA1E52D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47744" y="6123518"/>
              <a:ext cx="711200" cy="7112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705460" y="2314439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2292977" y="3721246"/>
            <a:ext cx="1434269" cy="1118072"/>
            <a:chOff x="1037832" y="5225263"/>
            <a:chExt cx="1434269" cy="111807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118072"/>
              <a:chOff x="5567520" y="4311000"/>
              <a:chExt cx="1072750" cy="836253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Laptop</a:t>
                </a:r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705460" y="523897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116" idx="1"/>
          </p:cNvCxnSpPr>
          <p:nvPr/>
        </p:nvCxnSpPr>
        <p:spPr>
          <a:xfrm>
            <a:off x="2141918" y="1044428"/>
            <a:ext cx="3358894" cy="242369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F7A49E2-DE34-6D47-A42B-96F8192CAEFD}"/>
              </a:ext>
            </a:extLst>
          </p:cNvPr>
          <p:cNvCxnSpPr>
            <a:cxnSpLocks/>
            <a:stCxn id="17" idx="3"/>
            <a:endCxn id="66" idx="1"/>
          </p:cNvCxnSpPr>
          <p:nvPr/>
        </p:nvCxnSpPr>
        <p:spPr>
          <a:xfrm flipV="1">
            <a:off x="1978979" y="4035375"/>
            <a:ext cx="717004" cy="76874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1234997" y="371717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705460" y="93119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E81A955-A1D3-F043-B219-FC7349316EB9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rot="5400000" flipH="1" flipV="1">
            <a:off x="3729859" y="1950293"/>
            <a:ext cx="1051207" cy="249070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49B65EC-C434-5F4F-B2DD-AFA013DC1358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>
            <a:off x="3010112" y="4839318"/>
            <a:ext cx="2490700" cy="7552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F62A10D-10E2-224A-992C-B76879999BD8}"/>
              </a:ext>
            </a:extLst>
          </p:cNvPr>
          <p:cNvCxnSpPr>
            <a:cxnSpLocks/>
            <a:endCxn id="66" idx="3"/>
          </p:cNvCxnSpPr>
          <p:nvPr/>
        </p:nvCxnSpPr>
        <p:spPr>
          <a:xfrm rot="10800000">
            <a:off x="3324240" y="4035376"/>
            <a:ext cx="2131034" cy="9087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01A64A6-E6BB-2A43-ABD8-23424D7AE198}"/>
              </a:ext>
            </a:extLst>
          </p:cNvPr>
          <p:cNvCxnSpPr>
            <a:cxnSpLocks/>
            <a:stCxn id="62" idx="3"/>
            <a:endCxn id="116" idx="3"/>
          </p:cNvCxnSpPr>
          <p:nvPr/>
        </p:nvCxnSpPr>
        <p:spPr>
          <a:xfrm flipV="1">
            <a:off x="6212012" y="1286797"/>
            <a:ext cx="12700" cy="1383242"/>
          </a:xfrm>
          <a:prstGeom prst="bentConnector3">
            <a:avLst>
              <a:gd name="adj1" fmla="val 180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8D93F4D-2F28-314D-B5AE-2A16F00900C0}"/>
              </a:ext>
            </a:extLst>
          </p:cNvPr>
          <p:cNvCxnSpPr>
            <a:cxnSpLocks/>
            <a:stCxn id="116" idx="0"/>
            <a:endCxn id="39" idx="0"/>
          </p:cNvCxnSpPr>
          <p:nvPr/>
        </p:nvCxnSpPr>
        <p:spPr>
          <a:xfrm rot="16200000" flipH="1">
            <a:off x="7165234" y="-377626"/>
            <a:ext cx="536299" cy="3153944"/>
          </a:xfrm>
          <a:prstGeom prst="bentConnector3">
            <a:avLst>
              <a:gd name="adj1" fmla="val -4262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3D1E851-B3B2-8045-887A-05DC4A96637E}"/>
              </a:ext>
            </a:extLst>
          </p:cNvPr>
          <p:cNvCxnSpPr>
            <a:cxnSpLocks/>
            <a:stCxn id="62" idx="3"/>
            <a:endCxn id="42" idx="0"/>
          </p:cNvCxnSpPr>
          <p:nvPr/>
        </p:nvCxnSpPr>
        <p:spPr>
          <a:xfrm>
            <a:off x="6212012" y="2670039"/>
            <a:ext cx="2785607" cy="83109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B63F4D6-2DA9-E545-8952-F8DFB8BF51D2}"/>
              </a:ext>
            </a:extLst>
          </p:cNvPr>
          <p:cNvSpPr/>
          <p:nvPr/>
        </p:nvSpPr>
        <p:spPr>
          <a:xfrm>
            <a:off x="4996611" y="3721246"/>
            <a:ext cx="2650186" cy="264044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 err="1">
                <a:solidFill>
                  <a:srgbClr val="5A6B86"/>
                </a:solidFill>
              </a:rPr>
              <a:t>Webapp</a:t>
            </a:r>
            <a:r>
              <a:rPr lang="en-US" sz="1200" dirty="0">
                <a:solidFill>
                  <a:srgbClr val="5A6B86"/>
                </a:solidFill>
              </a:rPr>
              <a:t> &amp;</a:t>
            </a:r>
          </a:p>
          <a:p>
            <a:pPr algn="r"/>
            <a:r>
              <a:rPr lang="en-US" sz="1200" dirty="0" err="1">
                <a:solidFill>
                  <a:srgbClr val="5A6B86"/>
                </a:solidFill>
              </a:rPr>
              <a:t>AuthN</a:t>
            </a:r>
            <a:r>
              <a:rPr lang="en-US" sz="1200" dirty="0">
                <a:solidFill>
                  <a:srgbClr val="5A6B86"/>
                </a:solidFill>
              </a:rPr>
              <a:t>/</a:t>
            </a:r>
            <a:r>
              <a:rPr lang="en-US" sz="1200" dirty="0" err="1">
                <a:solidFill>
                  <a:srgbClr val="5A6B86"/>
                </a:solidFill>
              </a:rPr>
              <a:t>AuthZ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99E8D7-1179-5C43-81EF-C9D48B90E861}"/>
              </a:ext>
            </a:extLst>
          </p:cNvPr>
          <p:cNvSpPr/>
          <p:nvPr/>
        </p:nvSpPr>
        <p:spPr>
          <a:xfrm>
            <a:off x="4996611" y="2245540"/>
            <a:ext cx="2650186" cy="11953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A6B86"/>
                </a:solidFill>
              </a:rPr>
              <a:t>API Logic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53D9D-203F-D042-93BF-9AFD403BB339}"/>
              </a:ext>
            </a:extLst>
          </p:cNvPr>
          <p:cNvSpPr/>
          <p:nvPr/>
        </p:nvSpPr>
        <p:spPr>
          <a:xfrm>
            <a:off x="4996611" y="830516"/>
            <a:ext cx="2650186" cy="11953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A6B86"/>
                </a:solidFill>
              </a:rPr>
              <a:t>IoT</a:t>
            </a:r>
          </a:p>
          <a:p>
            <a:pPr algn="r"/>
            <a:r>
              <a:rPr lang="en-US" sz="1200" dirty="0">
                <a:solidFill>
                  <a:srgbClr val="5A6B86"/>
                </a:solidFill>
              </a:rPr>
              <a:t>Bi-Directional</a:t>
            </a:r>
          </a:p>
          <a:p>
            <a:pPr algn="r"/>
            <a:r>
              <a:rPr lang="en-US" sz="1200" dirty="0">
                <a:solidFill>
                  <a:srgbClr val="5A6B86"/>
                </a:solidFill>
              </a:rPr>
              <a:t>Communication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293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CLOUD OVERVIEW</a:t>
            </a:r>
          </a:p>
        </p:txBody>
      </p:sp>
    </p:spTree>
    <p:extLst>
      <p:ext uri="{BB962C8B-B14F-4D97-AF65-F5344CB8AC3E}">
        <p14:creationId xmlns:p14="http://schemas.microsoft.com/office/powerpoint/2010/main" val="14505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955832" y="3155628"/>
            <a:ext cx="1072750" cy="1095189"/>
            <a:chOff x="1032608" y="4750101"/>
            <a:chExt cx="1072750" cy="1095189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Username: “</a:t>
              </a:r>
              <a:r>
                <a:rPr lang="en-US" sz="1400" b="1" dirty="0"/>
                <a:t>foo</a:t>
              </a:r>
              <a:r>
                <a:rPr lang="en-US" sz="1400" dirty="0"/>
                <a:t>”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341782-7564-9B4D-87F1-E5BEE793445E}"/>
              </a:ext>
            </a:extLst>
          </p:cNvPr>
          <p:cNvGrpSpPr/>
          <p:nvPr/>
        </p:nvGrpSpPr>
        <p:grpSpPr>
          <a:xfrm>
            <a:off x="8269817" y="1467496"/>
            <a:ext cx="1506552" cy="1103275"/>
            <a:chOff x="11088698" y="5931811"/>
            <a:chExt cx="1506552" cy="11032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56020D-82F5-C641-8F0A-8E577271C050}"/>
                </a:ext>
              </a:extLst>
            </p:cNvPr>
            <p:cNvSpPr txBox="1"/>
            <p:nvPr/>
          </p:nvSpPr>
          <p:spPr>
            <a:xfrm>
              <a:off x="11088698" y="6388755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DispenserEvents</a:t>
              </a:r>
              <a:endParaRPr lang="en-US" sz="1200" dirty="0"/>
            </a:p>
            <a:p>
              <a:pPr algn="ctr"/>
              <a:r>
                <a:rPr lang="en-US" sz="1200" dirty="0"/>
                <a:t>(logging)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0BB7608-B880-B140-A1E5-15EF0048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94287" y="5931811"/>
              <a:ext cx="469900" cy="4699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257080" y="3501136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DispenserTable</a:t>
              </a:r>
              <a:endParaRPr lang="en-US" sz="1200" dirty="0"/>
            </a:p>
            <a:p>
              <a:pPr algn="ctr"/>
              <a:r>
                <a:rPr lang="en-US" sz="1200" dirty="0"/>
                <a:t>(credits)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705460" y="2314439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2292977" y="3721246"/>
            <a:ext cx="1434269" cy="1118072"/>
            <a:chOff x="1037832" y="5225263"/>
            <a:chExt cx="1434269" cy="111807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118072"/>
              <a:chOff x="5567520" y="4311000"/>
              <a:chExt cx="1072750" cy="836253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Laptop</a:t>
                </a:r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705460" y="523897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116" idx="1"/>
          </p:cNvCxnSpPr>
          <p:nvPr/>
        </p:nvCxnSpPr>
        <p:spPr>
          <a:xfrm>
            <a:off x="2141918" y="1044428"/>
            <a:ext cx="3358894" cy="242369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F7A49E2-DE34-6D47-A42B-96F8192CAEFD}"/>
              </a:ext>
            </a:extLst>
          </p:cNvPr>
          <p:cNvCxnSpPr>
            <a:cxnSpLocks/>
            <a:stCxn id="17" idx="3"/>
            <a:endCxn id="66" idx="1"/>
          </p:cNvCxnSpPr>
          <p:nvPr/>
        </p:nvCxnSpPr>
        <p:spPr>
          <a:xfrm>
            <a:off x="1727157" y="3390578"/>
            <a:ext cx="968826" cy="64479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1234997" y="371717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705460" y="93119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E81A955-A1D3-F043-B219-FC7349316EB9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rot="5400000" flipH="1" flipV="1">
            <a:off x="3729859" y="1950293"/>
            <a:ext cx="1051207" cy="249070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49B65EC-C434-5F4F-B2DD-AFA013DC1358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>
            <a:off x="3010112" y="4839318"/>
            <a:ext cx="2490700" cy="7552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01A64A6-E6BB-2A43-ABD8-23424D7AE198}"/>
              </a:ext>
            </a:extLst>
          </p:cNvPr>
          <p:cNvCxnSpPr>
            <a:cxnSpLocks/>
            <a:stCxn id="62" idx="3"/>
            <a:endCxn id="116" idx="3"/>
          </p:cNvCxnSpPr>
          <p:nvPr/>
        </p:nvCxnSpPr>
        <p:spPr>
          <a:xfrm flipV="1">
            <a:off x="6212012" y="1286797"/>
            <a:ext cx="12700" cy="1383242"/>
          </a:xfrm>
          <a:prstGeom prst="bentConnector3">
            <a:avLst>
              <a:gd name="adj1" fmla="val 180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8D93F4D-2F28-314D-B5AE-2A16F00900C0}"/>
              </a:ext>
            </a:extLst>
          </p:cNvPr>
          <p:cNvCxnSpPr>
            <a:cxnSpLocks/>
            <a:stCxn id="116" idx="0"/>
            <a:endCxn id="39" idx="0"/>
          </p:cNvCxnSpPr>
          <p:nvPr/>
        </p:nvCxnSpPr>
        <p:spPr>
          <a:xfrm rot="16200000" flipH="1">
            <a:off x="7165234" y="-377626"/>
            <a:ext cx="536299" cy="3153944"/>
          </a:xfrm>
          <a:prstGeom prst="bentConnector3">
            <a:avLst>
              <a:gd name="adj1" fmla="val -4262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3D1E851-B3B2-8045-887A-05DC4A96637E}"/>
              </a:ext>
            </a:extLst>
          </p:cNvPr>
          <p:cNvCxnSpPr>
            <a:cxnSpLocks/>
            <a:stCxn id="62" idx="3"/>
            <a:endCxn id="42" idx="0"/>
          </p:cNvCxnSpPr>
          <p:nvPr/>
        </p:nvCxnSpPr>
        <p:spPr>
          <a:xfrm>
            <a:off x="6212012" y="2670039"/>
            <a:ext cx="2785607" cy="83109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432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User/dispenser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38499-7AB0-B34B-9E8F-DECCA9714853}"/>
              </a:ext>
            </a:extLst>
          </p:cNvPr>
          <p:cNvSpPr txBox="1"/>
          <p:nvPr/>
        </p:nvSpPr>
        <p:spPr>
          <a:xfrm>
            <a:off x="3408025" y="4927650"/>
            <a:ext cx="134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Signed JWT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dispenserId</a:t>
            </a:r>
            <a:r>
              <a:rPr lang="en-US" sz="1200" dirty="0"/>
              <a:t>: </a:t>
            </a:r>
            <a:r>
              <a:rPr lang="en-US" sz="1200" b="1" dirty="0"/>
              <a:t>123</a:t>
            </a:r>
            <a:r>
              <a:rPr lang="en-US" sz="1200" dirty="0"/>
              <a:t>”</a:t>
            </a:r>
          </a:p>
          <a:p>
            <a:r>
              <a:rPr lang="en-US" sz="1200" dirty="0"/>
              <a:t>“user: </a:t>
            </a:r>
            <a:r>
              <a:rPr lang="en-US" sz="1200" b="1" dirty="0"/>
              <a:t>foo</a:t>
            </a:r>
            <a:r>
              <a:rPr lang="en-US" sz="1200" dirty="0"/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4F4BC-BEBA-6C43-ADF3-7366BBA5CC2D}"/>
              </a:ext>
            </a:extLst>
          </p:cNvPr>
          <p:cNvSpPr txBox="1"/>
          <p:nvPr/>
        </p:nvSpPr>
        <p:spPr>
          <a:xfrm>
            <a:off x="3112181" y="2631214"/>
            <a:ext cx="2186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API: /</a:t>
            </a:r>
            <a:r>
              <a:rPr lang="en-US" sz="1200" dirty="0" err="1"/>
              <a:t>dispense?dispenserId</a:t>
            </a:r>
            <a:r>
              <a:rPr lang="en-US" sz="1200" dirty="0"/>
              <a:t>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Signed JWT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dispenserId</a:t>
            </a:r>
            <a:r>
              <a:rPr lang="en-US" sz="1200" dirty="0"/>
              <a:t>: </a:t>
            </a:r>
            <a:r>
              <a:rPr lang="en-US" sz="1200" b="1" dirty="0"/>
              <a:t>123</a:t>
            </a:r>
            <a:r>
              <a:rPr lang="en-US" sz="1200" dirty="0"/>
              <a:t>”</a:t>
            </a:r>
          </a:p>
          <a:p>
            <a:r>
              <a:rPr lang="en-US" sz="1200" dirty="0"/>
              <a:t>“user: foo”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08B178-A45E-F240-ABE4-6D10751E6C93}"/>
              </a:ext>
            </a:extLst>
          </p:cNvPr>
          <p:cNvSpPr txBox="1"/>
          <p:nvPr/>
        </p:nvSpPr>
        <p:spPr>
          <a:xfrm>
            <a:off x="6450124" y="1933735"/>
            <a:ext cx="11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Topic: </a:t>
            </a:r>
            <a:r>
              <a:rPr lang="en-US" sz="1200" dirty="0" err="1"/>
              <a:t>cmd</a:t>
            </a:r>
            <a:r>
              <a:rPr lang="en-US" sz="1200" dirty="0"/>
              <a:t>/</a:t>
            </a:r>
            <a:r>
              <a:rPr lang="en-US" sz="1200" b="1" dirty="0"/>
              <a:t>123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C5ED2F-1B4D-2145-A7D2-7D308FAFEF66}"/>
              </a:ext>
            </a:extLst>
          </p:cNvPr>
          <p:cNvSpPr txBox="1"/>
          <p:nvPr/>
        </p:nvSpPr>
        <p:spPr>
          <a:xfrm>
            <a:off x="7835552" y="2775070"/>
            <a:ext cx="95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credits=1.25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DF4C00-FA81-B748-B950-F054D6CECD64}"/>
              </a:ext>
            </a:extLst>
          </p:cNvPr>
          <p:cNvSpPr txBox="1"/>
          <p:nvPr/>
        </p:nvSpPr>
        <p:spPr>
          <a:xfrm>
            <a:off x="7284692" y="719502"/>
            <a:ext cx="12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event=“message”</a:t>
            </a:r>
          </a:p>
        </p:txBody>
      </p:sp>
    </p:spTree>
    <p:extLst>
      <p:ext uri="{BB962C8B-B14F-4D97-AF65-F5344CB8AC3E}">
        <p14:creationId xmlns:p14="http://schemas.microsoft.com/office/powerpoint/2010/main" val="103407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43" idx="1"/>
          </p:cNvCxnSpPr>
          <p:nvPr/>
        </p:nvCxnSpPr>
        <p:spPr>
          <a:xfrm flipV="1">
            <a:off x="3206671" y="1319372"/>
            <a:ext cx="2351963" cy="61647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2299750" y="1263134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2" y="491168"/>
            <a:ext cx="4543284" cy="3538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862" y="491168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466892" y="4758976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Dispenser Operations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0AAA56-D036-8F4A-ADF6-B2ED90D0D492}"/>
              </a:ext>
            </a:extLst>
          </p:cNvPr>
          <p:cNvGrpSpPr/>
          <p:nvPr/>
        </p:nvGrpSpPr>
        <p:grpSpPr>
          <a:xfrm>
            <a:off x="5426060" y="1084422"/>
            <a:ext cx="731520" cy="1057409"/>
            <a:chOff x="7063730" y="1958629"/>
            <a:chExt cx="731520" cy="1057409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41963CE-49C4-1F40-911C-2974CFB5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96304" y="1958629"/>
              <a:ext cx="469900" cy="4699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266CA7-44F3-2047-8476-3340CF5237EE}"/>
                </a:ext>
              </a:extLst>
            </p:cNvPr>
            <p:cNvSpPr txBox="1"/>
            <p:nvPr/>
          </p:nvSpPr>
          <p:spPr>
            <a:xfrm>
              <a:off x="7063730" y="246739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endParaRPr lang="en-US" sz="1200" dirty="0"/>
            </a:p>
            <a:p>
              <a:pPr algn="ctr"/>
              <a:r>
                <a:rPr lang="en-US" sz="1200" dirty="0"/>
                <a:t>shadow</a:t>
              </a:r>
            </a:p>
            <a:p>
              <a:pPr algn="ctr"/>
              <a:r>
                <a:rPr lang="en-US" sz="1200" dirty="0"/>
                <a:t>for thing: </a:t>
              </a:r>
              <a:r>
                <a:rPr lang="en-US" sz="1200" b="1" dirty="0"/>
                <a:t>123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B34209-B1F8-6449-BA61-C4D3D36661BD}"/>
              </a:ext>
            </a:extLst>
          </p:cNvPr>
          <p:cNvGrpSpPr/>
          <p:nvPr/>
        </p:nvGrpSpPr>
        <p:grpSpPr>
          <a:xfrm>
            <a:off x="5461474" y="2494578"/>
            <a:ext cx="731520" cy="1027167"/>
            <a:chOff x="6876349" y="3607013"/>
            <a:chExt cx="731520" cy="102716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734FF2C-382B-DB49-930C-06EA6C0B3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07364" y="3607013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FC86B9-5F01-7849-95B5-7C93A69F9A5D}"/>
                </a:ext>
              </a:extLst>
            </p:cNvPr>
            <p:cNvSpPr txBox="1"/>
            <p:nvPr/>
          </p:nvSpPr>
          <p:spPr>
            <a:xfrm>
              <a:off x="6876349" y="4085540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IoT</a:t>
              </a:r>
              <a:br>
                <a:rPr lang="en-US" sz="1200" dirty="0"/>
              </a:br>
              <a:r>
                <a:rPr lang="en-US" sz="1200" dirty="0"/>
                <a:t>topic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/</a:t>
              </a:r>
              <a:r>
                <a:rPr lang="en-US" sz="1200" b="1" dirty="0"/>
                <a:t>123</a:t>
              </a:r>
              <a:endParaRPr lang="en-US" sz="28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72DF8F-B10A-454A-A9CF-3567718D38A1}"/>
              </a:ext>
            </a:extLst>
          </p:cNvPr>
          <p:cNvGrpSpPr/>
          <p:nvPr/>
        </p:nvGrpSpPr>
        <p:grpSpPr>
          <a:xfrm>
            <a:off x="6925856" y="1081495"/>
            <a:ext cx="731520" cy="1160278"/>
            <a:chOff x="8321437" y="3429000"/>
            <a:chExt cx="731520" cy="1160278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3AF2BA60-C77C-E640-8C2C-B89DA48B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51959" y="3429000"/>
              <a:ext cx="469900" cy="4699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6CAF5-D73B-CD48-9F93-5113CC1094D7}"/>
                </a:ext>
              </a:extLst>
            </p:cNvPr>
            <p:cNvSpPr txBox="1"/>
            <p:nvPr/>
          </p:nvSpPr>
          <p:spPr>
            <a:xfrm>
              <a:off x="8321437" y="404063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br>
                <a:rPr lang="en-US" sz="1200" dirty="0"/>
              </a:br>
              <a:r>
                <a:rPr lang="en-US" sz="1200" dirty="0"/>
                <a:t>rule</a:t>
              </a:r>
              <a:endParaRPr lang="en-US" sz="2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6253F-34A8-C142-A118-02BA67FAE69D}"/>
              </a:ext>
            </a:extLst>
          </p:cNvPr>
          <p:cNvGrpSpPr/>
          <p:nvPr/>
        </p:nvGrpSpPr>
        <p:grpSpPr>
          <a:xfrm>
            <a:off x="8218455" y="1080012"/>
            <a:ext cx="731520" cy="1057409"/>
            <a:chOff x="6840373" y="3583294"/>
            <a:chExt cx="731520" cy="1057409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C05B86A8-5E97-CB4D-B46B-1B4A215C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83592" y="3583294"/>
              <a:ext cx="469900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F50D5F-73C0-C449-9183-5461265D0DCF}"/>
                </a:ext>
              </a:extLst>
            </p:cNvPr>
            <p:cNvSpPr txBox="1"/>
            <p:nvPr/>
          </p:nvSpPr>
          <p:spPr>
            <a:xfrm>
              <a:off x="6840373" y="4092063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Lambda function</a:t>
              </a:r>
            </a:p>
            <a:p>
              <a:pPr algn="ctr"/>
              <a:r>
                <a:rPr lang="en-US" sz="1200" b="1" dirty="0" err="1"/>
                <a:t>LogEvent</a:t>
              </a:r>
              <a:endParaRPr lang="en-US" sz="2800" b="1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7066D4-84D8-BA42-878F-9B57F162797E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102581" y="1316445"/>
            <a:ext cx="953797" cy="63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617193E-7367-764D-9EC5-A45761275F67}"/>
              </a:ext>
            </a:extLst>
          </p:cNvPr>
          <p:cNvCxnSpPr>
            <a:cxnSpLocks/>
            <a:stCxn id="113" idx="3"/>
            <a:endCxn id="45" idx="1"/>
          </p:cNvCxnSpPr>
          <p:nvPr/>
        </p:nvCxnSpPr>
        <p:spPr>
          <a:xfrm>
            <a:off x="3206671" y="1935845"/>
            <a:ext cx="2385818" cy="793683"/>
          </a:xfrm>
          <a:prstGeom prst="bentConnector3">
            <a:avLst>
              <a:gd name="adj1" fmla="val 4915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771462-1A57-B847-BE11-82BB84DF5B32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7526278" y="1314962"/>
            <a:ext cx="835396" cy="14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2098938" y="717443"/>
            <a:ext cx="1072750" cy="1095189"/>
            <a:chOff x="1032608" y="4750101"/>
            <a:chExt cx="1072750" cy="1095189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Participant</a:t>
              </a:r>
            </a:p>
            <a:p>
              <a:pPr algn="ctr"/>
              <a:r>
                <a:rPr lang="en-US" sz="1400" dirty="0"/>
                <a:t>User: </a:t>
              </a:r>
              <a:r>
                <a:rPr lang="en-US" sz="1400" dirty="0" err="1"/>
                <a:t>jdoe</a:t>
              </a:r>
              <a:endParaRPr lang="en-US" sz="1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893475" y="2218455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UserTable</a:t>
              </a:r>
              <a:endParaRPr lang="en-US" sz="1200" dirty="0"/>
            </a:p>
            <a:p>
              <a:pPr algn="ctr"/>
              <a:r>
                <a:rPr lang="en-US" sz="1200" dirty="0"/>
                <a:t>(resources)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613302" y="2177857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3225584" y="751671"/>
            <a:ext cx="1434269" cy="1014350"/>
            <a:chOff x="1037832" y="5225263"/>
            <a:chExt cx="1434269" cy="101435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014350"/>
              <a:chOff x="5567520" y="4311000"/>
              <a:chExt cx="1072750" cy="758675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23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webapp</a:t>
                </a:r>
                <a:endParaRPr lang="en-US" sz="1400" dirty="0"/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613302" y="69732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077363" y="387064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616CCB-31C0-DC4D-8006-4EF0D3BBDA77}"/>
              </a:ext>
            </a:extLst>
          </p:cNvPr>
          <p:cNvGrpSpPr/>
          <p:nvPr/>
        </p:nvGrpSpPr>
        <p:grpSpPr>
          <a:xfrm>
            <a:off x="7299715" y="717443"/>
            <a:ext cx="1942902" cy="1095189"/>
            <a:chOff x="7289667" y="717443"/>
            <a:chExt cx="1942902" cy="1095189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2595A840-3665-7346-961C-F66ADCDD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8019325" y="717443"/>
              <a:ext cx="483586" cy="4699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162043-BD16-0146-B0F0-B6E3CF629B54}"/>
                </a:ext>
              </a:extLst>
            </p:cNvPr>
            <p:cNvSpPr txBox="1"/>
            <p:nvPr/>
          </p:nvSpPr>
          <p:spPr>
            <a:xfrm>
              <a:off x="7289667" y="1289412"/>
              <a:ext cx="19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 Pool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(user, password, attributes</a:t>
              </a:r>
              <a:r>
                <a:rPr lang="en-US" sz="1400" dirty="0">
                  <a:solidFill>
                    <a:srgbClr val="232F3E"/>
                  </a:solidFill>
                </a:rPr>
                <a:t>)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CAB45A-E681-2E40-8597-620BC74D5A88}"/>
              </a:ext>
            </a:extLst>
          </p:cNvPr>
          <p:cNvCxnSpPr>
            <a:cxnSpLocks/>
          </p:cNvCxnSpPr>
          <p:nvPr/>
        </p:nvCxnSpPr>
        <p:spPr>
          <a:xfrm>
            <a:off x="2958511" y="1063293"/>
            <a:ext cx="49467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A09E91-9FDE-5644-AF66-FAAD0C526249}"/>
              </a:ext>
            </a:extLst>
          </p:cNvPr>
          <p:cNvCxnSpPr>
            <a:cxnSpLocks/>
          </p:cNvCxnSpPr>
          <p:nvPr/>
        </p:nvCxnSpPr>
        <p:spPr>
          <a:xfrm>
            <a:off x="4310743" y="1067376"/>
            <a:ext cx="100876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918C8-29B8-4E45-9B32-85C1BD5ECD00}"/>
              </a:ext>
            </a:extLst>
          </p:cNvPr>
          <p:cNvGrpSpPr/>
          <p:nvPr/>
        </p:nvGrpSpPr>
        <p:grpSpPr>
          <a:xfrm>
            <a:off x="6493868" y="2288531"/>
            <a:ext cx="2301904" cy="864905"/>
            <a:chOff x="8961043" y="1836049"/>
            <a:chExt cx="2301904" cy="8649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06D6FED-6219-674B-8387-3D35E631C760}"/>
                </a:ext>
              </a:extLst>
            </p:cNvPr>
            <p:cNvSpPr txBox="1"/>
            <p:nvPr/>
          </p:nvSpPr>
          <p:spPr>
            <a:xfrm>
              <a:off x="8961043" y="239317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/</a:t>
              </a:r>
              <a:r>
                <a:rPr lang="en-US" sz="1400" dirty="0" err="1"/>
                <a:t>getResources</a:t>
              </a:r>
              <a:endParaRPr lang="en-US" sz="1400" dirty="0"/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ECA2DD2C-43EE-274E-8C05-67AB660B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877045" y="1836049"/>
              <a:ext cx="469900" cy="469900"/>
            </a:xfrm>
            <a:prstGeom prst="rect">
              <a:avLst/>
            </a:prstGeom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4973CE-3F7F-E046-8DCD-4D2E200C5D99}"/>
              </a:ext>
            </a:extLst>
          </p:cNvPr>
          <p:cNvCxnSpPr>
            <a:cxnSpLocks/>
          </p:cNvCxnSpPr>
          <p:nvPr/>
        </p:nvCxnSpPr>
        <p:spPr>
          <a:xfrm>
            <a:off x="6216404" y="1066900"/>
            <a:ext cx="170169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7A892C-833C-9342-BDA7-E97D0ED9D58D}"/>
              </a:ext>
            </a:extLst>
          </p:cNvPr>
          <p:cNvGrpSpPr/>
          <p:nvPr/>
        </p:nvGrpSpPr>
        <p:grpSpPr>
          <a:xfrm>
            <a:off x="5605283" y="3870646"/>
            <a:ext cx="2301904" cy="1279186"/>
            <a:chOff x="6747337" y="3990057"/>
            <a:chExt cx="2301904" cy="127918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E5ECEC-82A4-9549-8089-1CE993F1F35C}"/>
                </a:ext>
              </a:extLst>
            </p:cNvPr>
            <p:cNvSpPr txBox="1"/>
            <p:nvPr/>
          </p:nvSpPr>
          <p:spPr>
            <a:xfrm>
              <a:off x="6747337" y="4746023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IAM</a:t>
              </a:r>
            </a:p>
            <a:p>
              <a:pPr algn="ctr"/>
              <a:r>
                <a:rPr lang="en-US" sz="1400" dirty="0"/>
                <a:t>User Account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3019DD26-886A-E94A-A1E8-29CEB089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542689" y="3990057"/>
              <a:ext cx="711200" cy="7112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410430-98FA-994E-8E2D-F471610439EB}"/>
              </a:ext>
            </a:extLst>
          </p:cNvPr>
          <p:cNvGrpSpPr/>
          <p:nvPr/>
        </p:nvGrpSpPr>
        <p:grpSpPr>
          <a:xfrm>
            <a:off x="7076353" y="3870645"/>
            <a:ext cx="2301904" cy="1064540"/>
            <a:chOff x="1779533" y="1208977"/>
            <a:chExt cx="2301904" cy="10645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85A212-62DE-3A40-BAE0-79095843E4FF}"/>
                </a:ext>
              </a:extLst>
            </p:cNvPr>
            <p:cNvSpPr txBox="1"/>
            <p:nvPr/>
          </p:nvSpPr>
          <p:spPr>
            <a:xfrm>
              <a:off x="1779533" y="196574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Cloud9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B95977A-0DAD-BF4C-B1C6-6840D81E0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574885" y="1208977"/>
              <a:ext cx="711200" cy="7112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F6DDBFE-167D-F34C-BA71-6F314C1E3C11}"/>
              </a:ext>
            </a:extLst>
          </p:cNvPr>
          <p:cNvCxnSpPr>
            <a:cxnSpLocks/>
          </p:cNvCxnSpPr>
          <p:nvPr/>
        </p:nvCxnSpPr>
        <p:spPr>
          <a:xfrm>
            <a:off x="6216404" y="2537382"/>
            <a:ext cx="100876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>
            <a:extLst>
              <a:ext uri="{FF2B5EF4-FFF2-40B4-BE49-F238E27FC236}">
                <a16:creationId xmlns:a16="http://schemas.microsoft.com/office/drawing/2014/main" id="{ECD68CB9-6591-8248-A767-8B1BE26CD3D4}"/>
              </a:ext>
            </a:extLst>
          </p:cNvPr>
          <p:cNvSpPr/>
          <p:nvPr/>
        </p:nvSpPr>
        <p:spPr>
          <a:xfrm rot="10800000">
            <a:off x="3949480" y="1766021"/>
            <a:ext cx="1362623" cy="77136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58D999-1A2A-0947-97C8-25A88C0FF7BA}"/>
              </a:ext>
            </a:extLst>
          </p:cNvPr>
          <p:cNvCxnSpPr>
            <a:cxnSpLocks/>
          </p:cNvCxnSpPr>
          <p:nvPr/>
        </p:nvCxnSpPr>
        <p:spPr>
          <a:xfrm>
            <a:off x="8078524" y="2524157"/>
            <a:ext cx="100876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779CB-423D-B346-B3E5-0450422D6190}"/>
              </a:ext>
            </a:extLst>
          </p:cNvPr>
          <p:cNvGrpSpPr/>
          <p:nvPr/>
        </p:nvGrpSpPr>
        <p:grpSpPr>
          <a:xfrm>
            <a:off x="4659853" y="5113646"/>
            <a:ext cx="731520" cy="1077856"/>
            <a:chOff x="5256140" y="5483078"/>
            <a:chExt cx="731520" cy="1077856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92B03A82-0DBC-8E40-AE52-94BAD106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70333" y="5483078"/>
              <a:ext cx="469900" cy="4699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6C2DA5-75A8-E24B-B489-9C0CBC1EF6B0}"/>
                </a:ext>
              </a:extLst>
            </p:cNvPr>
            <p:cNvSpPr txBox="1"/>
            <p:nvPr/>
          </p:nvSpPr>
          <p:spPr>
            <a:xfrm>
              <a:off x="5256140" y="6012294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dispenser</a:t>
              </a:r>
              <a:endParaRPr lang="en-US" sz="28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B967A6-F6CA-DD43-8ABB-0387A09DAC44}"/>
              </a:ext>
            </a:extLst>
          </p:cNvPr>
          <p:cNvGrpSpPr/>
          <p:nvPr/>
        </p:nvGrpSpPr>
        <p:grpSpPr>
          <a:xfrm>
            <a:off x="5166098" y="5409333"/>
            <a:ext cx="941482" cy="1110800"/>
            <a:chOff x="6675169" y="5417624"/>
            <a:chExt cx="941482" cy="1110800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149D963-8E17-AD42-91EC-FE59198F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10960" y="5417624"/>
              <a:ext cx="469900" cy="469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F2CDC9-E0F5-6F48-8B7E-3B7016216D61}"/>
                </a:ext>
              </a:extLst>
            </p:cNvPr>
            <p:cNvSpPr txBox="1"/>
            <p:nvPr/>
          </p:nvSpPr>
          <p:spPr>
            <a:xfrm>
              <a:off x="6675169" y="5979784"/>
              <a:ext cx="941482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r>
                <a:rPr lang="en-US" sz="1200" dirty="0"/>
                <a:t> certificate</a:t>
              </a:r>
              <a:endParaRPr lang="en-US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8F26E3-8878-A74D-9BED-1E56E014038B}"/>
              </a:ext>
            </a:extLst>
          </p:cNvPr>
          <p:cNvGrpSpPr/>
          <p:nvPr/>
        </p:nvGrpSpPr>
        <p:grpSpPr>
          <a:xfrm>
            <a:off x="7088185" y="5342534"/>
            <a:ext cx="2301904" cy="802281"/>
            <a:chOff x="7105050" y="5113646"/>
            <a:chExt cx="2301904" cy="80228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F4A1A0E-1C6C-2F4E-BB20-9AEA0D129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947905" y="5113646"/>
              <a:ext cx="635000" cy="6350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015632-8D04-EE41-B6D5-8B811CDFF156}"/>
                </a:ext>
              </a:extLst>
            </p:cNvPr>
            <p:cNvSpPr txBox="1"/>
            <p:nvPr/>
          </p:nvSpPr>
          <p:spPr>
            <a:xfrm>
              <a:off x="7105050" y="5638928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Instance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1965BA-9016-FC44-95A5-8C95473CA28B}"/>
              </a:ext>
            </a:extLst>
          </p:cNvPr>
          <p:cNvGrpSpPr/>
          <p:nvPr/>
        </p:nvGrpSpPr>
        <p:grpSpPr>
          <a:xfrm>
            <a:off x="6371978" y="5512652"/>
            <a:ext cx="780956" cy="816500"/>
            <a:chOff x="1032608" y="4750101"/>
            <a:chExt cx="1072750" cy="1121576"/>
          </a:xfrm>
        </p:grpSpPr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F0978C57-6C8B-0D40-A0BE-698E0F8D6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EF66CE-2683-2540-9D3A-1A8666FEEF3B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549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 Account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FFC69D-622A-2B44-B5C1-F6DFF432CF89}"/>
              </a:ext>
            </a:extLst>
          </p:cNvPr>
          <p:cNvCxnSpPr>
            <a:cxnSpLocks/>
          </p:cNvCxnSpPr>
          <p:nvPr/>
        </p:nvCxnSpPr>
        <p:spPr>
          <a:xfrm>
            <a:off x="5228315" y="3625388"/>
            <a:ext cx="299899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E17799-564E-DF41-966D-B159810CD437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5228315" y="3625388"/>
            <a:ext cx="0" cy="2452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D3D1F50-A679-8F42-8333-20923409F06C}"/>
              </a:ext>
            </a:extLst>
          </p:cNvPr>
          <p:cNvCxnSpPr>
            <a:cxnSpLocks/>
          </p:cNvCxnSpPr>
          <p:nvPr/>
        </p:nvCxnSpPr>
        <p:spPr>
          <a:xfrm>
            <a:off x="6756235" y="3625388"/>
            <a:ext cx="0" cy="2452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0C4ED4-CDB3-DA48-9963-655EE6E487D0}"/>
              </a:ext>
            </a:extLst>
          </p:cNvPr>
          <p:cNvCxnSpPr>
            <a:cxnSpLocks/>
          </p:cNvCxnSpPr>
          <p:nvPr/>
        </p:nvCxnSpPr>
        <p:spPr>
          <a:xfrm>
            <a:off x="8227305" y="3625388"/>
            <a:ext cx="0" cy="2452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5802715-3F88-0940-9373-8BB9B32B31D2}"/>
              </a:ext>
            </a:extLst>
          </p:cNvPr>
          <p:cNvCxnSpPr>
            <a:cxnSpLocks/>
            <a:stCxn id="115" idx="2"/>
            <a:endCxn id="78" idx="0"/>
          </p:cNvCxnSpPr>
          <p:nvPr/>
        </p:nvCxnSpPr>
        <p:spPr>
          <a:xfrm flipH="1">
            <a:off x="5008996" y="4866251"/>
            <a:ext cx="219319" cy="247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8E2E99-C805-9447-BCF3-17021DB8312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7644820" y="3153436"/>
            <a:ext cx="0" cy="4719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FEDD59C-03E8-A645-BBE3-FC276C30AA8D}"/>
              </a:ext>
            </a:extLst>
          </p:cNvPr>
          <p:cNvCxnSpPr>
            <a:cxnSpLocks/>
            <a:stCxn id="115" idx="2"/>
            <a:endCxn id="81" idx="0"/>
          </p:cNvCxnSpPr>
          <p:nvPr/>
        </p:nvCxnSpPr>
        <p:spPr>
          <a:xfrm>
            <a:off x="5228315" y="4866251"/>
            <a:ext cx="408524" cy="5430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CA8184-1FC4-F04A-98A5-A2B098804DF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756235" y="5149832"/>
            <a:ext cx="0" cy="2936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088B80A-07D3-944E-BC9F-9215482A9F71}"/>
              </a:ext>
            </a:extLst>
          </p:cNvPr>
          <p:cNvCxnSpPr>
            <a:cxnSpLocks/>
          </p:cNvCxnSpPr>
          <p:nvPr/>
        </p:nvCxnSpPr>
        <p:spPr>
          <a:xfrm flipH="1">
            <a:off x="8248540" y="4966829"/>
            <a:ext cx="5558" cy="4936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D8881FD-AFDD-B24F-B221-DF5769E475B3}"/>
              </a:ext>
            </a:extLst>
          </p:cNvPr>
          <p:cNvSpPr/>
          <p:nvPr/>
        </p:nvSpPr>
        <p:spPr>
          <a:xfrm>
            <a:off x="4691680" y="731236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016BC8D-F5C1-3C43-90EE-1DC4A61F0A53}"/>
              </a:ext>
            </a:extLst>
          </p:cNvPr>
          <p:cNvCxnSpPr>
            <a:cxnSpLocks/>
            <a:stCxn id="56" idx="0"/>
            <a:endCxn id="69" idx="2"/>
          </p:cNvCxnSpPr>
          <p:nvPr/>
        </p:nvCxnSpPr>
        <p:spPr>
          <a:xfrm rot="16200000" flipV="1">
            <a:off x="6444358" y="1088069"/>
            <a:ext cx="520359" cy="188056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248DC130-B70A-4A45-ADD6-2F615337E01E}"/>
              </a:ext>
            </a:extLst>
          </p:cNvPr>
          <p:cNvSpPr/>
          <p:nvPr/>
        </p:nvSpPr>
        <p:spPr>
          <a:xfrm>
            <a:off x="6942826" y="719963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F707094-A0C3-5B49-89AE-AF99444460EA}"/>
              </a:ext>
            </a:extLst>
          </p:cNvPr>
          <p:cNvSpPr/>
          <p:nvPr/>
        </p:nvSpPr>
        <p:spPr>
          <a:xfrm>
            <a:off x="4061892" y="2204554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F06E64B-5CA2-8647-9803-20F3BF19648B}"/>
              </a:ext>
            </a:extLst>
          </p:cNvPr>
          <p:cNvSpPr/>
          <p:nvPr/>
        </p:nvSpPr>
        <p:spPr>
          <a:xfrm>
            <a:off x="7243646" y="3141404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9B36C4A-73BE-624A-8FA8-3CD538BF745B}"/>
              </a:ext>
            </a:extLst>
          </p:cNvPr>
          <p:cNvSpPr/>
          <p:nvPr/>
        </p:nvSpPr>
        <p:spPr>
          <a:xfrm>
            <a:off x="7299715" y="5504236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69E6A10-3E70-5845-B2FB-4EAACD1879E2}"/>
              </a:ext>
            </a:extLst>
          </p:cNvPr>
          <p:cNvSpPr/>
          <p:nvPr/>
        </p:nvSpPr>
        <p:spPr>
          <a:xfrm>
            <a:off x="8582043" y="2582990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15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209</Words>
  <Application>Microsoft Macintosh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Adams</dc:creator>
  <cp:lastModifiedBy>Gavin Adams</cp:lastModifiedBy>
  <cp:revision>17</cp:revision>
  <dcterms:created xsi:type="dcterms:W3CDTF">2019-11-12T02:41:22Z</dcterms:created>
  <dcterms:modified xsi:type="dcterms:W3CDTF">2019-11-15T22:41:02Z</dcterms:modified>
</cp:coreProperties>
</file>