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8"/>
    <a:srgbClr val="FFB852"/>
    <a:srgbClr val="00FFFF"/>
    <a:srgbClr val="FFB8FF"/>
    <a:srgbClr val="FF0000"/>
    <a:srgbClr val="D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1D15-2363-2560-B7F0-01C14F14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CB90B4-D1BC-D6B2-0DDC-C4DD526C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4CAE9-6ACF-36F7-0713-7EC272F0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32717-1EBA-AAAD-7781-6DC3D8B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CF815-8FBC-B750-FA82-9ED764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779FC-932A-D49E-23F8-B4292797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5305D-6084-77CF-D086-D0B6D8D4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30F01-395D-EB5C-4CB4-BF126C4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1F76-7AAD-BD29-3F88-C6284A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5233A-45D7-8631-FBD8-5CDB840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3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C51451-30D5-3E17-52A6-597C1FA5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37B71-8E7A-9C24-6BEA-A4884410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F99B9-33BA-2352-85CA-9BE4C1F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16970-DCF6-619E-48D1-95F238B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D4EA-457A-1B65-98DB-C79CB8F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EFB1-954C-AE3D-5AE1-7310587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B8251-688A-270B-8314-5AA3D0D9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B1D7A-BE20-6000-6419-7CB5F1A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FFE51-9A3F-A68A-EA05-8921036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022A1-6C5C-9ABB-9EE9-7A4BB43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1C4B3-0448-7D2A-4D4D-9E78B85D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6497-2859-8776-1BF2-790C8DC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51DB3-552E-0713-F4E3-D5A0F7C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54285-39F8-5258-80D7-04C459C8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C3637-A63C-30A0-6158-214FA60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FCD06-F19A-BE56-FFD2-546C954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7486A-DE70-196D-EC62-1F3F2C9A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EE37F-B858-417F-0A67-57A16F73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14056-7863-878C-503B-BF81B93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FDBDD-49AF-AAF0-203D-D167B66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EE06E-3E88-41F4-6BAA-BFDBAB1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A376B-5036-F172-1A69-7BD9BF2E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A6F2B-826A-CB15-2982-816AFBF3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011BF-9B07-187A-57CD-A0C130F7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C909A1-6E58-8CFE-49B3-45BFF0C2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E815BF-8766-E47C-01FB-48DFA1F0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D7EF65-AD1B-7EE5-22C9-35FA74D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9610D4-6E17-F8BB-026F-8986DDDE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8F770-8B18-9BE5-0138-AFB1AFB4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1555-7C0D-B776-297F-51A1E18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92443-070E-1169-338C-A176F72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ECA2E5-370B-A846-E8F8-82CBB00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6674C-BCB5-96F3-A91F-8926EF8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4E5631-C97C-599B-5B82-BA4C89BF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78895A-D61B-691E-C963-41C6E13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60149-AAF9-551F-CE57-C24A2BA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FBEAB-6EAC-5613-B4D2-75694017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3EFD0-D844-D6BA-2D4D-6CCE529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C1EFF-75D7-2A4E-290C-D0C24371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7EC72-D056-FA72-282B-D428975D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DE2144-8259-BCDA-6CD2-27B03A7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E8F07-74BC-50BA-09CA-7F0B64A3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23E4E-AEAF-8243-68C2-13C35256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99B81-1925-D25B-D176-9F6C309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71806-DCF7-AB99-3244-8D39A767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09E37-3F28-D8A8-CC01-0037775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C6D8A-F95B-1237-9D68-4445484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849D3-898F-98F4-2BC3-35D69C5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E1D4F-47A2-F8A3-69D8-D2FF65D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C121E-4B9A-4930-4D46-DEE6666B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A4292-A7C7-2D02-3C8F-61C917B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85A2-760E-46F2-B064-85F0DFCDA2A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915AF-3D52-BCBB-9E3E-69C07E77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B4759-D718-7772-ED06-348A00D0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3F0B545F-4E12-FDAF-DCD7-A4F90810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9307F0B-B03C-54F6-0151-BB06A802CC7B}"/>
              </a:ext>
            </a:extLst>
          </p:cNvPr>
          <p:cNvGrpSpPr/>
          <p:nvPr/>
        </p:nvGrpSpPr>
        <p:grpSpPr>
          <a:xfrm>
            <a:off x="1784598" y="801743"/>
            <a:ext cx="5866503" cy="5168921"/>
            <a:chOff x="1784598" y="801743"/>
            <a:chExt cx="5866503" cy="5168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E1A3C69-3314-2054-2621-FB5EEA5141E1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8A96899C-A755-54C4-6FCB-70F49B1333E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EDF514B-D2EC-EB27-9028-2FECF484D75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C0606614-0A09-9470-BFBF-246BD0A2E3BA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13FDD12C-C1F2-84F4-67B9-B1D43B0BABC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D0BEF8E8-038E-17E8-8748-2722A211600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CD092B3-DDED-9AB9-E8CF-E579AD5BD55F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C82C5CE-6289-1D8F-DDDE-1BF03EBA692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E7067B4-536D-21AF-142B-AB22E562C697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C7F8B76-DFFD-0A00-4D3C-A00DE6E61D1B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64A0522-B836-D4BD-334B-71FBF0957F79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18909DCC-5ABD-95C3-8C73-2DB12D3C3B1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8E6C5EF2-7120-F3FA-991E-E9CE93243063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C0E2CF0-A485-27E2-9085-34B3B721D2FE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D5B5723E-653C-E78B-AE9B-F31BF91964F6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D685462A-7BA6-FE4B-A603-FDB8C578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FE886D6-67A7-2BA3-D5D5-6D326087C5E9}"/>
              </a:ext>
            </a:extLst>
          </p:cNvPr>
          <p:cNvGrpSpPr/>
          <p:nvPr/>
        </p:nvGrpSpPr>
        <p:grpSpPr>
          <a:xfrm>
            <a:off x="5556765" y="2101964"/>
            <a:ext cx="1676144" cy="2028796"/>
            <a:chOff x="2824321" y="131816"/>
            <a:chExt cx="1676144" cy="202879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B236FF5A-63D6-8BC4-7E44-624870F225D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2214B0A-097D-EC54-2461-670A54AB566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C58BD3-0382-5CCA-4E2D-2CB7A87A890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C9FB9AB-05FE-DE93-98C7-DECD42A5673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158EC25-2DDB-B190-523F-84EC697BEF6F}"/>
              </a:ext>
            </a:extLst>
          </p:cNvPr>
          <p:cNvGrpSpPr/>
          <p:nvPr/>
        </p:nvGrpSpPr>
        <p:grpSpPr>
          <a:xfrm>
            <a:off x="3042550" y="2096381"/>
            <a:ext cx="1687022" cy="2028796"/>
            <a:chOff x="310106" y="135564"/>
            <a:chExt cx="1687022" cy="2028796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4986031-A6BF-7FF0-63C6-30ACD2C2E7D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59EE197-1DD5-CDA5-35B7-F997088EBFB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0A4D879-D03B-C6E8-E6E5-DF4C88836F9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8672009-AD87-C918-7CA8-4F8EC2656E24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50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7D74FD1D-131E-4F79-9F01-42C401CC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23" y="0"/>
            <a:ext cx="1905266" cy="197195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6F74904-E6C8-4AE1-9C0D-0153A202D950}"/>
              </a:ext>
            </a:extLst>
          </p:cNvPr>
          <p:cNvGrpSpPr/>
          <p:nvPr/>
        </p:nvGrpSpPr>
        <p:grpSpPr>
          <a:xfrm>
            <a:off x="966617" y="652454"/>
            <a:ext cx="5866503" cy="5168921"/>
            <a:chOff x="1784598" y="801743"/>
            <a:chExt cx="5866503" cy="5168921"/>
          </a:xfrm>
          <a:solidFill>
            <a:srgbClr val="0000F8"/>
          </a:solidFill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520A9F3-455C-451F-AE75-00A45438558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C50B6CA-92CD-4C0E-A88C-8151A8C4CB94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88DF3D44-CA28-43BA-9818-4B8A851D038F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13D0485-7F98-4C08-9453-1414046BBFB1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45EED46-377D-4C15-AEE5-E410ECC117CA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3C4BF288-2183-4432-B6DC-C4E1C4F4A58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C3A41BC-F7B9-4388-B0FC-EFEEAA047A2E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517E22FA-F977-4778-A3FE-F72A181C913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631E3F-4687-4C19-89B2-1B73F160046A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5E7849-7E76-4A9C-95C2-28CEE8A03CD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29C6570-2F11-403E-BDCD-8EBAE4C967D1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39AD0531-F925-467E-BB51-36E6323ABCEF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53FCB00-EF92-4FD9-AECC-0083B95E5A2E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76893B0E-3A56-4503-8BE3-455342B6978A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5C56DA6-D92A-4194-94A0-9B7DDC798BBA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B75658F0-BE9E-4A49-B43D-2C07EC481721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692FF2E-A92E-4263-95AD-B0683FD2A67A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845A52-D281-4357-A88E-D7C99CAEB5A2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10C0345-0208-4278-A32E-0288B066AB5A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6415125-42C1-4389-ADEE-5179B56AECCF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706023-42CE-4EAC-AE5B-BBE67EB4DCDA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810C1F1-A175-4C80-AC4C-8ECE1E2345BC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29B1496-D4CD-4E1B-9D6A-62A806FA74F7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46D269-51DE-4E48-9379-558F451433F3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3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228427E-5262-1AA7-B0D4-02AEA66F8503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229497" y="353874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34D89C5-6260-3C21-6AB3-25B988C47E40}"/>
                </a:ext>
              </a:extLst>
            </p:cNvPr>
            <p:cNvGrpSpPr/>
            <p:nvPr/>
          </p:nvGrpSpPr>
          <p:grpSpPr>
            <a:xfrm>
              <a:off x="229497" y="35387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E801D501-2C34-4A63-5021-0F6DA5F40120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771638C0-9236-057D-3901-AAC1E96802A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00A1D24-9457-0211-F2EF-BAD4B0656D9A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FC97BC73-CAA5-2DE5-BF94-4997C437EC8D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D5F21DF4-BBCD-FED8-E79C-F8ACE055068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6C7CFE8B-0757-C7B3-1EC4-0B12480D9E21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3D37C26B-7840-E622-28C2-6D91B2CA7D0F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BF1CA58F-9B5E-5595-FAA5-B1C9E3CFB8E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10A30CC3-8779-E5A5-8185-B6E02ECFE6A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75A00D-D194-15BC-0C02-1A2659BE04EC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A9BDB43C-5A39-F90B-701E-2A85AD364550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E81AF31A-6B10-1A20-3EC8-E291FDBA7D5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D4630FD-F143-1696-E9B7-16C5B24F1BF7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1285CC5-E551-48AE-5F56-2CCAB736A1B3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3109B8F4-88FC-73E0-6889-E6FD3B284739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07C4EB5-3AF8-3372-B5D4-0F1865359C31}"/>
                </a:ext>
              </a:extLst>
            </p:cNvPr>
            <p:cNvGrpSpPr/>
            <p:nvPr/>
          </p:nvGrpSpPr>
          <p:grpSpPr>
            <a:xfrm>
              <a:off x="4001664" y="1654095"/>
              <a:ext cx="1676144" cy="2028796"/>
              <a:chOff x="2824321" y="131816"/>
              <a:chExt cx="1676144" cy="2028796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067CD81-59E6-EDCB-1770-4E10FE6EB20F}"/>
                  </a:ext>
                </a:extLst>
              </p:cNvPr>
              <p:cNvGrpSpPr/>
              <p:nvPr/>
            </p:nvGrpSpPr>
            <p:grpSpPr>
              <a:xfrm>
                <a:off x="2824321" y="131816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4D10053A-E2CB-EA31-C9DE-7B0C028AF6B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A46CDBE6-D78E-6551-F137-A38F4A36BB60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89A1E5-1BD1-463F-D5DE-03872CCAD9A1}"/>
                  </a:ext>
                </a:extLst>
              </p:cNvPr>
              <p:cNvSpPr/>
              <p:nvPr/>
            </p:nvSpPr>
            <p:spPr>
              <a:xfrm>
                <a:off x="3659297" y="104658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F677130-2AEF-5799-6BDE-2F11C76CF443}"/>
                </a:ext>
              </a:extLst>
            </p:cNvPr>
            <p:cNvGrpSpPr/>
            <p:nvPr/>
          </p:nvGrpSpPr>
          <p:grpSpPr>
            <a:xfrm>
              <a:off x="1487449" y="1648512"/>
              <a:ext cx="1687022" cy="2028796"/>
              <a:chOff x="310106" y="135564"/>
              <a:chExt cx="1687022" cy="2028796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7BF33804-07D0-9F48-97C4-F23B924EF0E9}"/>
                  </a:ext>
                </a:extLst>
              </p:cNvPr>
              <p:cNvGrpSpPr/>
              <p:nvPr/>
            </p:nvGrpSpPr>
            <p:grpSpPr>
              <a:xfrm>
                <a:off x="310106" y="13556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6E80D70D-2D44-474C-F98A-48A2616CB14E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692F500B-BE2A-D794-BE2F-0C9B5514ABEE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A5A9C61-45F2-F073-0A2D-1A07C4B47123}"/>
                  </a:ext>
                </a:extLst>
              </p:cNvPr>
              <p:cNvSpPr/>
              <p:nvPr/>
            </p:nvSpPr>
            <p:spPr>
              <a:xfrm>
                <a:off x="1155961" y="105591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725551-785E-00DB-B59C-AE1D257F2738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6232191" y="377264"/>
            <a:chExt cx="5866503" cy="516892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F7B0052-A245-D40F-3B79-1BAE8C7C3AA8}"/>
                </a:ext>
              </a:extLst>
            </p:cNvPr>
            <p:cNvGrpSpPr/>
            <p:nvPr/>
          </p:nvGrpSpPr>
          <p:grpSpPr>
            <a:xfrm>
              <a:off x="6232191" y="37726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7DBF663E-F7E0-DF5C-8A59-EE8BFB0C269F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631F1AE8-F386-FC79-B5C2-26C8B40350C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8B8C691-0BA7-D7E0-DB7A-58B86FC734E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1FB98F10-A42A-4573-3C4D-AFACC792E85B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F116EEE-C4AB-0E5D-4246-508E8F917611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EFB6795F-BAF0-B94D-F2BB-C484886F038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E7A97446-4020-4108-253F-8DA1AD9E8392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5BDE43D-5FAE-D2B2-9C8A-F75540004EB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E63576DF-EEB0-4112-733D-DBB1C52DE01F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4DFE1F68-5EA7-13C9-14A4-ED9B4F40D569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DCC19CC6-0DAC-5742-07CE-B1F213D4F73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B87B413B-C935-ACCA-CF4E-01057C2B0C7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7020F23-F98C-DC47-03BA-2F4E7E10D4A4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DDA80811-36DE-FDB0-E881-FF8FE15534B8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9C8CA52-B567-DEA9-4FC7-CC1740344701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D9048847-6AE1-75F0-6DE1-AEA54D13FE9F}"/>
                </a:ext>
              </a:extLst>
            </p:cNvPr>
            <p:cNvGrpSpPr/>
            <p:nvPr/>
          </p:nvGrpSpPr>
          <p:grpSpPr>
            <a:xfrm>
              <a:off x="9163050" y="1633676"/>
              <a:ext cx="1680931" cy="2028796"/>
              <a:chOff x="2830412" y="2410854"/>
              <a:chExt cx="1680931" cy="2028796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14CD695A-E6F5-7746-5653-D3343B54AEB6}"/>
                  </a:ext>
                </a:extLst>
              </p:cNvPr>
              <p:cNvGrpSpPr/>
              <p:nvPr/>
            </p:nvGrpSpPr>
            <p:grpSpPr>
              <a:xfrm>
                <a:off x="2835199" y="241085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538089BB-95A7-6EA0-6B0B-92258A8C428A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CB588F73-F241-3863-3B66-CE2CC67C4E6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BBCD46C-0661-27B6-B4B5-9646C190AFAB}"/>
                  </a:ext>
                </a:extLst>
              </p:cNvPr>
              <p:cNvSpPr/>
              <p:nvPr/>
            </p:nvSpPr>
            <p:spPr>
              <a:xfrm>
                <a:off x="2830412" y="332562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FF35C7C-A5AE-1483-0769-51F9BB318AD3}"/>
                </a:ext>
              </a:extLst>
            </p:cNvPr>
            <p:cNvGrpSpPr/>
            <p:nvPr/>
          </p:nvGrpSpPr>
          <p:grpSpPr>
            <a:xfrm>
              <a:off x="6650383" y="1637424"/>
              <a:ext cx="1679383" cy="2028796"/>
              <a:chOff x="317745" y="2414602"/>
              <a:chExt cx="1679383" cy="2028796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310EB28D-2964-80C6-D20B-9320A59E4A9C}"/>
                  </a:ext>
                </a:extLst>
              </p:cNvPr>
              <p:cNvGrpSpPr/>
              <p:nvPr/>
            </p:nvGrpSpPr>
            <p:grpSpPr>
              <a:xfrm>
                <a:off x="320984" y="241460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04DB612D-03A7-CBA1-FFD5-7434DDD486E0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AF874EB-D9EE-D1CC-1E9A-0762A8313836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6F8DF7BB-515A-068C-85D6-9F5DCF702542}"/>
                  </a:ext>
                </a:extLst>
              </p:cNvPr>
              <p:cNvSpPr/>
              <p:nvPr/>
            </p:nvSpPr>
            <p:spPr>
              <a:xfrm>
                <a:off x="317745" y="333495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62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1CD6C17-14B0-2B2D-5657-6F6DB4758AC7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95757" y="671115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D68697C-E041-DA6B-36E2-992157F242A2}"/>
                </a:ext>
              </a:extLst>
            </p:cNvPr>
            <p:cNvGrpSpPr/>
            <p:nvPr/>
          </p:nvGrpSpPr>
          <p:grpSpPr>
            <a:xfrm>
              <a:off x="95757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84E13A2-A94A-3A16-43AD-A44ED674A247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13C14738-987A-2991-0D13-67F3F461A57F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10BEA748-AD6D-AEE4-81F4-3A6A40E7DF8D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65A2928B-765E-B7EE-8DED-9E110F61106A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68ED488-3BF0-EF37-1CCF-A9B6D0EB18A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34C0BFF1-B1AE-72E7-E9C8-015F44B4BBD9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12C2AFD6-35DC-A401-E443-000D6DF92EEA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C9F96CB5-3A00-B3A2-0421-B6AC62286AC5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80C9E981-8D54-A936-7AA0-6D009AE51494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6870CE1-4CD6-12C7-EAF4-A2655C542A72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0EA9E7FB-36BE-DC92-744F-37422C3BF3B6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6F8D8D9D-8147-59EF-A38B-26C75B4A3451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2C33C986-D7CF-2A97-3971-9111ABCE7348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1FB45AAE-45A4-D37B-F034-F4B435FCCEAA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0A5397E-11AC-7334-0363-7AFED3984FD6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69E87D8-2F8C-304B-5624-BF9C2F6CA706}"/>
                </a:ext>
              </a:extLst>
            </p:cNvPr>
            <p:cNvGrpSpPr/>
            <p:nvPr/>
          </p:nvGrpSpPr>
          <p:grpSpPr>
            <a:xfrm>
              <a:off x="3448044" y="1128902"/>
              <a:ext cx="1676144" cy="2028796"/>
              <a:chOff x="7863629" y="2403242"/>
              <a:chExt cx="1676144" cy="2028796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5540FAE8-5C70-5996-7B3A-7F249F76A32B}"/>
                  </a:ext>
                </a:extLst>
              </p:cNvPr>
              <p:cNvGrpSpPr/>
              <p:nvPr/>
            </p:nvGrpSpPr>
            <p:grpSpPr>
              <a:xfrm>
                <a:off x="7863629" y="240324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6B0F2DD0-BB0C-BE88-39DF-3F71960FDDD2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7B71096-2C2A-9777-7AE7-55F71C4BFAE7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923C4A02-D061-EB8C-5171-02ACF4083F59}"/>
                  </a:ext>
                </a:extLst>
              </p:cNvPr>
              <p:cNvSpPr/>
              <p:nvPr/>
            </p:nvSpPr>
            <p:spPr>
              <a:xfrm>
                <a:off x="8278719" y="240361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08B5B3B-1148-6CC4-4B8E-00208042F701}"/>
                </a:ext>
              </a:extLst>
            </p:cNvPr>
            <p:cNvGrpSpPr/>
            <p:nvPr/>
          </p:nvGrpSpPr>
          <p:grpSpPr>
            <a:xfrm>
              <a:off x="933829" y="1129271"/>
              <a:ext cx="1676144" cy="2032175"/>
              <a:chOff x="5349414" y="2403611"/>
              <a:chExt cx="1676144" cy="2032175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D9A0AF1A-CD83-FE75-1CC4-7C5537762463}"/>
                  </a:ext>
                </a:extLst>
              </p:cNvPr>
              <p:cNvGrpSpPr/>
              <p:nvPr/>
            </p:nvGrpSpPr>
            <p:grpSpPr>
              <a:xfrm>
                <a:off x="5349414" y="2406990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FEB826F3-5093-4A9E-55A3-B5C7A3AF117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9F2F2239-77FD-1292-77D1-02283CFBA8F3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38DAEA18-940A-EBD5-CFD6-62D300B34543}"/>
                  </a:ext>
                </a:extLst>
              </p:cNvPr>
              <p:cNvSpPr/>
              <p:nvPr/>
            </p:nvSpPr>
            <p:spPr>
              <a:xfrm>
                <a:off x="5766052" y="240361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4930DC-1F94-BAE5-92A8-FFAC8648FD2B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6229742" y="671115"/>
            <a:chExt cx="5866503" cy="516892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E6ECC24-841A-6DC7-A6BB-EE9E14115143}"/>
                </a:ext>
              </a:extLst>
            </p:cNvPr>
            <p:cNvGrpSpPr/>
            <p:nvPr/>
          </p:nvGrpSpPr>
          <p:grpSpPr>
            <a:xfrm>
              <a:off x="6229742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9E767CD9-2F26-4D2B-2EAD-41B2AF1EC5E2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D9F4764E-FBCB-E22F-075E-5C837735701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21C2B151-4CAD-04FC-356A-61964E866258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663F6B81-624A-5DAB-BCB7-9237DDC028B1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27FF2278-FDF7-99EE-9FBD-A3B6B1712D3A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7FC35946-15FF-927A-0007-FEC9CE5453B7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73F075CD-D235-7B88-EE46-A2EDD54EE18D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DD0B07ED-49A0-5980-C229-4B1241E768F4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CD9C0E15-F71B-75DA-8DD3-7B708AF1B35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0F2574B-852E-CAB7-EC03-3B89878127C7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7EC27568-7C94-3674-93F7-7F392F3DB75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01AAEF97-CFEB-86A0-5C35-ABC39D2129E5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8380E24A-7E80-3E45-E639-00A193A7B9D9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D88CB1CF-28C3-06E4-3DC4-70D0F967F67E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4208AEC-E9E6-1993-491E-4F9AD7DA73C7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F255436D-A42A-DC14-BDA7-1A555ECF4CD7}"/>
                </a:ext>
              </a:extLst>
            </p:cNvPr>
            <p:cNvGrpSpPr/>
            <p:nvPr/>
          </p:nvGrpSpPr>
          <p:grpSpPr>
            <a:xfrm>
              <a:off x="9582030" y="2475903"/>
              <a:ext cx="1676144" cy="2036408"/>
              <a:chOff x="7772143" y="123403"/>
              <a:chExt cx="1676144" cy="2036408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276C611A-DE57-829F-AB20-5A25C6593B23}"/>
                  </a:ext>
                </a:extLst>
              </p:cNvPr>
              <p:cNvGrpSpPr/>
              <p:nvPr/>
            </p:nvGrpSpPr>
            <p:grpSpPr>
              <a:xfrm>
                <a:off x="7772143" y="123403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2A2A6DB8-AC8C-CDA2-64DA-3A1EA9C51FB1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8BBB1619-2D50-D0DB-BF34-55CBA9F9289F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A828A21B-0879-B80E-3D0C-0631E8E4EC3C}"/>
                  </a:ext>
                </a:extLst>
              </p:cNvPr>
              <p:cNvSpPr/>
              <p:nvPr/>
            </p:nvSpPr>
            <p:spPr>
              <a:xfrm>
                <a:off x="8196564" y="137408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8B8D8D8-0C02-70CD-C902-E1B6ADD82951}"/>
                </a:ext>
              </a:extLst>
            </p:cNvPr>
            <p:cNvGrpSpPr/>
            <p:nvPr/>
          </p:nvGrpSpPr>
          <p:grpSpPr>
            <a:xfrm>
              <a:off x="7067815" y="2479651"/>
              <a:ext cx="1676144" cy="2032659"/>
              <a:chOff x="5257928" y="127151"/>
              <a:chExt cx="1676144" cy="2032659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B0AC6FD4-A411-E462-C54A-472EF9546B37}"/>
                  </a:ext>
                </a:extLst>
              </p:cNvPr>
              <p:cNvGrpSpPr/>
              <p:nvPr/>
            </p:nvGrpSpPr>
            <p:grpSpPr>
              <a:xfrm>
                <a:off x="5257928" y="127151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8CCD54B9-760F-A0D5-F82A-20629B632F74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477EC3A0-CA93-676A-2830-B94BEE821A7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A4FEBD7-B8B0-3DD9-FE03-654B4E238C94}"/>
                  </a:ext>
                </a:extLst>
              </p:cNvPr>
              <p:cNvSpPr/>
              <p:nvPr/>
            </p:nvSpPr>
            <p:spPr>
              <a:xfrm>
                <a:off x="5674566" y="137408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1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3B29310-E107-4D43-E7B4-3ECDCBB4E2D1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E278A7-0B2E-D86E-B2E3-6C6177DED7F0}"/>
              </a:ext>
            </a:extLst>
          </p:cNvPr>
          <p:cNvSpPr/>
          <p:nvPr/>
        </p:nvSpPr>
        <p:spPr>
          <a:xfrm>
            <a:off x="326572" y="2666217"/>
            <a:ext cx="4926562" cy="3312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E5F5EA3-21BA-D840-A318-4DA4AC37F92C}"/>
              </a:ext>
            </a:extLst>
          </p:cNvPr>
          <p:cNvSpPr/>
          <p:nvPr/>
        </p:nvSpPr>
        <p:spPr>
          <a:xfrm>
            <a:off x="326572" y="3328697"/>
            <a:ext cx="4926562" cy="3312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FF60366-5F5F-C0CF-ECD0-9018C78BF1D4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A1962DF-41CE-1659-90CF-46A876AFF1E0}"/>
              </a:ext>
            </a:extLst>
          </p:cNvPr>
          <p:cNvSpPr/>
          <p:nvPr/>
        </p:nvSpPr>
        <p:spPr>
          <a:xfrm>
            <a:off x="8342337" y="2666217"/>
            <a:ext cx="2960144" cy="331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5138D7C-32D3-ABC3-93D0-D26F9661C4E4}"/>
              </a:ext>
            </a:extLst>
          </p:cNvPr>
          <p:cNvSpPr/>
          <p:nvPr/>
        </p:nvSpPr>
        <p:spPr>
          <a:xfrm>
            <a:off x="9004819" y="3328697"/>
            <a:ext cx="2297661" cy="331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127B9C-A436-ACD7-D590-670442C4286F}"/>
              </a:ext>
            </a:extLst>
          </p:cNvPr>
          <p:cNvSpPr/>
          <p:nvPr/>
        </p:nvSpPr>
        <p:spPr>
          <a:xfrm rot="5400000">
            <a:off x="8021609" y="4311908"/>
            <a:ext cx="2297662" cy="331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9C1903A-F156-1984-2456-9661060A0EA8}"/>
              </a:ext>
            </a:extLst>
          </p:cNvPr>
          <p:cNvSpPr/>
          <p:nvPr/>
        </p:nvSpPr>
        <p:spPr>
          <a:xfrm rot="5400000">
            <a:off x="7027888" y="3980670"/>
            <a:ext cx="2960140" cy="331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64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531D6E02-9FD6-F3D4-4A3E-A94DCE7C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67F0AD6-D078-8195-C192-4883C15EDD67}"/>
              </a:ext>
            </a:extLst>
          </p:cNvPr>
          <p:cNvGrpSpPr/>
          <p:nvPr/>
        </p:nvGrpSpPr>
        <p:grpSpPr>
          <a:xfrm>
            <a:off x="2824321" y="131816"/>
            <a:ext cx="1676144" cy="2028796"/>
            <a:chOff x="2824321" y="131816"/>
            <a:chExt cx="1676144" cy="20287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8A97DF0-EB28-CC56-ED69-558B3EEBAA8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4E27EE-41E0-6D8D-4CB6-65472685AF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FF33853-CF35-ABF1-58AF-95C30F5D53F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4510FA5-DAB8-8FB1-FCDC-37D1550580BE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F73E3800-57B2-008B-5109-0BD4ACD3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7622B8-0374-CFAC-694E-F27571D611C3}"/>
              </a:ext>
            </a:extLst>
          </p:cNvPr>
          <p:cNvGrpSpPr/>
          <p:nvPr/>
        </p:nvGrpSpPr>
        <p:grpSpPr>
          <a:xfrm>
            <a:off x="310106" y="135564"/>
            <a:ext cx="1687022" cy="2028796"/>
            <a:chOff x="310106" y="135564"/>
            <a:chExt cx="1687022" cy="202879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1752F28-2A8A-51E9-7610-EC9A0502E4C4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921446C-322C-FE1B-FFD3-44125E3F580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D35C80B-B438-15E2-B0A1-DF8FF04AC88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08963C-6806-41C1-685A-ADFA43CF1CAA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8F81CD-4827-33A3-9C6C-09684770D4E3}"/>
              </a:ext>
            </a:extLst>
          </p:cNvPr>
          <p:cNvGrpSpPr/>
          <p:nvPr/>
        </p:nvGrpSpPr>
        <p:grpSpPr>
          <a:xfrm>
            <a:off x="2830412" y="2410854"/>
            <a:ext cx="1680931" cy="2028796"/>
            <a:chOff x="2830412" y="2410854"/>
            <a:chExt cx="1680931" cy="202879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9280F43-E0E7-2EC3-05A1-60BF7E4003C2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D8C6AFB0-B4CC-25DE-C4BA-9697C2DC712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B34AC3EA-73D5-05FF-B59C-5BFFB6E75971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B31D15-1297-8574-7DB0-11090C824E5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D13392D-BC53-9C85-26D8-9B5F563D731E}"/>
              </a:ext>
            </a:extLst>
          </p:cNvPr>
          <p:cNvGrpSpPr/>
          <p:nvPr/>
        </p:nvGrpSpPr>
        <p:grpSpPr>
          <a:xfrm>
            <a:off x="317745" y="2414602"/>
            <a:ext cx="1679383" cy="2028796"/>
            <a:chOff x="317745" y="2414602"/>
            <a:chExt cx="1679383" cy="202879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373AA0E-A44D-2108-39C5-605404FF1B3A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8ED7F55-2C59-E693-B577-73494EC4B3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CE8F913D-9BAC-24B3-993B-ACCAA1F48F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E375718-14DE-3957-550E-1650B82F5805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BFD7207-E726-A01F-4CE3-7AD228A38537}"/>
              </a:ext>
            </a:extLst>
          </p:cNvPr>
          <p:cNvGrpSpPr/>
          <p:nvPr/>
        </p:nvGrpSpPr>
        <p:grpSpPr>
          <a:xfrm>
            <a:off x="7772143" y="123403"/>
            <a:ext cx="1676144" cy="2036408"/>
            <a:chOff x="7772143" y="123403"/>
            <a:chExt cx="1676144" cy="2036408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10559-8C6C-F776-338C-5E7D7E9F50C0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1C4613-5A87-1C15-0961-3F200D2AFAF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D9832C3-B7D9-042A-940E-57DDD06A886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8732821-3CE5-1318-7065-2152FFFC327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5079924-CC28-81F1-EC25-69F18A072C61}"/>
              </a:ext>
            </a:extLst>
          </p:cNvPr>
          <p:cNvGrpSpPr/>
          <p:nvPr/>
        </p:nvGrpSpPr>
        <p:grpSpPr>
          <a:xfrm>
            <a:off x="5257928" y="127151"/>
            <a:ext cx="1676144" cy="2032659"/>
            <a:chOff x="5257928" y="127151"/>
            <a:chExt cx="1676144" cy="203265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2B92EBA-C61D-67BD-FE90-C4AD939401A5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2D8A4CA-BC69-4E10-C83C-90284254C54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BED01E4-7FEE-DF17-74D8-87F961BE18C0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4B3DFA0-62F7-EC94-6095-E31714835125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0296367-8C06-93E3-B11F-792A0B2EFC81}"/>
              </a:ext>
            </a:extLst>
          </p:cNvPr>
          <p:cNvGrpSpPr/>
          <p:nvPr/>
        </p:nvGrpSpPr>
        <p:grpSpPr>
          <a:xfrm>
            <a:off x="7863629" y="2403242"/>
            <a:ext cx="1676144" cy="2028796"/>
            <a:chOff x="7863629" y="2403242"/>
            <a:chExt cx="1676144" cy="2028796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4BFF983-D2D3-CC6E-496D-51ABE70202F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75C4C2D-9149-7834-FEF3-55348B300A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F0B099B-C389-1C0C-7883-1569A04C32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F8F5BD-E739-E700-50A9-8CD585C603D9}"/>
                </a:ext>
              </a:extLst>
            </p:cNvPr>
            <p:cNvSpPr/>
            <p:nvPr/>
          </p:nvSpPr>
          <p:spPr>
            <a:xfrm>
              <a:off x="8288050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D139FBE-0AA6-7E21-4DD4-207A847D70B4}"/>
              </a:ext>
            </a:extLst>
          </p:cNvPr>
          <p:cNvGrpSpPr/>
          <p:nvPr/>
        </p:nvGrpSpPr>
        <p:grpSpPr>
          <a:xfrm>
            <a:off x="5349414" y="2403611"/>
            <a:ext cx="1676144" cy="2032175"/>
            <a:chOff x="5349414" y="2403611"/>
            <a:chExt cx="1676144" cy="203217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869A063-63C8-D012-A72A-D2376D05EABD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63F855-8A8B-2B53-FDA5-BAD5A8851F5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BBB7AB9B-0042-4C2E-E5B6-15984752823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437E1CD-515B-2782-96EE-80E44F4B32D8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6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615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992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571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420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995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645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6087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Johannes Weigelt</cp:lastModifiedBy>
  <cp:revision>27</cp:revision>
  <dcterms:created xsi:type="dcterms:W3CDTF">2022-05-29T08:47:08Z</dcterms:created>
  <dcterms:modified xsi:type="dcterms:W3CDTF">2022-06-30T10:15:01Z</dcterms:modified>
</cp:coreProperties>
</file>