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8"/>
    <a:srgbClr val="FFB852"/>
    <a:srgbClr val="00FFFF"/>
    <a:srgbClr val="FFB8FF"/>
    <a:srgbClr val="FF0000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09.07.2022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9307F0B-B03C-54F6-0151-BB06A802CC7B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E1A3C69-3314-2054-2621-FB5EEA5141E1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8A96899C-A755-54C4-6FCB-70F49B1333E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EDF514B-D2EC-EB27-9028-2FECF484D75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0606614-0A09-9470-BFBF-246BD0A2E3BA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13FDD12C-C1F2-84F4-67B9-B1D43B0BABC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0BEF8E8-038E-17E8-8748-2722A211600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CD092B3-DDED-9AB9-E8CF-E579AD5BD55F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solidFill>
              <a:srgbClr val="FF0000"/>
            </a:solidFill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C82C5CE-6289-1D8F-DDDE-1BF03EBA692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E7067B4-536D-21AF-142B-AB22E562C697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C7F8B76-DFFD-0A00-4D3C-A00DE6E61D1B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64A0522-B836-D4BD-334B-71FBF0957F79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18909DCC-5ABD-95C3-8C73-2DB12D3C3B1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8E6C5EF2-7120-F3FA-991E-E9CE93243063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C0E2CF0-A485-27E2-9085-34B3B721D2FE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D5B5723E-653C-E78B-AE9B-F31BF91964F6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228427E-5262-1AA7-B0D4-02AEA66F8503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229497" y="353874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34D89C5-6260-3C21-6AB3-25B988C47E40}"/>
                </a:ext>
              </a:extLst>
            </p:cNvPr>
            <p:cNvGrpSpPr/>
            <p:nvPr/>
          </p:nvGrpSpPr>
          <p:grpSpPr>
            <a:xfrm>
              <a:off x="229497" y="35387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801D501-2C34-4A63-5021-0F6DA5F40120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71638C0-9236-057D-3901-AAC1E96802A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00A1D24-9457-0211-F2EF-BAD4B0656D9A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FC97BC73-CAA5-2DE5-BF94-4997C437EC8D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5F21DF4-BBCD-FED8-E79C-F8ACE055068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6C7CFE8B-0757-C7B3-1EC4-0B12480D9E21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D37C26B-7840-E622-28C2-6D91B2CA7D0F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BF1CA58F-9B5E-5595-FAA5-B1C9E3CFB8E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0A30CC3-8779-E5A5-8185-B6E02ECFE6A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75A00D-D194-15BC-0C02-1A2659BE04EC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9BDB43C-5A39-F90B-701E-2A85AD364550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E81AF31A-6B10-1A20-3EC8-E291FDBA7D5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D4630FD-F143-1696-E9B7-16C5B24F1BF7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1285CC5-E551-48AE-5F56-2CCAB736A1B3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3109B8F4-88FC-73E0-6889-E6FD3B284739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07C4EB5-3AF8-3372-B5D4-0F1865359C31}"/>
                </a:ext>
              </a:extLst>
            </p:cNvPr>
            <p:cNvGrpSpPr/>
            <p:nvPr/>
          </p:nvGrpSpPr>
          <p:grpSpPr>
            <a:xfrm>
              <a:off x="4001664" y="1654095"/>
              <a:ext cx="1676144" cy="2028796"/>
              <a:chOff x="2824321" y="131816"/>
              <a:chExt cx="1676144" cy="202879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067CD81-59E6-EDCB-1770-4E10FE6EB20F}"/>
                  </a:ext>
                </a:extLst>
              </p:cNvPr>
              <p:cNvGrpSpPr/>
              <p:nvPr/>
            </p:nvGrpSpPr>
            <p:grpSpPr>
              <a:xfrm>
                <a:off x="2824321" y="131816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4D10053A-E2CB-EA31-C9DE-7B0C028AF6B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46CDBE6-D78E-6551-F137-A38F4A36BB60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89A1E5-1BD1-463F-D5DE-03872CCAD9A1}"/>
                  </a:ext>
                </a:extLst>
              </p:cNvPr>
              <p:cNvSpPr/>
              <p:nvPr/>
            </p:nvSpPr>
            <p:spPr>
              <a:xfrm>
                <a:off x="3659297" y="104658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F677130-2AEF-5799-6BDE-2F11C76CF443}"/>
                </a:ext>
              </a:extLst>
            </p:cNvPr>
            <p:cNvGrpSpPr/>
            <p:nvPr/>
          </p:nvGrpSpPr>
          <p:grpSpPr>
            <a:xfrm>
              <a:off x="1487449" y="1648512"/>
              <a:ext cx="1687022" cy="2028796"/>
              <a:chOff x="310106" y="135564"/>
              <a:chExt cx="1687022" cy="2028796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BF33804-07D0-9F48-97C4-F23B924EF0E9}"/>
                  </a:ext>
                </a:extLst>
              </p:cNvPr>
              <p:cNvGrpSpPr/>
              <p:nvPr/>
            </p:nvGrpSpPr>
            <p:grpSpPr>
              <a:xfrm>
                <a:off x="310106" y="13556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6E80D70D-2D44-474C-F98A-48A2616CB14E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692F500B-BE2A-D794-BE2F-0C9B5514ABEE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A5A9C61-45F2-F073-0A2D-1A07C4B47123}"/>
                  </a:ext>
                </a:extLst>
              </p:cNvPr>
              <p:cNvSpPr/>
              <p:nvPr/>
            </p:nvSpPr>
            <p:spPr>
              <a:xfrm>
                <a:off x="1155961" y="105591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725551-785E-00DB-B59C-AE1D257F2738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6232191" y="377264"/>
            <a:chExt cx="5866503" cy="516892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F7B0052-A245-D40F-3B79-1BAE8C7C3AA8}"/>
                </a:ext>
              </a:extLst>
            </p:cNvPr>
            <p:cNvGrpSpPr/>
            <p:nvPr/>
          </p:nvGrpSpPr>
          <p:grpSpPr>
            <a:xfrm>
              <a:off x="6232191" y="37726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DBF663E-F7E0-DF5C-8A59-EE8BFB0C269F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631F1AE8-F386-FC79-B5C2-26C8B40350C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8B8C691-0BA7-D7E0-DB7A-58B86FC734E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FB98F10-A42A-4573-3C4D-AFACC792E85B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16EEE-C4AB-0E5D-4246-508E8F917611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EFB6795F-BAF0-B94D-F2BB-C484886F038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E7A97446-4020-4108-253F-8DA1AD9E8392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5BDE43D-5FAE-D2B2-9C8A-F75540004EB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E63576DF-EEB0-4112-733D-DBB1C52DE01F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4DFE1F68-5EA7-13C9-14A4-ED9B4F40D569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CC19CC6-0DAC-5742-07CE-B1F213D4F73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B87B413B-C935-ACCA-CF4E-01057C2B0C7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7020F23-F98C-DC47-03BA-2F4E7E10D4A4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A80811-36DE-FDB0-E881-FF8FE15534B8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9C8CA52-B567-DEA9-4FC7-CC1740344701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D9048847-6AE1-75F0-6DE1-AEA54D13FE9F}"/>
                </a:ext>
              </a:extLst>
            </p:cNvPr>
            <p:cNvGrpSpPr/>
            <p:nvPr/>
          </p:nvGrpSpPr>
          <p:grpSpPr>
            <a:xfrm>
              <a:off x="9163050" y="1633676"/>
              <a:ext cx="1680931" cy="2028796"/>
              <a:chOff x="2830412" y="2410854"/>
              <a:chExt cx="1680931" cy="2028796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4CD695A-E6F5-7746-5653-D3343B54AEB6}"/>
                  </a:ext>
                </a:extLst>
              </p:cNvPr>
              <p:cNvGrpSpPr/>
              <p:nvPr/>
            </p:nvGrpSpPr>
            <p:grpSpPr>
              <a:xfrm>
                <a:off x="2835199" y="241085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538089BB-95A7-6EA0-6B0B-92258A8C428A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CB588F73-F241-3863-3B66-CE2CC67C4E6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BBCD46C-0661-27B6-B4B5-9646C190AFAB}"/>
                  </a:ext>
                </a:extLst>
              </p:cNvPr>
              <p:cNvSpPr/>
              <p:nvPr/>
            </p:nvSpPr>
            <p:spPr>
              <a:xfrm>
                <a:off x="2830412" y="332562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FF35C7C-A5AE-1483-0769-51F9BB318AD3}"/>
                </a:ext>
              </a:extLst>
            </p:cNvPr>
            <p:cNvGrpSpPr/>
            <p:nvPr/>
          </p:nvGrpSpPr>
          <p:grpSpPr>
            <a:xfrm>
              <a:off x="6650383" y="1637424"/>
              <a:ext cx="1679383" cy="2028796"/>
              <a:chOff x="317745" y="2414602"/>
              <a:chExt cx="1679383" cy="202879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310EB28D-2964-80C6-D20B-9320A59E4A9C}"/>
                  </a:ext>
                </a:extLst>
              </p:cNvPr>
              <p:cNvGrpSpPr/>
              <p:nvPr/>
            </p:nvGrpSpPr>
            <p:grpSpPr>
              <a:xfrm>
                <a:off x="320984" y="241460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04DB612D-03A7-CBA1-FFD5-7434DDD486E0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AF874EB-D9EE-D1CC-1E9A-0762A8313836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6F8DF7BB-515A-068C-85D6-9F5DCF702542}"/>
                  </a:ext>
                </a:extLst>
              </p:cNvPr>
              <p:cNvSpPr/>
              <p:nvPr/>
            </p:nvSpPr>
            <p:spPr>
              <a:xfrm>
                <a:off x="317745" y="333495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62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CD6C17-14B0-2B2D-5657-6F6DB4758AC7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95757" y="671115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D68697C-E041-DA6B-36E2-992157F242A2}"/>
                </a:ext>
              </a:extLst>
            </p:cNvPr>
            <p:cNvGrpSpPr/>
            <p:nvPr/>
          </p:nvGrpSpPr>
          <p:grpSpPr>
            <a:xfrm>
              <a:off x="95757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84E13A2-A94A-3A16-43AD-A44ED674A247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3C14738-987A-2991-0D13-67F3F461A57F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10BEA748-AD6D-AEE4-81F4-3A6A40E7DF8D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65A2928B-765E-B7EE-8DED-9E110F61106A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68ED488-3BF0-EF37-1CCF-A9B6D0EB18A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4C0BFF1-B1AE-72E7-E9C8-015F44B4BBD9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12C2AFD6-35DC-A401-E443-000D6DF92EEA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9F96CB5-3A00-B3A2-0421-B6AC62286AC5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80C9E981-8D54-A936-7AA0-6D009AE51494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870CE1-4CD6-12C7-EAF4-A2655C542A72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0EA9E7FB-36BE-DC92-744F-37422C3BF3B6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F8D8D9D-8147-59EF-A38B-26C75B4A3451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2C33C986-D7CF-2A97-3971-9111ABCE7348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1FB45AAE-45A4-D37B-F034-F4B435FCCEAA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0A5397E-11AC-7334-0363-7AFED3984FD6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69E87D8-2F8C-304B-5624-BF9C2F6CA706}"/>
                </a:ext>
              </a:extLst>
            </p:cNvPr>
            <p:cNvGrpSpPr/>
            <p:nvPr/>
          </p:nvGrpSpPr>
          <p:grpSpPr>
            <a:xfrm>
              <a:off x="3448044" y="1128902"/>
              <a:ext cx="1676144" cy="2028796"/>
              <a:chOff x="7863629" y="2403242"/>
              <a:chExt cx="1676144" cy="202879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5540FAE8-5C70-5996-7B3A-7F249F76A32B}"/>
                  </a:ext>
                </a:extLst>
              </p:cNvPr>
              <p:cNvGrpSpPr/>
              <p:nvPr/>
            </p:nvGrpSpPr>
            <p:grpSpPr>
              <a:xfrm>
                <a:off x="7863629" y="240324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6B0F2DD0-BB0C-BE88-39DF-3F71960FDDD2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7B71096-2C2A-9777-7AE7-55F71C4BFAE7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C4A02-D061-EB8C-5171-02ACF4083F59}"/>
                  </a:ext>
                </a:extLst>
              </p:cNvPr>
              <p:cNvSpPr/>
              <p:nvPr/>
            </p:nvSpPr>
            <p:spPr>
              <a:xfrm>
                <a:off x="8278719" y="240361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8B5B3B-1148-6CC4-4B8E-00208042F701}"/>
                </a:ext>
              </a:extLst>
            </p:cNvPr>
            <p:cNvGrpSpPr/>
            <p:nvPr/>
          </p:nvGrpSpPr>
          <p:grpSpPr>
            <a:xfrm>
              <a:off x="933829" y="1129271"/>
              <a:ext cx="1676144" cy="2032175"/>
              <a:chOff x="5349414" y="2403611"/>
              <a:chExt cx="1676144" cy="203217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9A0AF1A-CD83-FE75-1CC4-7C5537762463}"/>
                  </a:ext>
                </a:extLst>
              </p:cNvPr>
              <p:cNvGrpSpPr/>
              <p:nvPr/>
            </p:nvGrpSpPr>
            <p:grpSpPr>
              <a:xfrm>
                <a:off x="5349414" y="2406990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FEB826F3-5093-4A9E-55A3-B5C7A3AF117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F2F2239-77FD-1292-77D1-02283CFBA8F3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38DAEA18-940A-EBD5-CFD6-62D300B34543}"/>
                  </a:ext>
                </a:extLst>
              </p:cNvPr>
              <p:cNvSpPr/>
              <p:nvPr/>
            </p:nvSpPr>
            <p:spPr>
              <a:xfrm>
                <a:off x="5766052" y="240361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4930DC-1F94-BAE5-92A8-FFAC8648FD2B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6229742" y="671115"/>
            <a:chExt cx="5866503" cy="516892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E6ECC24-841A-6DC7-A6BB-EE9E14115143}"/>
                </a:ext>
              </a:extLst>
            </p:cNvPr>
            <p:cNvGrpSpPr/>
            <p:nvPr/>
          </p:nvGrpSpPr>
          <p:grpSpPr>
            <a:xfrm>
              <a:off x="6229742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E767CD9-2F26-4D2B-2EAD-41B2AF1EC5E2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9F4764E-FBCB-E22F-075E-5C837735701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21C2B151-4CAD-04FC-356A-61964E866258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63F6B81-624A-5DAB-BCB7-9237DDC028B1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7FF2278-FDF7-99EE-9FBD-A3B6B1712D3A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7FC35946-15FF-927A-0007-FEC9CE5453B7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73F075CD-D235-7B88-EE46-A2EDD54EE18D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DD0B07ED-49A0-5980-C229-4B1241E768F4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9C0E15-F71B-75DA-8DD3-7B708AF1B35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0F2574B-852E-CAB7-EC03-3B89878127C7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7EC27568-7C94-3674-93F7-7F392F3DB75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01AAEF97-CFEB-86A0-5C35-ABC39D2129E5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380E24A-7E80-3E45-E639-00A193A7B9D9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88CB1CF-28C3-06E4-3DC4-70D0F967F67E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4208AEC-E9E6-1993-491E-4F9AD7DA73C7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255436D-A42A-DC14-BDA7-1A555ECF4CD7}"/>
                </a:ext>
              </a:extLst>
            </p:cNvPr>
            <p:cNvGrpSpPr/>
            <p:nvPr/>
          </p:nvGrpSpPr>
          <p:grpSpPr>
            <a:xfrm>
              <a:off x="9582030" y="2475903"/>
              <a:ext cx="1676144" cy="2036408"/>
              <a:chOff x="7772143" y="123403"/>
              <a:chExt cx="1676144" cy="203640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276C611A-DE57-829F-AB20-5A25C6593B23}"/>
                  </a:ext>
                </a:extLst>
              </p:cNvPr>
              <p:cNvGrpSpPr/>
              <p:nvPr/>
            </p:nvGrpSpPr>
            <p:grpSpPr>
              <a:xfrm>
                <a:off x="7772143" y="123403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A2A6DB8-AC8C-CDA2-64DA-3A1EA9C51FB1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8BBB1619-2D50-D0DB-BF34-55CBA9F9289F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28A21B-0879-B80E-3D0C-0631E8E4EC3C}"/>
                  </a:ext>
                </a:extLst>
              </p:cNvPr>
              <p:cNvSpPr/>
              <p:nvPr/>
            </p:nvSpPr>
            <p:spPr>
              <a:xfrm>
                <a:off x="8196564" y="137408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8D8D8-0C02-70CD-C902-E1B6ADD82951}"/>
                </a:ext>
              </a:extLst>
            </p:cNvPr>
            <p:cNvGrpSpPr/>
            <p:nvPr/>
          </p:nvGrpSpPr>
          <p:grpSpPr>
            <a:xfrm>
              <a:off x="7067815" y="2479651"/>
              <a:ext cx="1676144" cy="2032659"/>
              <a:chOff x="5257928" y="127151"/>
              <a:chExt cx="1676144" cy="2032659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0AC6FD4-A411-E462-C54A-472EF9546B37}"/>
                  </a:ext>
                </a:extLst>
              </p:cNvPr>
              <p:cNvGrpSpPr/>
              <p:nvPr/>
            </p:nvGrpSpPr>
            <p:grpSpPr>
              <a:xfrm>
                <a:off x="5257928" y="127151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8CCD54B9-760F-A0D5-F82A-20629B632F74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77EC3A0-CA93-676A-2830-B94BEE821A7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A4FEBD7-B8B0-3DD9-FE03-654B4E238C94}"/>
                  </a:ext>
                </a:extLst>
              </p:cNvPr>
              <p:cNvSpPr/>
              <p:nvPr/>
            </p:nvSpPr>
            <p:spPr>
              <a:xfrm>
                <a:off x="5674566" y="137408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1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FF60366-5F5F-C0CF-ECD0-9018C78BF1D4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C9EBAF-F570-3468-0463-4D119E7F990F}"/>
              </a:ext>
            </a:extLst>
          </p:cNvPr>
          <p:cNvSpPr/>
          <p:nvPr/>
        </p:nvSpPr>
        <p:spPr>
          <a:xfrm>
            <a:off x="7967956" y="2291835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7AD8B9-6DFB-6453-91E4-EB5EA532E655}"/>
              </a:ext>
            </a:extLst>
          </p:cNvPr>
          <p:cNvSpPr/>
          <p:nvPr/>
        </p:nvSpPr>
        <p:spPr>
          <a:xfrm>
            <a:off x="9129612" y="3446498"/>
            <a:ext cx="2172868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B35FC3-15CD-8F50-DDB5-E9E1CEBCFAD5}"/>
              </a:ext>
            </a:extLst>
          </p:cNvPr>
          <p:cNvSpPr/>
          <p:nvPr/>
        </p:nvSpPr>
        <p:spPr>
          <a:xfrm rot="5400000">
            <a:off x="8330096" y="4246014"/>
            <a:ext cx="2179861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81A532-8DCA-9034-7943-77F0D5991FBB}"/>
              </a:ext>
            </a:extLst>
          </p:cNvPr>
          <p:cNvSpPr/>
          <p:nvPr/>
        </p:nvSpPr>
        <p:spPr>
          <a:xfrm rot="5400000">
            <a:off x="6591108" y="3668683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54F03C-FB49-315C-785A-0EC9E5EE360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527EEB-14DE-57E8-514C-30A397DB9661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9EBF7E-2302-3183-9250-D0DB7B9F96AE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4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1C15C3B-6176-6C6E-9A83-DF37B9FBD308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9FF530B-84D0-2536-1F06-DCD310F1B070}"/>
              </a:ext>
            </a:extLst>
          </p:cNvPr>
          <p:cNvSpPr/>
          <p:nvPr/>
        </p:nvSpPr>
        <p:spPr>
          <a:xfrm>
            <a:off x="9709212" y="2872663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E337ABD-46FE-C555-8194-DE0C2FC10B72}"/>
              </a:ext>
            </a:extLst>
          </p:cNvPr>
          <p:cNvSpPr/>
          <p:nvPr/>
        </p:nvSpPr>
        <p:spPr>
          <a:xfrm rot="5400000">
            <a:off x="8042565" y="4539310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55B518-2153-6E04-14A3-5A1AA13EE409}"/>
              </a:ext>
            </a:extLst>
          </p:cNvPr>
          <p:cNvSpPr/>
          <p:nvPr/>
        </p:nvSpPr>
        <p:spPr>
          <a:xfrm>
            <a:off x="9129613" y="3453491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A61B2A-80BE-9559-4F49-322E7E0F39EB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EC9E59-F6E1-F618-1DE0-15B6856FBE9B}"/>
              </a:ext>
            </a:extLst>
          </p:cNvPr>
          <p:cNvSpPr/>
          <p:nvPr/>
        </p:nvSpPr>
        <p:spPr>
          <a:xfrm>
            <a:off x="326571" y="2872663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3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5F06C8D-8F4E-AF0E-8E57-FCDA0258D8FA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FCD471-7018-E29C-B0B9-35D4DEB10345}"/>
              </a:ext>
            </a:extLst>
          </p:cNvPr>
          <p:cNvSpPr/>
          <p:nvPr/>
        </p:nvSpPr>
        <p:spPr>
          <a:xfrm>
            <a:off x="8549399" y="2873276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D9CC822-E1AA-ED34-EC54-D74B4FA2C3B4}"/>
              </a:ext>
            </a:extLst>
          </p:cNvPr>
          <p:cNvSpPr/>
          <p:nvPr/>
        </p:nvSpPr>
        <p:spPr>
          <a:xfrm>
            <a:off x="9128999" y="2293676"/>
            <a:ext cx="21734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A290054-D7C5-895C-9541-BFD399587762}"/>
              </a:ext>
            </a:extLst>
          </p:cNvPr>
          <p:cNvSpPr/>
          <p:nvPr/>
        </p:nvSpPr>
        <p:spPr>
          <a:xfrm>
            <a:off x="9708599" y="3452877"/>
            <a:ext cx="15938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F4139D-11D1-20C7-7860-04050193D2A8}"/>
              </a:ext>
            </a:extLst>
          </p:cNvPr>
          <p:cNvSpPr/>
          <p:nvPr/>
        </p:nvSpPr>
        <p:spPr>
          <a:xfrm rot="5400000">
            <a:off x="8621858" y="4539618"/>
            <a:ext cx="1593883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C1ABD5-88B6-1D6D-542A-A10C0BFB49F9}"/>
              </a:ext>
            </a:extLst>
          </p:cNvPr>
          <p:cNvSpPr/>
          <p:nvPr/>
        </p:nvSpPr>
        <p:spPr>
          <a:xfrm rot="5400000">
            <a:off x="7160919" y="4237880"/>
            <a:ext cx="219736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2864756-9340-2CC7-92B3-10E74155EAF3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BCA775-6CEB-B13D-1217-A8475B7FCC27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D230D9F-C2BD-1919-B7B6-9114404CCBD0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3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36</cp:revision>
  <dcterms:created xsi:type="dcterms:W3CDTF">2022-05-29T08:47:08Z</dcterms:created>
  <dcterms:modified xsi:type="dcterms:W3CDTF">2022-07-09T10:17:04Z</dcterms:modified>
</cp:coreProperties>
</file>