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13DDC-2B5F-3D07-790B-66DEFF8F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583C8E-9E86-C4DF-EF14-9DE404844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73F41-90E6-0B32-29D6-BBC9EEE2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4654C-1B9E-F630-3913-15A0475E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56964-2F95-788F-5D21-AC5E174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96A46-847B-A36B-B6FF-D266C19D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E07363-B94E-E966-5ABC-42614D13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33996-5F71-2116-3E65-C27A6280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DCC9B-7815-1072-0FF9-F42A82A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2686F-0286-78E2-F293-31633D10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6E060D-3A3B-8B60-4676-3F8A128B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855DC9-48D7-F13A-9D2D-49BBE54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31A00-0D22-8C53-B0BC-751CDC8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B7E62-80FB-9AAA-DB85-870B32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CFF77-5A46-C263-271F-BFAD041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78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94FA-CD85-8A37-6808-1FEDE16B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79E3F-8F62-4AA9-B5DD-C971B877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216D6-976D-0C6B-AB78-165871AF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C52C8-553F-0E46-1B93-805D83E4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7D5C8-198C-3CE2-262C-C4FEC5E1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3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4E333-1228-9F33-F561-E5A165FE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F408B-B9AB-B60A-A54F-3CCB1606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DF6F2-8E0A-E124-1635-A60D9130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B20E4-36C0-4099-06F8-3145E8D5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C564C-8046-6BFC-1993-F118768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4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4F95-3576-22F7-F2A8-71019E27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53F1F-42C6-A66F-9100-2DD66D40C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3FE82-C3D7-4C77-4B40-EE0B9510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CFB55-75C9-CE05-0A3C-64494F0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AA9DEC-59A2-63E6-CF91-B0AB021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D543C1-ABC8-9B0A-1E22-D4A3F3EC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A630-33AA-65C2-8047-AA2792C4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6BDD4-5135-DFBE-8049-EE14647C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D6A3E-D2C9-0CB6-4911-2780C065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C3FAD-AA94-1DA2-00CB-DC45E565F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4478E4-6EF0-42A4-A2A6-775C3FDC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5959BA-1033-99C2-9EF0-0C24B0A7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48F87A-8B0C-59B6-5263-42A17A47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2E105F-B63C-9589-F941-D711491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3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F522C-B796-9035-30A2-4BD483F0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25877-70C7-CF84-4938-5DB73AEC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5655B4-40E4-9426-0F51-1A34E9A2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43283-27EE-DF78-24B8-C722D2A7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AD3FCA-5820-5799-354B-14322032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D82979-8CAC-BFD0-C80A-85058D5A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276FD5-2E17-0FEB-4BD4-60DA4DA8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1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D051-132A-DA33-2E85-05F697B2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D020F-01DD-E136-66DE-8D790FCD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3CB1A7-8D79-3E84-A78C-4D73482A0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2C166-77BC-C52A-D3BC-1364674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5514D9-919B-B09C-90AB-4CD48E8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50DA39-E6A6-2967-47AA-1AE9CE4D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C5788-F937-A408-FF41-768AAF27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F9BC9-EADD-E98F-1FD6-ABBCE6ADD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F9D7A-41B7-A8EF-B524-F98C31A1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244EF8-0EE9-25E9-CA36-B0C08F6C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192C0-95F4-F39E-D779-828BF6AD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E0DA0-B90F-F54A-260C-E5680B8D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49A9D7-22DE-CF97-1806-925B372E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6FE98B-C59F-CC4B-AE1D-5CE2BB0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1CEFA-B0F9-1A36-8591-A79A1D5C6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7AC0-08BB-40AB-9832-358A4E9B3FA3}" type="datetimeFigureOut">
              <a:rPr lang="de-DE" smtClean="0"/>
              <a:t>06.08.2022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AFD23-5436-F371-3D0D-00A62D3E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54104-5C2D-E9FE-B5CD-811AE96E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BE0D-BE16-4E86-9789-92A8B0171C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2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25AB21-5489-73B0-A258-6919D71B1EFA}"/>
              </a:ext>
            </a:extLst>
          </p:cNvPr>
          <p:cNvSpPr/>
          <p:nvPr/>
        </p:nvSpPr>
        <p:spPr>
          <a:xfrm>
            <a:off x="4487284" y="3975639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664B73-8ADE-F885-97A6-FD8DAB438F03}"/>
              </a:ext>
            </a:extLst>
          </p:cNvPr>
          <p:cNvSpPr/>
          <p:nvPr/>
        </p:nvSpPr>
        <p:spPr>
          <a:xfrm>
            <a:off x="5518316" y="1683571"/>
            <a:ext cx="1013926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684414-30B8-8384-AD77-CACEBD36243F}"/>
              </a:ext>
            </a:extLst>
          </p:cNvPr>
          <p:cNvSpPr/>
          <p:nvPr/>
        </p:nvSpPr>
        <p:spPr>
          <a:xfrm>
            <a:off x="9927030" y="1311116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743B120-A14C-CEEA-3AC8-87D6DBB1CD14}"/>
              </a:ext>
            </a:extLst>
          </p:cNvPr>
          <p:cNvSpPr/>
          <p:nvPr/>
        </p:nvSpPr>
        <p:spPr>
          <a:xfrm>
            <a:off x="10583284" y="3431558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Dying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4B42F4-C16C-050A-244C-5CA544C55547}"/>
              </a:ext>
            </a:extLst>
          </p:cNvPr>
          <p:cNvSpPr/>
          <p:nvPr/>
        </p:nvSpPr>
        <p:spPr>
          <a:xfrm>
            <a:off x="8854009" y="5216097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C949B0-A976-74BB-22A5-58D917A98755}"/>
              </a:ext>
            </a:extLst>
          </p:cNvPr>
          <p:cNvSpPr/>
          <p:nvPr/>
        </p:nvSpPr>
        <p:spPr>
          <a:xfrm>
            <a:off x="5936638" y="6027649"/>
            <a:ext cx="1191208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GameOver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E132A76-2031-1E43-99DE-DD313FB17759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944484" y="2060690"/>
            <a:ext cx="1080795" cy="19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FC21B1-7F7C-9652-3A19-2541670989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532242" y="1499676"/>
            <a:ext cx="3394788" cy="3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32382B-85C6-E599-A680-CCD092F0E9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384230" y="1688235"/>
            <a:ext cx="656254" cy="174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FC565C1-FC14-AEF0-AF2A-2DD2BFDDEC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311209" y="3808677"/>
            <a:ext cx="1729275" cy="140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0F4E12-03B3-8C2F-0719-7F1EDE272F9E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5401684" y="4164199"/>
            <a:ext cx="3452325" cy="124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5F3D337-5F6C-E3CD-DD1D-20E4210680F0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7127846" y="5404657"/>
            <a:ext cx="1726163" cy="8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14C4129-D510-D41C-0E2D-987EEB7EDBDB}"/>
              </a:ext>
            </a:extLst>
          </p:cNvPr>
          <p:cNvSpPr/>
          <p:nvPr/>
        </p:nvSpPr>
        <p:spPr>
          <a:xfrm>
            <a:off x="1793849" y="3989620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4656B10-F5EC-9206-FF03-ED7E83312D7D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2708249" y="4164199"/>
            <a:ext cx="1779035" cy="1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958FECAF-CECD-A142-95E7-2A9C3328A641}"/>
              </a:ext>
            </a:extLst>
          </p:cNvPr>
          <p:cNvSpPr/>
          <p:nvPr/>
        </p:nvSpPr>
        <p:spPr>
          <a:xfrm>
            <a:off x="1666328" y="1674469"/>
            <a:ext cx="1687285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LevelTransition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BED8D37-A311-4D5A-521C-9FFE2494D211}"/>
              </a:ext>
            </a:extLst>
          </p:cNvPr>
          <p:cNvCxnSpPr>
            <a:stCxn id="5" idx="1"/>
            <a:endCxn id="46" idx="3"/>
          </p:cNvCxnSpPr>
          <p:nvPr/>
        </p:nvCxnSpPr>
        <p:spPr>
          <a:xfrm flipH="1" flipV="1">
            <a:off x="3353613" y="1863029"/>
            <a:ext cx="2164703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94A680-2FB6-0413-D244-5925AF07B108}"/>
              </a:ext>
            </a:extLst>
          </p:cNvPr>
          <p:cNvCxnSpPr>
            <a:stCxn id="46" idx="2"/>
            <a:endCxn id="4" idx="0"/>
          </p:cNvCxnSpPr>
          <p:nvPr/>
        </p:nvCxnSpPr>
        <p:spPr>
          <a:xfrm>
            <a:off x="2509971" y="2051588"/>
            <a:ext cx="2434513" cy="19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53DA651-A763-9FC0-6B85-CFCEE489FE8F}"/>
              </a:ext>
            </a:extLst>
          </p:cNvPr>
          <p:cNvSpPr txBox="1"/>
          <p:nvPr/>
        </p:nvSpPr>
        <p:spPr>
          <a:xfrm>
            <a:off x="3756124" y="1467435"/>
            <a:ext cx="147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eaten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11C36B3-0CBE-BD46-11D8-6DDFE7A5BDCE}"/>
              </a:ext>
            </a:extLst>
          </p:cNvPr>
          <p:cNvSpPr txBox="1"/>
          <p:nvPr/>
        </p:nvSpPr>
        <p:spPr>
          <a:xfrm>
            <a:off x="2251049" y="2597635"/>
            <a:ext cx="155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Increment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and </a:t>
            </a:r>
            <a:r>
              <a:rPr lang="de-DE" dirty="0" err="1"/>
              <a:t>restart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06873AA-DE55-4FC4-B221-3FB60C81D816}"/>
              </a:ext>
            </a:extLst>
          </p:cNvPr>
          <p:cNvSpPr txBox="1"/>
          <p:nvPr/>
        </p:nvSpPr>
        <p:spPr>
          <a:xfrm>
            <a:off x="6996326" y="122073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Pacman was </a:t>
            </a:r>
            <a:r>
              <a:rPr lang="de-DE" dirty="0" err="1"/>
              <a:t>hit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ghost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53D4FC2-1C82-1DE5-C1A4-A9A6F7B62BDC}"/>
              </a:ext>
            </a:extLst>
          </p:cNvPr>
          <p:cNvSpPr txBox="1"/>
          <p:nvPr/>
        </p:nvSpPr>
        <p:spPr>
          <a:xfrm>
            <a:off x="5695761" y="2874634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459609E-DD90-B965-5208-2B021CE7008F}"/>
              </a:ext>
            </a:extLst>
          </p:cNvPr>
          <p:cNvSpPr txBox="1"/>
          <p:nvPr/>
        </p:nvSpPr>
        <p:spPr>
          <a:xfrm>
            <a:off x="10841430" y="2188842"/>
            <a:ext cx="124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DCC845C-415D-72C2-1E3A-B9D8320AAE78}"/>
              </a:ext>
            </a:extLst>
          </p:cNvPr>
          <p:cNvSpPr txBox="1"/>
          <p:nvPr/>
        </p:nvSpPr>
        <p:spPr>
          <a:xfrm>
            <a:off x="10281591" y="4310054"/>
            <a:ext cx="1247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dying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479B223-ED40-42F8-0D39-A5AE5AFA4D11}"/>
              </a:ext>
            </a:extLst>
          </p:cNvPr>
          <p:cNvSpPr txBox="1"/>
          <p:nvPr/>
        </p:nvSpPr>
        <p:spPr>
          <a:xfrm>
            <a:off x="6351107" y="4282054"/>
            <a:ext cx="281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Restart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lifes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remaining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4E697B3-62A4-D432-CA85-28ABE173026C}"/>
              </a:ext>
            </a:extLst>
          </p:cNvPr>
          <p:cNvSpPr txBox="1"/>
          <p:nvPr/>
        </p:nvSpPr>
        <p:spPr>
          <a:xfrm>
            <a:off x="7924717" y="5857426"/>
            <a:ext cx="22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Over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lifes</a:t>
            </a:r>
            <a:r>
              <a:rPr lang="de-DE" dirty="0"/>
              <a:t> </a:t>
            </a:r>
            <a:r>
              <a:rPr lang="de-DE" dirty="0" err="1"/>
              <a:t>remain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3197C7-6CCC-18C7-9A60-2E42DBD89FC7}"/>
              </a:ext>
            </a:extLst>
          </p:cNvPr>
          <p:cNvSpPr txBox="1"/>
          <p:nvPr/>
        </p:nvSpPr>
        <p:spPr>
          <a:xfrm>
            <a:off x="2601358" y="4361864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After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D0C9500-8E49-5606-F6E9-8F03B5B119A2}"/>
              </a:ext>
            </a:extLst>
          </p:cNvPr>
          <p:cNvSpPr/>
          <p:nvPr/>
        </p:nvSpPr>
        <p:spPr>
          <a:xfrm>
            <a:off x="150884" y="3989640"/>
            <a:ext cx="914400" cy="377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Loading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D15BF0-9B23-651B-E72B-F51BAA7FE314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flipV="1">
            <a:off x="1065284" y="4178180"/>
            <a:ext cx="728565" cy="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9FE9B0-A981-ED7E-797B-5B8C9DBCAB85}"/>
              </a:ext>
            </a:extLst>
          </p:cNvPr>
          <p:cNvSpPr txBox="1"/>
          <p:nvPr/>
        </p:nvSpPr>
        <p:spPr>
          <a:xfrm>
            <a:off x="648928" y="3624011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assets</a:t>
            </a:r>
            <a:r>
              <a:rPr lang="de-DE" dirty="0"/>
              <a:t> </a:t>
            </a:r>
            <a:r>
              <a:rPr lang="de-DE" dirty="0" err="1"/>
              <a:t>loaded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7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Weigelt, Johannes</dc:creator>
  <cp:lastModifiedBy>Johannes Weigelt</cp:lastModifiedBy>
  <cp:revision>3</cp:revision>
  <dcterms:created xsi:type="dcterms:W3CDTF">2022-07-30T09:16:30Z</dcterms:created>
  <dcterms:modified xsi:type="dcterms:W3CDTF">2022-08-06T12:59:51Z</dcterms:modified>
</cp:coreProperties>
</file>