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8"/>
    <a:srgbClr val="FFB852"/>
    <a:srgbClr val="00FFFF"/>
    <a:srgbClr val="FFB8FF"/>
    <a:srgbClr val="FF0000"/>
    <a:srgbClr val="D03E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91D15-2363-2560-B7F0-01C14F144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CB90B4-D1BC-D6B2-0DDC-C4DD526C3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44CAE9-6ACF-36F7-0713-7EC272F04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A32717-1EBA-AAAD-7781-6DC3D8BEB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5CF815-8FBC-B750-FA82-9ED764A5C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3605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B779FC-932A-D49E-23F8-B42927978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875305D-6084-77CF-D086-D0B6D8D47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930F01-395D-EB5C-4CB4-BF126C4BA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F81F76-7AAD-BD29-3F88-C6284AB2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55233A-45D7-8631-FBD8-5CDB840EF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338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DC51451-30D5-3E17-52A6-597C1FA539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237B71-8E7A-9C24-6BEA-A4884410D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3F99B9-33BA-2352-85CA-9BE4C1F66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916970-DCF6-619E-48D1-95F238B69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0AD4EA-457A-1B65-98DB-C79CB8F69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856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B8EFB1-954C-AE3D-5AE1-73105878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BB8251-688A-270B-8314-5AA3D0D99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6B1D7A-BE20-6000-6419-7CB5F1A5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DFFE51-9A3F-A68A-EA05-8921036F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D022A1-6C5C-9ABB-9EE9-7A4BB43E7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208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C1C4B3-0448-7D2A-4D4D-9E78B85D1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B76497-2859-8776-1BF2-790C8DCD8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351DB3-552E-0713-F4E3-D5A0F7C48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E54285-39F8-5258-80D7-04C459C8A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5C3637-A63C-30A0-6158-214FA60E6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11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5FCD06-F19A-BE56-FFD2-546C954FD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C7486A-DE70-196D-EC62-1F3F2C9A8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ECEE37F-B858-417F-0A67-57A16F73A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C14056-7863-878C-503B-BF81B93C3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3FDBDD-49AF-AAF0-203D-D167B6627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A1EE06E-3E88-41F4-6BAA-BFDBAB13C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708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6A376B-5036-F172-1A69-7BD9BF2ED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0A6F2B-826A-CB15-2982-816AFBF33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4011BF-9B07-187A-57CD-A0C130F75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C909A1-6E58-8CFE-49B3-45BFF0C26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7E815BF-8766-E47C-01FB-48DFA1F04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D7EF65-AD1B-7EE5-22C9-35FA74DD1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B9610D4-6E17-F8BB-026F-8986DDDE2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1B8F770-8B18-9BE5-0138-AFB1AFB41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97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531555-7C0D-B776-297F-51A1E18FD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8392443-070E-1169-338C-A176F72AC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ECA2E5-370B-A846-E8F8-82CBB0010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FA6674C-BCB5-96F3-A91F-8926EF898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7266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D4E5631-C97C-599B-5B82-BA4C89BF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278895A-D61B-691E-C963-41C6E137D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360149-AAF9-551F-CE57-C24A2BA4F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571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1FBEAB-6EAC-5613-B4D2-756940175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83EFD0-D844-D6BA-2D4D-6CCE5291D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AC1EFF-75D7-2A4E-290C-D0C243717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E7EC72-D056-FA72-282B-D428975D9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DE2144-8259-BCDA-6CD2-27B03A7D4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DE8F07-74BC-50BA-09CA-7F0B64A3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720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23E4E-AEAF-8243-68C2-13C352561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D399B81-1925-D25B-D176-9F6C309365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E371806-DCF7-AB99-3244-8D39A7677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509E37-3F28-D8A8-CC01-00377752F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FC6D8A-F95B-1237-9D68-444548431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E849D3-898F-98F4-2BC3-35D69C5FA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579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8DE1D4F-47A2-F8A3-69D8-D2FF65DE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DC121E-4B9A-4930-4D46-DEE6666B1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1A4292-A7C7-2D02-3C8F-61C917B3D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585A2-760E-46F2-B064-85F0DFCDA2A3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2915AF-3D52-BCBB-9E3E-69C07E776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EB4759-D718-7772-ED06-348A00D0F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921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Erste Hilfe-Kasten, Vektorgrafiken, ClipArt enthält.&#10;&#10;Automatisch generierte Beschreibung">
            <a:extLst>
              <a:ext uri="{FF2B5EF4-FFF2-40B4-BE49-F238E27FC236}">
                <a16:creationId xmlns:a16="http://schemas.microsoft.com/office/drawing/2014/main" id="{3F0B545F-4E12-FDAF-DCD7-A4F908107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139" y="-75501"/>
            <a:ext cx="2239861" cy="2239861"/>
          </a:xfrm>
          <a:prstGeom prst="rect">
            <a:avLst/>
          </a:prstGeom>
        </p:spPr>
      </p:pic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39307F0B-B03C-54F6-0151-BB06A802CC7B}"/>
              </a:ext>
            </a:extLst>
          </p:cNvPr>
          <p:cNvGrpSpPr/>
          <p:nvPr/>
        </p:nvGrpSpPr>
        <p:grpSpPr>
          <a:xfrm>
            <a:off x="1784598" y="801743"/>
            <a:ext cx="5866503" cy="5168921"/>
            <a:chOff x="1784598" y="801743"/>
            <a:chExt cx="5866503" cy="5168921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DE1A3C69-3314-2054-2621-FB5EEA5141E1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solidFill>
              <a:srgbClr val="FF0000"/>
            </a:solidFill>
          </p:grpSpPr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8A96899C-A755-54C4-6FCB-70F49B1333EF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9EDF514B-D2EC-EB27-9028-2FECF484D759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C0606614-0A09-9470-BFBF-246BD0A2E3BA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solidFill>
              <a:srgbClr val="FF0000"/>
            </a:solidFill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13FDD12C-C1F2-84F4-67B9-B1D43B0BABC3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D0BEF8E8-038E-17E8-8748-2722A211600B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0CD092B3-DDED-9AB9-E8CF-E579AD5BD55F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solidFill>
              <a:srgbClr val="FF0000"/>
            </a:solidFill>
          </p:grpSpPr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7C82C5CE-6289-1D8F-DDDE-1BF03EBA692D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BE7067B4-536D-21AF-142B-AB22E562C697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8C7F8B76-DFFD-0A00-4D3C-A00DE6E61D1B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E64A0522-B836-D4BD-334B-71FBF0957F79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</p:grpSpPr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18909DCC-5ABD-95C3-8C73-2DB12D3C3B1C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8E6C5EF2-7120-F3FA-991E-E9CE93243063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0C0E2CF0-A485-27E2-9085-34B3B721D2FE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D5B5723E-653C-E78B-AE9B-F31BF91964F6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pic>
        <p:nvPicPr>
          <p:cNvPr id="30" name="Grafik 29">
            <a:extLst>
              <a:ext uri="{FF2B5EF4-FFF2-40B4-BE49-F238E27FC236}">
                <a16:creationId xmlns:a16="http://schemas.microsoft.com/office/drawing/2014/main" id="{D685462A-7BA6-FE4B-A603-FDB8C578A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044" y="2243622"/>
            <a:ext cx="2438956" cy="2438956"/>
          </a:xfrm>
          <a:prstGeom prst="rect">
            <a:avLst/>
          </a:prstGeom>
        </p:spPr>
      </p:pic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CFE886D6-67A7-2BA3-D5D5-6D326087C5E9}"/>
              </a:ext>
            </a:extLst>
          </p:cNvPr>
          <p:cNvGrpSpPr/>
          <p:nvPr/>
        </p:nvGrpSpPr>
        <p:grpSpPr>
          <a:xfrm>
            <a:off x="5556765" y="2101964"/>
            <a:ext cx="1676144" cy="2028796"/>
            <a:chOff x="2824321" y="131816"/>
            <a:chExt cx="1676144" cy="2028796"/>
          </a:xfrm>
        </p:grpSpPr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B236FF5A-63D6-8BC4-7E44-624870F225D3}"/>
                </a:ext>
              </a:extLst>
            </p:cNvPr>
            <p:cNvGrpSpPr/>
            <p:nvPr/>
          </p:nvGrpSpPr>
          <p:grpSpPr>
            <a:xfrm>
              <a:off x="2824321" y="131816"/>
              <a:ext cx="1676144" cy="2028796"/>
              <a:chOff x="1572639" y="2721713"/>
              <a:chExt cx="2736000" cy="3311640"/>
            </a:xfrm>
          </p:grpSpPr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42214B0A-097D-EC54-2461-670A54AB566A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4FC58BD3-0382-5CCA-4E2D-2CB7A87A890F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6C9FB9AB-05FE-DE93-98C7-DECD42A5673A}"/>
                </a:ext>
              </a:extLst>
            </p:cNvPr>
            <p:cNvSpPr/>
            <p:nvPr/>
          </p:nvSpPr>
          <p:spPr>
            <a:xfrm>
              <a:off x="3659297" y="104658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2158EC25-2DDB-B190-523F-84EC697BEF6F}"/>
              </a:ext>
            </a:extLst>
          </p:cNvPr>
          <p:cNvGrpSpPr/>
          <p:nvPr/>
        </p:nvGrpSpPr>
        <p:grpSpPr>
          <a:xfrm>
            <a:off x="3042550" y="2096381"/>
            <a:ext cx="1687022" cy="2028796"/>
            <a:chOff x="310106" y="135564"/>
            <a:chExt cx="1687022" cy="2028796"/>
          </a:xfrm>
        </p:grpSpPr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D4986031-A6BF-7FF0-63C6-30ACD2C2E7D0}"/>
                </a:ext>
              </a:extLst>
            </p:cNvPr>
            <p:cNvGrpSpPr/>
            <p:nvPr/>
          </p:nvGrpSpPr>
          <p:grpSpPr>
            <a:xfrm>
              <a:off x="310106" y="135564"/>
              <a:ext cx="1676144" cy="2028796"/>
              <a:chOff x="1572639" y="2721713"/>
              <a:chExt cx="2736000" cy="3311640"/>
            </a:xfrm>
          </p:grpSpPr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459EE197-1DD5-CDA5-35B7-F997088EBFB7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C0A4D879-D03B-C6E8-E6E5-DF4C88836F97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28672009-AD87-C918-7CA8-4F8EC2656E24}"/>
                </a:ext>
              </a:extLst>
            </p:cNvPr>
            <p:cNvSpPr/>
            <p:nvPr/>
          </p:nvSpPr>
          <p:spPr>
            <a:xfrm>
              <a:off x="1155961" y="105591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0643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99E0CD2-AA7C-2E75-FCDB-96C06F7303E2}"/>
              </a:ext>
            </a:extLst>
          </p:cNvPr>
          <p:cNvGrpSpPr/>
          <p:nvPr/>
        </p:nvGrpSpPr>
        <p:grpSpPr>
          <a:xfrm>
            <a:off x="95757" y="671115"/>
            <a:ext cx="5866503" cy="5168921"/>
            <a:chOff x="1784598" y="801743"/>
            <a:chExt cx="5866503" cy="5168921"/>
          </a:xfrm>
          <a:solidFill>
            <a:srgbClr val="FFB852"/>
          </a:solidFill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A06F0B41-031F-1233-87CE-CC32167C0DA0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632F2468-CD05-5E71-6EC8-A056DFE210B8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DAE24DA0-2B6B-1A3D-03D8-ED9418A4B1B2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01BADDBA-A110-6930-1173-FC3E19EB9452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02DDEA2B-3F75-C8E7-4DDE-DEDCDCCD0EA1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8C06ECF6-53C3-CF45-FED6-D051E454A520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1060DADA-8965-325D-F14D-8B63B36FD135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EEA5B79E-FA7E-9EF0-0E32-C3033F2C4847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72C4DF83-B960-7812-68F9-C633EC75E393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AA400006-F811-A4D3-8065-0E7B6738D146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91D11890-B115-0F6F-2520-819A911C4E70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54463678-1E65-527B-5CBC-5F57CE76BDB0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8CFC4586-26C6-5914-AB16-0CA9035D5D57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E1C1F22E-D60B-A86D-DC24-773965FB2236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1EC5522F-7ECE-9833-A810-C84E2655C96B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FC1B945-B06C-169E-C677-DC3F19DB8F5C}"/>
              </a:ext>
            </a:extLst>
          </p:cNvPr>
          <p:cNvGrpSpPr/>
          <p:nvPr/>
        </p:nvGrpSpPr>
        <p:grpSpPr>
          <a:xfrm>
            <a:off x="6229742" y="671115"/>
            <a:ext cx="5866503" cy="5168921"/>
            <a:chOff x="1784598" y="801743"/>
            <a:chExt cx="5866503" cy="5168921"/>
          </a:xfrm>
          <a:solidFill>
            <a:srgbClr val="FFB852"/>
          </a:solidFill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C9F6682F-59AE-9AC2-7BD8-EC55ECA427AB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32BFEA3F-2A70-3FEA-E4CB-ED7D111A079E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CDEF7B44-39FE-2823-9D2A-848984DC3CE5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187C3CC1-4D18-BD1C-23D4-FD79E490C5D3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4D8AFDC-4C4A-B087-5CA0-1E4B0131CE82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568E06C-B571-A970-285B-A11CCB9B3475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E8887008-B198-C33E-25C1-52DA9D3BF814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59E63743-1B27-A9DF-53E0-09501FAAE70F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3AF69C54-B720-FD55-1675-AF368C1DF9A4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3C5B9562-3E94-3D50-1F11-FDE9FC9963E8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28BE943D-E3FC-DFAB-84EB-950B84052697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DF08F9EC-98F8-60C9-FCD6-FFA93DBFA4E5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2FFFB258-B905-59BD-FAD1-8B67339FAD5D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9C032B71-5787-51D7-4B4B-EEE3A9949093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F5CAB5F1-8044-EB90-CEDE-B13D92EF76B2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77B49A2B-3EF5-5213-4424-E2CBDCCEF793}"/>
              </a:ext>
            </a:extLst>
          </p:cNvPr>
          <p:cNvGrpSpPr/>
          <p:nvPr/>
        </p:nvGrpSpPr>
        <p:grpSpPr>
          <a:xfrm>
            <a:off x="3448044" y="1128902"/>
            <a:ext cx="1676144" cy="2028796"/>
            <a:chOff x="7863629" y="2403242"/>
            <a:chExt cx="1676144" cy="2028796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BA3074E0-7CC1-8AD7-710F-CD69A8A001DE}"/>
                </a:ext>
              </a:extLst>
            </p:cNvPr>
            <p:cNvGrpSpPr/>
            <p:nvPr/>
          </p:nvGrpSpPr>
          <p:grpSpPr>
            <a:xfrm>
              <a:off x="7863629" y="2403242"/>
              <a:ext cx="1676144" cy="2028796"/>
              <a:chOff x="1572639" y="2721713"/>
              <a:chExt cx="2736000" cy="3311640"/>
            </a:xfrm>
          </p:grpSpPr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F92630AF-8627-62BB-F32E-5372013397FC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FE1C418C-42A0-0631-FB60-4E497FC0A435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8063F1AF-9CA4-923F-B7A6-362CC5B8E11A}"/>
                </a:ext>
              </a:extLst>
            </p:cNvPr>
            <p:cNvSpPr/>
            <p:nvPr/>
          </p:nvSpPr>
          <p:spPr>
            <a:xfrm>
              <a:off x="8278719" y="240361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B6495D3D-97DC-0362-5E13-DAE57AECA38F}"/>
              </a:ext>
            </a:extLst>
          </p:cNvPr>
          <p:cNvGrpSpPr/>
          <p:nvPr/>
        </p:nvGrpSpPr>
        <p:grpSpPr>
          <a:xfrm>
            <a:off x="933829" y="1129271"/>
            <a:ext cx="1676144" cy="2032175"/>
            <a:chOff x="5349414" y="2403611"/>
            <a:chExt cx="1676144" cy="2032175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87344EFC-1076-9C89-75F0-4842F951DD2F}"/>
                </a:ext>
              </a:extLst>
            </p:cNvPr>
            <p:cNvGrpSpPr/>
            <p:nvPr/>
          </p:nvGrpSpPr>
          <p:grpSpPr>
            <a:xfrm>
              <a:off x="5349414" y="2406990"/>
              <a:ext cx="1676144" cy="2028796"/>
              <a:chOff x="1572639" y="2721713"/>
              <a:chExt cx="2736000" cy="3311640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3C9AEDBA-506A-61B8-FBA3-2838057A43FF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29715E04-2C1C-9ACB-30DB-A411626703BC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A0258007-A2B0-61AD-2883-86FD23EB0B4A}"/>
                </a:ext>
              </a:extLst>
            </p:cNvPr>
            <p:cNvSpPr/>
            <p:nvPr/>
          </p:nvSpPr>
          <p:spPr>
            <a:xfrm>
              <a:off x="5766052" y="240361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448E533E-9B1E-49D1-A347-123704C108CD}"/>
              </a:ext>
            </a:extLst>
          </p:cNvPr>
          <p:cNvGrpSpPr/>
          <p:nvPr/>
        </p:nvGrpSpPr>
        <p:grpSpPr>
          <a:xfrm>
            <a:off x="9582030" y="2475903"/>
            <a:ext cx="1676144" cy="2036408"/>
            <a:chOff x="7772143" y="123403"/>
            <a:chExt cx="1676144" cy="2036408"/>
          </a:xfrm>
        </p:grpSpPr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C84B7C0E-F177-F4D1-BFE9-456E03BE71C2}"/>
                </a:ext>
              </a:extLst>
            </p:cNvPr>
            <p:cNvGrpSpPr/>
            <p:nvPr/>
          </p:nvGrpSpPr>
          <p:grpSpPr>
            <a:xfrm>
              <a:off x="7772143" y="123403"/>
              <a:ext cx="1676144" cy="2028796"/>
              <a:chOff x="1572639" y="2721713"/>
              <a:chExt cx="2736000" cy="3311640"/>
            </a:xfrm>
          </p:grpSpPr>
          <p:sp>
            <p:nvSpPr>
              <p:cNvPr id="59" name="Rechteck 58">
                <a:extLst>
                  <a:ext uri="{FF2B5EF4-FFF2-40B4-BE49-F238E27FC236}">
                    <a16:creationId xmlns:a16="http://schemas.microsoft.com/office/drawing/2014/main" id="{AF125D84-68CA-5B81-993F-46DAEF96357C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B0F0C8F3-FCE6-931D-F498-8927D5C8720C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DDD6CE8D-ABB2-FDA7-2052-0A34FE8EA745}"/>
                </a:ext>
              </a:extLst>
            </p:cNvPr>
            <p:cNvSpPr/>
            <p:nvPr/>
          </p:nvSpPr>
          <p:spPr>
            <a:xfrm>
              <a:off x="8196564" y="137408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673DF782-BC33-BE9C-8315-F8921E99D8D5}"/>
              </a:ext>
            </a:extLst>
          </p:cNvPr>
          <p:cNvGrpSpPr/>
          <p:nvPr/>
        </p:nvGrpSpPr>
        <p:grpSpPr>
          <a:xfrm>
            <a:off x="7067815" y="2479651"/>
            <a:ext cx="1676144" cy="2032659"/>
            <a:chOff x="5257928" y="127151"/>
            <a:chExt cx="1676144" cy="2032659"/>
          </a:xfrm>
        </p:grpSpPr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5C251F79-DFE8-1987-56FA-646DB6C74F3C}"/>
                </a:ext>
              </a:extLst>
            </p:cNvPr>
            <p:cNvGrpSpPr/>
            <p:nvPr/>
          </p:nvGrpSpPr>
          <p:grpSpPr>
            <a:xfrm>
              <a:off x="5257928" y="127151"/>
              <a:ext cx="1676144" cy="2028796"/>
              <a:chOff x="1572639" y="2721713"/>
              <a:chExt cx="2736000" cy="3311640"/>
            </a:xfrm>
          </p:grpSpPr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A1D4CB84-AFA1-89DA-8E14-41D8690C788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Rechteck 64">
                <a:extLst>
                  <a:ext uri="{FF2B5EF4-FFF2-40B4-BE49-F238E27FC236}">
                    <a16:creationId xmlns:a16="http://schemas.microsoft.com/office/drawing/2014/main" id="{706EBB60-10D8-71B8-79CD-2F317E8E90C7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9B993C5E-0CEB-EF99-C624-19D4DC0BA122}"/>
                </a:ext>
              </a:extLst>
            </p:cNvPr>
            <p:cNvSpPr/>
            <p:nvPr/>
          </p:nvSpPr>
          <p:spPr>
            <a:xfrm>
              <a:off x="5674566" y="137408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064506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ClipArt, Vektorgrafiken enthält.&#10;&#10;Automatisch generierte Beschreibung">
            <a:extLst>
              <a:ext uri="{FF2B5EF4-FFF2-40B4-BE49-F238E27FC236}">
                <a16:creationId xmlns:a16="http://schemas.microsoft.com/office/drawing/2014/main" id="{7D74FD1D-131E-4F79-9F01-42C401CCE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823" y="0"/>
            <a:ext cx="1905266" cy="1971950"/>
          </a:xfrm>
          <a:prstGeom prst="rect">
            <a:avLst/>
          </a:prstGeom>
        </p:spPr>
      </p:pic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A6F74904-E6C8-4AE1-9C0D-0153A202D950}"/>
              </a:ext>
            </a:extLst>
          </p:cNvPr>
          <p:cNvGrpSpPr/>
          <p:nvPr/>
        </p:nvGrpSpPr>
        <p:grpSpPr>
          <a:xfrm>
            <a:off x="966617" y="652454"/>
            <a:ext cx="5866503" cy="5168921"/>
            <a:chOff x="1784598" y="801743"/>
            <a:chExt cx="5866503" cy="5168921"/>
          </a:xfrm>
          <a:solidFill>
            <a:srgbClr val="0000F8"/>
          </a:solidFill>
        </p:grpSpPr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9520A9F3-455C-451F-AE75-00A454385584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7C50B6CA-92CD-4C0E-A88C-8151A8C4CB94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88DF3D44-CA28-43BA-9818-4B8A851D038F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313D0485-7F98-4C08-9453-1414046BBFB1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745EED46-377D-4C15-AEE5-E410ECC117CA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3C4BF288-2183-4432-B6DC-C4E1C4F4A589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FC3A41BC-F7B9-4388-B0FC-EFEEAA047A2E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517E22FA-F977-4778-A3FE-F72A181C913D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38631E3F-4687-4C19-89B2-1B73F160046A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465E7849-7E76-4A9C-95C2-28CEE8A03CD0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229C6570-2F11-403E-BDCD-8EBAE4C967D1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39AD0531-F925-467E-BB51-36E6323ABCEF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E53FCB00-EF92-4FD9-AECC-0083B95E5A2E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76893B0E-3A56-4503-8BE3-455342B6978A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D5C56DA6-D92A-4194-94A0-9B7DDC798BBA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38" name="Rechteck 37">
            <a:extLst>
              <a:ext uri="{FF2B5EF4-FFF2-40B4-BE49-F238E27FC236}">
                <a16:creationId xmlns:a16="http://schemas.microsoft.com/office/drawing/2014/main" id="{B75658F0-BE9E-4A49-B43D-2C07EC481721}"/>
              </a:ext>
            </a:extLst>
          </p:cNvPr>
          <p:cNvSpPr/>
          <p:nvPr/>
        </p:nvSpPr>
        <p:spPr>
          <a:xfrm>
            <a:off x="2642099" y="2401463"/>
            <a:ext cx="751823" cy="774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6692FF2E-A92E-4263-95AD-B0683FD2A67A}"/>
              </a:ext>
            </a:extLst>
          </p:cNvPr>
          <p:cNvSpPr/>
          <p:nvPr/>
        </p:nvSpPr>
        <p:spPr>
          <a:xfrm>
            <a:off x="1849027" y="4207210"/>
            <a:ext cx="34051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8D845A52-D281-4357-A88E-D7C99CAEB5A2}"/>
              </a:ext>
            </a:extLst>
          </p:cNvPr>
          <p:cNvSpPr/>
          <p:nvPr/>
        </p:nvSpPr>
        <p:spPr>
          <a:xfrm>
            <a:off x="3557537" y="3874046"/>
            <a:ext cx="68400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110C0345-0208-4278-A32E-0288B066AB5A}"/>
              </a:ext>
            </a:extLst>
          </p:cNvPr>
          <p:cNvSpPr/>
          <p:nvPr/>
        </p:nvSpPr>
        <p:spPr>
          <a:xfrm>
            <a:off x="4241537" y="4224547"/>
            <a:ext cx="68400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A6415125-42C1-4389-ADEE-5179B56AECCF}"/>
              </a:ext>
            </a:extLst>
          </p:cNvPr>
          <p:cNvSpPr/>
          <p:nvPr/>
        </p:nvSpPr>
        <p:spPr>
          <a:xfrm>
            <a:off x="2873537" y="4208641"/>
            <a:ext cx="68400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6F706023-42CE-4EAC-AE5B-BBE67EB4DCDA}"/>
              </a:ext>
            </a:extLst>
          </p:cNvPr>
          <p:cNvSpPr/>
          <p:nvPr/>
        </p:nvSpPr>
        <p:spPr>
          <a:xfrm>
            <a:off x="2189537" y="3857319"/>
            <a:ext cx="68400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E810C1F1-A175-4C80-AC4C-8ECE1E2345BC}"/>
              </a:ext>
            </a:extLst>
          </p:cNvPr>
          <p:cNvSpPr/>
          <p:nvPr/>
        </p:nvSpPr>
        <p:spPr>
          <a:xfrm>
            <a:off x="4920322" y="3868458"/>
            <a:ext cx="68400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229B1496-D4CD-4E1B-9D6A-62A806FA74F7}"/>
              </a:ext>
            </a:extLst>
          </p:cNvPr>
          <p:cNvSpPr/>
          <p:nvPr/>
        </p:nvSpPr>
        <p:spPr>
          <a:xfrm>
            <a:off x="5612374" y="4210320"/>
            <a:ext cx="34051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5A46D269-51DE-4E48-9379-558F451433F3}"/>
              </a:ext>
            </a:extLst>
          </p:cNvPr>
          <p:cNvSpPr/>
          <p:nvPr/>
        </p:nvSpPr>
        <p:spPr>
          <a:xfrm>
            <a:off x="4405153" y="2401462"/>
            <a:ext cx="751823" cy="774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133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Erste Hilfe-Kasten, Vektorgrafiken, ClipArt enthält.&#10;&#10;Automatisch generierte Beschreibung">
            <a:extLst>
              <a:ext uri="{FF2B5EF4-FFF2-40B4-BE49-F238E27FC236}">
                <a16:creationId xmlns:a16="http://schemas.microsoft.com/office/drawing/2014/main" id="{531D6E02-9FD6-F3D4-4A3E-A94DCE7CB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139" y="-75501"/>
            <a:ext cx="2239861" cy="2239861"/>
          </a:xfrm>
          <a:prstGeom prst="rect">
            <a:avLst/>
          </a:prstGeom>
        </p:spPr>
      </p:pic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D67F0AD6-D078-8195-C192-4883C15EDD67}"/>
              </a:ext>
            </a:extLst>
          </p:cNvPr>
          <p:cNvGrpSpPr/>
          <p:nvPr/>
        </p:nvGrpSpPr>
        <p:grpSpPr>
          <a:xfrm>
            <a:off x="2824321" y="131816"/>
            <a:ext cx="1676144" cy="2028796"/>
            <a:chOff x="2824321" y="131816"/>
            <a:chExt cx="1676144" cy="2028796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A8A97DF0-EB28-CC56-ED69-558B3EEBAA8F}"/>
                </a:ext>
              </a:extLst>
            </p:cNvPr>
            <p:cNvGrpSpPr/>
            <p:nvPr/>
          </p:nvGrpSpPr>
          <p:grpSpPr>
            <a:xfrm>
              <a:off x="2824321" y="131816"/>
              <a:ext cx="1676144" cy="2028796"/>
              <a:chOff x="1572639" y="2721713"/>
              <a:chExt cx="2736000" cy="3311640"/>
            </a:xfrm>
          </p:grpSpPr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444E27EE-41E0-6D8D-4CB6-65472685AF8D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7FF33853-CF35-ABF1-58AF-95C30F5D53F3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74510FA5-DAB8-8FB1-FCDC-37D1550580BE}"/>
                </a:ext>
              </a:extLst>
            </p:cNvPr>
            <p:cNvSpPr/>
            <p:nvPr/>
          </p:nvSpPr>
          <p:spPr>
            <a:xfrm>
              <a:off x="3659297" y="104658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" name="Grafik 9">
            <a:extLst>
              <a:ext uri="{FF2B5EF4-FFF2-40B4-BE49-F238E27FC236}">
                <a16:creationId xmlns:a16="http://schemas.microsoft.com/office/drawing/2014/main" id="{F73E3800-57B2-008B-5109-0BD4ACD37A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044" y="2243622"/>
            <a:ext cx="2438956" cy="2438956"/>
          </a:xfrm>
          <a:prstGeom prst="rect">
            <a:avLst/>
          </a:prstGeom>
        </p:spPr>
      </p:pic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5A7622B8-0374-CFAC-694E-F27571D611C3}"/>
              </a:ext>
            </a:extLst>
          </p:cNvPr>
          <p:cNvGrpSpPr/>
          <p:nvPr/>
        </p:nvGrpSpPr>
        <p:grpSpPr>
          <a:xfrm>
            <a:off x="310106" y="135564"/>
            <a:ext cx="1687022" cy="2028796"/>
            <a:chOff x="310106" y="135564"/>
            <a:chExt cx="1687022" cy="2028796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81752F28-2A8A-51E9-7610-EC9A0502E4C4}"/>
                </a:ext>
              </a:extLst>
            </p:cNvPr>
            <p:cNvGrpSpPr/>
            <p:nvPr/>
          </p:nvGrpSpPr>
          <p:grpSpPr>
            <a:xfrm>
              <a:off x="310106" y="135564"/>
              <a:ext cx="1676144" cy="2028796"/>
              <a:chOff x="1572639" y="2721713"/>
              <a:chExt cx="2736000" cy="3311640"/>
            </a:xfrm>
          </p:grpSpPr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3921446C-322C-FE1B-FFD3-44125E3F5806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1D35C80B-B438-15E2-B0A1-DF8FF04AC883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CC08963C-6806-41C1-685A-ADFA43CF1CAA}"/>
                </a:ext>
              </a:extLst>
            </p:cNvPr>
            <p:cNvSpPr/>
            <p:nvPr/>
          </p:nvSpPr>
          <p:spPr>
            <a:xfrm>
              <a:off x="1155961" y="105591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658F81CD-4827-33A3-9C6C-09684770D4E3}"/>
              </a:ext>
            </a:extLst>
          </p:cNvPr>
          <p:cNvGrpSpPr/>
          <p:nvPr/>
        </p:nvGrpSpPr>
        <p:grpSpPr>
          <a:xfrm>
            <a:off x="2830412" y="2410854"/>
            <a:ext cx="1680931" cy="2028796"/>
            <a:chOff x="2830412" y="2410854"/>
            <a:chExt cx="1680931" cy="2028796"/>
          </a:xfrm>
        </p:grpSpPr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59280F43-E0E7-2EC3-05A1-60BF7E4003C2}"/>
                </a:ext>
              </a:extLst>
            </p:cNvPr>
            <p:cNvGrpSpPr/>
            <p:nvPr/>
          </p:nvGrpSpPr>
          <p:grpSpPr>
            <a:xfrm>
              <a:off x="2835199" y="2410854"/>
              <a:ext cx="1676144" cy="2028796"/>
              <a:chOff x="1572639" y="2721713"/>
              <a:chExt cx="2736000" cy="3311640"/>
            </a:xfrm>
          </p:grpSpPr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D8C6AFB0-B4CC-25DE-C4BA-9697C2DC7124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B34AC3EA-73D5-05FF-B59C-5BFFB6E75971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46B31D15-1297-8574-7DB0-11090C824E55}"/>
                </a:ext>
              </a:extLst>
            </p:cNvPr>
            <p:cNvSpPr/>
            <p:nvPr/>
          </p:nvSpPr>
          <p:spPr>
            <a:xfrm>
              <a:off x="2830412" y="332562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DD13392D-BC53-9C85-26D8-9B5F563D731E}"/>
              </a:ext>
            </a:extLst>
          </p:cNvPr>
          <p:cNvGrpSpPr/>
          <p:nvPr/>
        </p:nvGrpSpPr>
        <p:grpSpPr>
          <a:xfrm>
            <a:off x="317745" y="2414602"/>
            <a:ext cx="1679383" cy="2028796"/>
            <a:chOff x="317745" y="2414602"/>
            <a:chExt cx="1679383" cy="2028796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B373AA0E-A44D-2108-39C5-605404FF1B3A}"/>
                </a:ext>
              </a:extLst>
            </p:cNvPr>
            <p:cNvGrpSpPr/>
            <p:nvPr/>
          </p:nvGrpSpPr>
          <p:grpSpPr>
            <a:xfrm>
              <a:off x="320984" y="2414602"/>
              <a:ext cx="1676144" cy="2028796"/>
              <a:chOff x="1572639" y="2721713"/>
              <a:chExt cx="2736000" cy="3311640"/>
            </a:xfrm>
          </p:grpSpPr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98ED7F55-2C59-E693-B577-73494EC4B383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CE8F913D-9BAC-24B3-993B-ACCAA1F48F67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FE375718-14DE-3957-550E-1650B82F5805}"/>
                </a:ext>
              </a:extLst>
            </p:cNvPr>
            <p:cNvSpPr/>
            <p:nvPr/>
          </p:nvSpPr>
          <p:spPr>
            <a:xfrm>
              <a:off x="317745" y="333495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ABFD7207-E726-A01F-4CE3-7AD228A38537}"/>
              </a:ext>
            </a:extLst>
          </p:cNvPr>
          <p:cNvGrpSpPr/>
          <p:nvPr/>
        </p:nvGrpSpPr>
        <p:grpSpPr>
          <a:xfrm>
            <a:off x="7772143" y="123403"/>
            <a:ext cx="1676144" cy="2036408"/>
            <a:chOff x="7772143" y="123403"/>
            <a:chExt cx="1676144" cy="2036408"/>
          </a:xfrm>
        </p:grpSpPr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42A10559-8C6C-F776-338C-5E7D7E9F50C0}"/>
                </a:ext>
              </a:extLst>
            </p:cNvPr>
            <p:cNvGrpSpPr/>
            <p:nvPr/>
          </p:nvGrpSpPr>
          <p:grpSpPr>
            <a:xfrm>
              <a:off x="7772143" y="123403"/>
              <a:ext cx="1676144" cy="2028796"/>
              <a:chOff x="1572639" y="2721713"/>
              <a:chExt cx="2736000" cy="3311640"/>
            </a:xfrm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381C4613-5A87-1C15-0961-3F200D2AFAF6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D9832C3-B7D9-042A-940E-57DDD06A886F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C8732821-3CE5-1318-7065-2152FFFC3275}"/>
                </a:ext>
              </a:extLst>
            </p:cNvPr>
            <p:cNvSpPr/>
            <p:nvPr/>
          </p:nvSpPr>
          <p:spPr>
            <a:xfrm>
              <a:off x="8196564" y="137408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D5079924-CC28-81F1-EC25-69F18A072C61}"/>
              </a:ext>
            </a:extLst>
          </p:cNvPr>
          <p:cNvGrpSpPr/>
          <p:nvPr/>
        </p:nvGrpSpPr>
        <p:grpSpPr>
          <a:xfrm>
            <a:off x="5257928" y="127151"/>
            <a:ext cx="1676144" cy="2032659"/>
            <a:chOff x="5257928" y="127151"/>
            <a:chExt cx="1676144" cy="2032659"/>
          </a:xfrm>
        </p:grpSpPr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32B92EBA-C61D-67BD-FE90-C4AD939401A5}"/>
                </a:ext>
              </a:extLst>
            </p:cNvPr>
            <p:cNvGrpSpPr/>
            <p:nvPr/>
          </p:nvGrpSpPr>
          <p:grpSpPr>
            <a:xfrm>
              <a:off x="5257928" y="127151"/>
              <a:ext cx="1676144" cy="2028796"/>
              <a:chOff x="1572639" y="2721713"/>
              <a:chExt cx="2736000" cy="3311640"/>
            </a:xfrm>
          </p:grpSpPr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E2D8A4CA-BC69-4E10-C83C-90284254C544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1BED01E4-7FEE-DF17-74D8-87F961BE18C0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B4B3DFA0-62F7-EC94-6095-E31714835125}"/>
                </a:ext>
              </a:extLst>
            </p:cNvPr>
            <p:cNvSpPr/>
            <p:nvPr/>
          </p:nvSpPr>
          <p:spPr>
            <a:xfrm>
              <a:off x="5674566" y="137408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D0296367-8C06-93E3-B11F-792A0B2EFC81}"/>
              </a:ext>
            </a:extLst>
          </p:cNvPr>
          <p:cNvGrpSpPr/>
          <p:nvPr/>
        </p:nvGrpSpPr>
        <p:grpSpPr>
          <a:xfrm>
            <a:off x="7863629" y="2403242"/>
            <a:ext cx="1676144" cy="2028796"/>
            <a:chOff x="7863629" y="2403242"/>
            <a:chExt cx="1676144" cy="2028796"/>
          </a:xfrm>
        </p:grpSpPr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04BFF983-D2D3-CC6E-496D-51ABE70202F5}"/>
                </a:ext>
              </a:extLst>
            </p:cNvPr>
            <p:cNvGrpSpPr/>
            <p:nvPr/>
          </p:nvGrpSpPr>
          <p:grpSpPr>
            <a:xfrm>
              <a:off x="7863629" y="2403242"/>
              <a:ext cx="1676144" cy="2028796"/>
              <a:chOff x="1572639" y="2721713"/>
              <a:chExt cx="2736000" cy="3311640"/>
            </a:xfrm>
          </p:grpSpPr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275C4C2D-9149-7834-FEF3-55348B300A8E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1F0B099B-C389-1C0C-7883-1569A04C324A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97F8F5BD-E739-E700-50A9-8CD585C603D9}"/>
                </a:ext>
              </a:extLst>
            </p:cNvPr>
            <p:cNvSpPr/>
            <p:nvPr/>
          </p:nvSpPr>
          <p:spPr>
            <a:xfrm>
              <a:off x="8288050" y="240361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4D139FBE-0AA6-7E21-4DD4-207A847D70B4}"/>
              </a:ext>
            </a:extLst>
          </p:cNvPr>
          <p:cNvGrpSpPr/>
          <p:nvPr/>
        </p:nvGrpSpPr>
        <p:grpSpPr>
          <a:xfrm>
            <a:off x="5349414" y="2403611"/>
            <a:ext cx="1676144" cy="2032175"/>
            <a:chOff x="5349414" y="2403611"/>
            <a:chExt cx="1676144" cy="2032175"/>
          </a:xfrm>
        </p:grpSpPr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4869A063-63C8-D012-A72A-D2376D05EABD}"/>
                </a:ext>
              </a:extLst>
            </p:cNvPr>
            <p:cNvGrpSpPr/>
            <p:nvPr/>
          </p:nvGrpSpPr>
          <p:grpSpPr>
            <a:xfrm>
              <a:off x="5349414" y="2406990"/>
              <a:ext cx="1676144" cy="2028796"/>
              <a:chOff x="1572639" y="2721713"/>
              <a:chExt cx="2736000" cy="3311640"/>
            </a:xfrm>
          </p:grpSpPr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E263F855-8A8B-2B53-FDA5-BAD5A8851F5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BBB7AB9B-0042-4C2E-E5B6-159847528232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F437E1CD-515B-2782-96EE-80E44F4B32D8}"/>
                </a:ext>
              </a:extLst>
            </p:cNvPr>
            <p:cNvSpPr/>
            <p:nvPr/>
          </p:nvSpPr>
          <p:spPr>
            <a:xfrm>
              <a:off x="5766052" y="240361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87652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09097649-9CBD-01A0-B199-EF1D750C7395}"/>
              </a:ext>
            </a:extLst>
          </p:cNvPr>
          <p:cNvGrpSpPr/>
          <p:nvPr/>
        </p:nvGrpSpPr>
        <p:grpSpPr>
          <a:xfrm>
            <a:off x="229497" y="353874"/>
            <a:ext cx="5866503" cy="5168921"/>
            <a:chOff x="1784598" y="801743"/>
            <a:chExt cx="5866503" cy="5168921"/>
          </a:xfrm>
          <a:solidFill>
            <a:srgbClr val="FF0000"/>
          </a:solidFill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CD20A6C3-EDF9-068E-9721-58DEF72A2D24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D47F1291-E8D6-8BCA-A5BB-95C63EA3347F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AA6813D9-D3AF-8D87-A9F3-A79702230BC1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A337789D-8EE5-6AC9-73CA-29E775854999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C79FE73F-1C77-720A-7DDD-8D04F9A6C9BD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61840D9A-3BD7-7E66-9C3F-AFFC32DCD1FC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8E943B17-FD3B-EAC8-C537-531E551C0FCA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F3929E31-92F5-35F2-B9C1-FF378784B488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2094EA27-1C7E-EE82-3F32-A30D0427A504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91C502FF-DF59-FB75-6737-9D6E635B8A6A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E94DE1A8-E6A5-03B7-0F41-617197E03D00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FFF4C550-163F-428A-76AD-517F0185DB6B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54A64BBF-2857-5B58-7268-57C5A9BFFA04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5EA00AD3-3039-2C12-DA6B-779DD5137FC8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F7887548-CE13-FD62-89A5-8A0812E71925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39375DA-773C-BB15-9EC0-BBD7C3A7A3F4}"/>
              </a:ext>
            </a:extLst>
          </p:cNvPr>
          <p:cNvGrpSpPr/>
          <p:nvPr/>
        </p:nvGrpSpPr>
        <p:grpSpPr>
          <a:xfrm>
            <a:off x="4001664" y="1654095"/>
            <a:ext cx="1676144" cy="2028796"/>
            <a:chOff x="2824321" y="131816"/>
            <a:chExt cx="1676144" cy="2028796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FDCCE966-D9E8-DB4B-BD87-8734B9F2EA43}"/>
                </a:ext>
              </a:extLst>
            </p:cNvPr>
            <p:cNvGrpSpPr/>
            <p:nvPr/>
          </p:nvGrpSpPr>
          <p:grpSpPr>
            <a:xfrm>
              <a:off x="2824321" y="131816"/>
              <a:ext cx="1676144" cy="2028796"/>
              <a:chOff x="1572639" y="2721713"/>
              <a:chExt cx="2736000" cy="3311640"/>
            </a:xfrm>
          </p:grpSpPr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5508381C-9E88-65A6-FB29-F10B819CDE84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3002F425-60A8-BDE9-10CD-FEE49BE1236B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664BB2E0-CA5C-24F9-E248-7D17AFD2886F}"/>
                </a:ext>
              </a:extLst>
            </p:cNvPr>
            <p:cNvSpPr/>
            <p:nvPr/>
          </p:nvSpPr>
          <p:spPr>
            <a:xfrm>
              <a:off x="3659297" y="104658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71207722-3702-5ED4-77A8-182E84023E3A}"/>
              </a:ext>
            </a:extLst>
          </p:cNvPr>
          <p:cNvGrpSpPr/>
          <p:nvPr/>
        </p:nvGrpSpPr>
        <p:grpSpPr>
          <a:xfrm>
            <a:off x="1487449" y="1648512"/>
            <a:ext cx="1687022" cy="2028796"/>
            <a:chOff x="310106" y="135564"/>
            <a:chExt cx="1687022" cy="2028796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1D8C135C-EF13-FECE-A866-FE5C532DD59F}"/>
                </a:ext>
              </a:extLst>
            </p:cNvPr>
            <p:cNvGrpSpPr/>
            <p:nvPr/>
          </p:nvGrpSpPr>
          <p:grpSpPr>
            <a:xfrm>
              <a:off x="310106" y="135564"/>
              <a:ext cx="1676144" cy="2028796"/>
              <a:chOff x="1572639" y="2721713"/>
              <a:chExt cx="2736000" cy="3311640"/>
            </a:xfrm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C7CB6D5A-98F1-EC61-CE42-4933B7360D3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07DAC3FB-F213-CAAF-052B-D0FE88039023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66FC4C44-6534-159F-E8A8-7D559009FC8D}"/>
                </a:ext>
              </a:extLst>
            </p:cNvPr>
            <p:cNvSpPr/>
            <p:nvPr/>
          </p:nvSpPr>
          <p:spPr>
            <a:xfrm>
              <a:off x="1155961" y="105591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C4962C89-670B-39CC-2B9C-3FB73738E449}"/>
              </a:ext>
            </a:extLst>
          </p:cNvPr>
          <p:cNvGrpSpPr/>
          <p:nvPr/>
        </p:nvGrpSpPr>
        <p:grpSpPr>
          <a:xfrm>
            <a:off x="6232191" y="377264"/>
            <a:ext cx="5866503" cy="5168921"/>
            <a:chOff x="1784598" y="801743"/>
            <a:chExt cx="5866503" cy="5168921"/>
          </a:xfrm>
          <a:solidFill>
            <a:srgbClr val="FF0000"/>
          </a:solidFill>
        </p:grpSpPr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EA642A3B-DEB4-615F-9C28-89DB043DEEA4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143AA886-3669-E6D4-1AA6-874233BC16B5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0B72F325-1BF7-B266-8784-C7A470B1596B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532F3E83-BE87-3265-B47E-9CC0844363F7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36673CBA-B0F2-F3D1-46C4-9BFE92A191A3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6EC3718C-267F-B084-DD86-FA8A32256528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C5C5C22-6B46-CE79-01AE-B5CB21F93F3D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36A16557-D1E4-A040-90C9-6EE7ED31F6CC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178F2D97-9E5D-0C84-3C10-E109F00B2A1E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46355DA5-FB16-20C7-B45A-1285877E5130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52395F85-E878-5D4B-3AC7-4A68EF29E85C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51F929E3-A140-5EC5-2F8A-A04DDA4E45FC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E64112C6-31BA-75EE-F757-6FC3BA53805D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DC516A97-1F27-E706-601F-BA583BDAB182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C5BC81B2-8274-C93B-28E1-9776D286EB9E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03EDC0A5-6863-DC42-A139-099BC346E523}"/>
              </a:ext>
            </a:extLst>
          </p:cNvPr>
          <p:cNvGrpSpPr/>
          <p:nvPr/>
        </p:nvGrpSpPr>
        <p:grpSpPr>
          <a:xfrm>
            <a:off x="9163050" y="1633676"/>
            <a:ext cx="1680931" cy="2028796"/>
            <a:chOff x="2830412" y="2410854"/>
            <a:chExt cx="1680931" cy="2028796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68EEFA5A-B703-4B0F-9B0F-D4311EE01A7D}"/>
                </a:ext>
              </a:extLst>
            </p:cNvPr>
            <p:cNvGrpSpPr/>
            <p:nvPr/>
          </p:nvGrpSpPr>
          <p:grpSpPr>
            <a:xfrm>
              <a:off x="2835199" y="2410854"/>
              <a:ext cx="1676144" cy="2028796"/>
              <a:chOff x="1572639" y="2721713"/>
              <a:chExt cx="2736000" cy="3311640"/>
            </a:xfrm>
          </p:grpSpPr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9468560E-8F6A-6658-54B4-594BF56FC98D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6DE5EB73-257A-CEB1-CCFE-10147F6C7FBE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D87393D4-8660-E3A2-0ABC-46D85EDFF7AB}"/>
                </a:ext>
              </a:extLst>
            </p:cNvPr>
            <p:cNvSpPr/>
            <p:nvPr/>
          </p:nvSpPr>
          <p:spPr>
            <a:xfrm>
              <a:off x="2830412" y="332562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E788A753-BF87-317C-AC74-8E5EC2BDCC3E}"/>
              </a:ext>
            </a:extLst>
          </p:cNvPr>
          <p:cNvGrpSpPr/>
          <p:nvPr/>
        </p:nvGrpSpPr>
        <p:grpSpPr>
          <a:xfrm>
            <a:off x="6650383" y="1637424"/>
            <a:ext cx="1679383" cy="2028796"/>
            <a:chOff x="317745" y="2414602"/>
            <a:chExt cx="1679383" cy="2028796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5BFEAD4F-F80D-9888-44EA-34095B1A2FE2}"/>
                </a:ext>
              </a:extLst>
            </p:cNvPr>
            <p:cNvGrpSpPr/>
            <p:nvPr/>
          </p:nvGrpSpPr>
          <p:grpSpPr>
            <a:xfrm>
              <a:off x="320984" y="2414602"/>
              <a:ext cx="1676144" cy="2028796"/>
              <a:chOff x="1572639" y="2721713"/>
              <a:chExt cx="2736000" cy="3311640"/>
            </a:xfrm>
          </p:grpSpPr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2424BB96-57E7-C31C-549E-54CFAEECB8A7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EECBEBE5-41CF-3E0F-4A7B-CC039A856B0A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EE0485F5-B70E-B7DF-9CA2-D9578158AB86}"/>
                </a:ext>
              </a:extLst>
            </p:cNvPr>
            <p:cNvSpPr/>
            <p:nvPr/>
          </p:nvSpPr>
          <p:spPr>
            <a:xfrm>
              <a:off x="317745" y="333495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736158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99E0CD2-AA7C-2E75-FCDB-96C06F7303E2}"/>
              </a:ext>
            </a:extLst>
          </p:cNvPr>
          <p:cNvGrpSpPr/>
          <p:nvPr/>
        </p:nvGrpSpPr>
        <p:grpSpPr>
          <a:xfrm>
            <a:off x="95757" y="671115"/>
            <a:ext cx="5866503" cy="5168921"/>
            <a:chOff x="1784598" y="801743"/>
            <a:chExt cx="5866503" cy="5168921"/>
          </a:xfrm>
          <a:solidFill>
            <a:srgbClr val="FF0000"/>
          </a:solidFill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A06F0B41-031F-1233-87CE-CC32167C0DA0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632F2468-CD05-5E71-6EC8-A056DFE210B8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DAE24DA0-2B6B-1A3D-03D8-ED9418A4B1B2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01BADDBA-A110-6930-1173-FC3E19EB9452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02DDEA2B-3F75-C8E7-4DDE-DEDCDCCD0EA1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8C06ECF6-53C3-CF45-FED6-D051E454A520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1060DADA-8965-325D-F14D-8B63B36FD135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EEA5B79E-FA7E-9EF0-0E32-C3033F2C4847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72C4DF83-B960-7812-68F9-C633EC75E393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AA400006-F811-A4D3-8065-0E7B6738D146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91D11890-B115-0F6F-2520-819A911C4E70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54463678-1E65-527B-5CBC-5F57CE76BDB0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8CFC4586-26C6-5914-AB16-0CA9035D5D57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E1C1F22E-D60B-A86D-DC24-773965FB2236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1EC5522F-7ECE-9833-A810-C84E2655C96B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FC1B945-B06C-169E-C677-DC3F19DB8F5C}"/>
              </a:ext>
            </a:extLst>
          </p:cNvPr>
          <p:cNvGrpSpPr/>
          <p:nvPr/>
        </p:nvGrpSpPr>
        <p:grpSpPr>
          <a:xfrm>
            <a:off x="6229742" y="671115"/>
            <a:ext cx="5866503" cy="5168921"/>
            <a:chOff x="1784598" y="801743"/>
            <a:chExt cx="5866503" cy="5168921"/>
          </a:xfrm>
          <a:solidFill>
            <a:srgbClr val="FF0000"/>
          </a:solidFill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C9F6682F-59AE-9AC2-7BD8-EC55ECA427AB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32BFEA3F-2A70-3FEA-E4CB-ED7D111A079E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CDEF7B44-39FE-2823-9D2A-848984DC3CE5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187C3CC1-4D18-BD1C-23D4-FD79E490C5D3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4D8AFDC-4C4A-B087-5CA0-1E4B0131CE82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568E06C-B571-A970-285B-A11CCB9B3475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E8887008-B198-C33E-25C1-52DA9D3BF814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59E63743-1B27-A9DF-53E0-09501FAAE70F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3AF69C54-B720-FD55-1675-AF368C1DF9A4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3C5B9562-3E94-3D50-1F11-FDE9FC9963E8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28BE943D-E3FC-DFAB-84EB-950B84052697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DF08F9EC-98F8-60C9-FCD6-FFA93DBFA4E5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2FFFB258-B905-59BD-FAD1-8B67339FAD5D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9C032B71-5787-51D7-4B4B-EEE3A9949093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F5CAB5F1-8044-EB90-CEDE-B13D92EF76B2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77B49A2B-3EF5-5213-4424-E2CBDCCEF793}"/>
              </a:ext>
            </a:extLst>
          </p:cNvPr>
          <p:cNvGrpSpPr/>
          <p:nvPr/>
        </p:nvGrpSpPr>
        <p:grpSpPr>
          <a:xfrm>
            <a:off x="3448044" y="1128902"/>
            <a:ext cx="1676144" cy="2028796"/>
            <a:chOff x="7863629" y="2403242"/>
            <a:chExt cx="1676144" cy="2028796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BA3074E0-7CC1-8AD7-710F-CD69A8A001DE}"/>
                </a:ext>
              </a:extLst>
            </p:cNvPr>
            <p:cNvGrpSpPr/>
            <p:nvPr/>
          </p:nvGrpSpPr>
          <p:grpSpPr>
            <a:xfrm>
              <a:off x="7863629" y="2403242"/>
              <a:ext cx="1676144" cy="2028796"/>
              <a:chOff x="1572639" y="2721713"/>
              <a:chExt cx="2736000" cy="3311640"/>
            </a:xfrm>
          </p:grpSpPr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F92630AF-8627-62BB-F32E-5372013397FC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FE1C418C-42A0-0631-FB60-4E497FC0A435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8063F1AF-9CA4-923F-B7A6-362CC5B8E11A}"/>
                </a:ext>
              </a:extLst>
            </p:cNvPr>
            <p:cNvSpPr/>
            <p:nvPr/>
          </p:nvSpPr>
          <p:spPr>
            <a:xfrm>
              <a:off x="8278719" y="240361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B6495D3D-97DC-0362-5E13-DAE57AECA38F}"/>
              </a:ext>
            </a:extLst>
          </p:cNvPr>
          <p:cNvGrpSpPr/>
          <p:nvPr/>
        </p:nvGrpSpPr>
        <p:grpSpPr>
          <a:xfrm>
            <a:off x="933829" y="1129271"/>
            <a:ext cx="1676144" cy="2032175"/>
            <a:chOff x="5349414" y="2403611"/>
            <a:chExt cx="1676144" cy="2032175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87344EFC-1076-9C89-75F0-4842F951DD2F}"/>
                </a:ext>
              </a:extLst>
            </p:cNvPr>
            <p:cNvGrpSpPr/>
            <p:nvPr/>
          </p:nvGrpSpPr>
          <p:grpSpPr>
            <a:xfrm>
              <a:off x="5349414" y="2406990"/>
              <a:ext cx="1676144" cy="2028796"/>
              <a:chOff x="1572639" y="2721713"/>
              <a:chExt cx="2736000" cy="3311640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3C9AEDBA-506A-61B8-FBA3-2838057A43FF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29715E04-2C1C-9ACB-30DB-A411626703BC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A0258007-A2B0-61AD-2883-86FD23EB0B4A}"/>
                </a:ext>
              </a:extLst>
            </p:cNvPr>
            <p:cNvSpPr/>
            <p:nvPr/>
          </p:nvSpPr>
          <p:spPr>
            <a:xfrm>
              <a:off x="5766052" y="240361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448E533E-9B1E-49D1-A347-123704C108CD}"/>
              </a:ext>
            </a:extLst>
          </p:cNvPr>
          <p:cNvGrpSpPr/>
          <p:nvPr/>
        </p:nvGrpSpPr>
        <p:grpSpPr>
          <a:xfrm>
            <a:off x="9582030" y="2475903"/>
            <a:ext cx="1676144" cy="2036408"/>
            <a:chOff x="7772143" y="123403"/>
            <a:chExt cx="1676144" cy="2036408"/>
          </a:xfrm>
        </p:grpSpPr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C84B7C0E-F177-F4D1-BFE9-456E03BE71C2}"/>
                </a:ext>
              </a:extLst>
            </p:cNvPr>
            <p:cNvGrpSpPr/>
            <p:nvPr/>
          </p:nvGrpSpPr>
          <p:grpSpPr>
            <a:xfrm>
              <a:off x="7772143" y="123403"/>
              <a:ext cx="1676144" cy="2028796"/>
              <a:chOff x="1572639" y="2721713"/>
              <a:chExt cx="2736000" cy="3311640"/>
            </a:xfrm>
          </p:grpSpPr>
          <p:sp>
            <p:nvSpPr>
              <p:cNvPr id="59" name="Rechteck 58">
                <a:extLst>
                  <a:ext uri="{FF2B5EF4-FFF2-40B4-BE49-F238E27FC236}">
                    <a16:creationId xmlns:a16="http://schemas.microsoft.com/office/drawing/2014/main" id="{AF125D84-68CA-5B81-993F-46DAEF96357C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B0F0C8F3-FCE6-931D-F498-8927D5C8720C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DDD6CE8D-ABB2-FDA7-2052-0A34FE8EA745}"/>
                </a:ext>
              </a:extLst>
            </p:cNvPr>
            <p:cNvSpPr/>
            <p:nvPr/>
          </p:nvSpPr>
          <p:spPr>
            <a:xfrm>
              <a:off x="8196564" y="137408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673DF782-BC33-BE9C-8315-F8921E99D8D5}"/>
              </a:ext>
            </a:extLst>
          </p:cNvPr>
          <p:cNvGrpSpPr/>
          <p:nvPr/>
        </p:nvGrpSpPr>
        <p:grpSpPr>
          <a:xfrm>
            <a:off x="7067815" y="2479651"/>
            <a:ext cx="1676144" cy="2032659"/>
            <a:chOff x="5257928" y="127151"/>
            <a:chExt cx="1676144" cy="2032659"/>
          </a:xfrm>
        </p:grpSpPr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5C251F79-DFE8-1987-56FA-646DB6C74F3C}"/>
                </a:ext>
              </a:extLst>
            </p:cNvPr>
            <p:cNvGrpSpPr/>
            <p:nvPr/>
          </p:nvGrpSpPr>
          <p:grpSpPr>
            <a:xfrm>
              <a:off x="5257928" y="127151"/>
              <a:ext cx="1676144" cy="2028796"/>
              <a:chOff x="1572639" y="2721713"/>
              <a:chExt cx="2736000" cy="3311640"/>
            </a:xfrm>
          </p:grpSpPr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A1D4CB84-AFA1-89DA-8E14-41D8690C788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Rechteck 64">
                <a:extLst>
                  <a:ext uri="{FF2B5EF4-FFF2-40B4-BE49-F238E27FC236}">
                    <a16:creationId xmlns:a16="http://schemas.microsoft.com/office/drawing/2014/main" id="{706EBB60-10D8-71B8-79CD-2F317E8E90C7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9B993C5E-0CEB-EF99-C624-19D4DC0BA122}"/>
                </a:ext>
              </a:extLst>
            </p:cNvPr>
            <p:cNvSpPr/>
            <p:nvPr/>
          </p:nvSpPr>
          <p:spPr>
            <a:xfrm>
              <a:off x="5674566" y="137408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29929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09097649-9CBD-01A0-B199-EF1D750C7395}"/>
              </a:ext>
            </a:extLst>
          </p:cNvPr>
          <p:cNvGrpSpPr/>
          <p:nvPr/>
        </p:nvGrpSpPr>
        <p:grpSpPr>
          <a:xfrm>
            <a:off x="229497" y="353874"/>
            <a:ext cx="5866503" cy="5168921"/>
            <a:chOff x="1784598" y="801743"/>
            <a:chExt cx="5866503" cy="5168921"/>
          </a:xfrm>
          <a:solidFill>
            <a:srgbClr val="FFB8FF"/>
          </a:solidFill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CD20A6C3-EDF9-068E-9721-58DEF72A2D24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D47F1291-E8D6-8BCA-A5BB-95C63EA3347F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AA6813D9-D3AF-8D87-A9F3-A79702230BC1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A337789D-8EE5-6AC9-73CA-29E775854999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C79FE73F-1C77-720A-7DDD-8D04F9A6C9BD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61840D9A-3BD7-7E66-9C3F-AFFC32DCD1FC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8E943B17-FD3B-EAC8-C537-531E551C0FCA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F3929E31-92F5-35F2-B9C1-FF378784B488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2094EA27-1C7E-EE82-3F32-A30D0427A504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91C502FF-DF59-FB75-6737-9D6E635B8A6A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E94DE1A8-E6A5-03B7-0F41-617197E03D00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FFF4C550-163F-428A-76AD-517F0185DB6B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54A64BBF-2857-5B58-7268-57C5A9BFFA04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5EA00AD3-3039-2C12-DA6B-779DD5137FC8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F7887548-CE13-FD62-89A5-8A0812E71925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39375DA-773C-BB15-9EC0-BBD7C3A7A3F4}"/>
              </a:ext>
            </a:extLst>
          </p:cNvPr>
          <p:cNvGrpSpPr/>
          <p:nvPr/>
        </p:nvGrpSpPr>
        <p:grpSpPr>
          <a:xfrm>
            <a:off x="4001664" y="1654095"/>
            <a:ext cx="1676144" cy="2028796"/>
            <a:chOff x="2824321" y="131816"/>
            <a:chExt cx="1676144" cy="2028796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FDCCE966-D9E8-DB4B-BD87-8734B9F2EA43}"/>
                </a:ext>
              </a:extLst>
            </p:cNvPr>
            <p:cNvGrpSpPr/>
            <p:nvPr/>
          </p:nvGrpSpPr>
          <p:grpSpPr>
            <a:xfrm>
              <a:off x="2824321" y="131816"/>
              <a:ext cx="1676144" cy="2028796"/>
              <a:chOff x="1572639" y="2721713"/>
              <a:chExt cx="2736000" cy="3311640"/>
            </a:xfrm>
          </p:grpSpPr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5508381C-9E88-65A6-FB29-F10B819CDE84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3002F425-60A8-BDE9-10CD-FEE49BE1236B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664BB2E0-CA5C-24F9-E248-7D17AFD2886F}"/>
                </a:ext>
              </a:extLst>
            </p:cNvPr>
            <p:cNvSpPr/>
            <p:nvPr/>
          </p:nvSpPr>
          <p:spPr>
            <a:xfrm>
              <a:off x="3659297" y="104658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71207722-3702-5ED4-77A8-182E84023E3A}"/>
              </a:ext>
            </a:extLst>
          </p:cNvPr>
          <p:cNvGrpSpPr/>
          <p:nvPr/>
        </p:nvGrpSpPr>
        <p:grpSpPr>
          <a:xfrm>
            <a:off x="1487449" y="1648512"/>
            <a:ext cx="1687022" cy="2028796"/>
            <a:chOff x="310106" y="135564"/>
            <a:chExt cx="1687022" cy="2028796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1D8C135C-EF13-FECE-A866-FE5C532DD59F}"/>
                </a:ext>
              </a:extLst>
            </p:cNvPr>
            <p:cNvGrpSpPr/>
            <p:nvPr/>
          </p:nvGrpSpPr>
          <p:grpSpPr>
            <a:xfrm>
              <a:off x="310106" y="135564"/>
              <a:ext cx="1676144" cy="2028796"/>
              <a:chOff x="1572639" y="2721713"/>
              <a:chExt cx="2736000" cy="3311640"/>
            </a:xfrm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C7CB6D5A-98F1-EC61-CE42-4933B7360D3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07DAC3FB-F213-CAAF-052B-D0FE88039023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66FC4C44-6534-159F-E8A8-7D559009FC8D}"/>
                </a:ext>
              </a:extLst>
            </p:cNvPr>
            <p:cNvSpPr/>
            <p:nvPr/>
          </p:nvSpPr>
          <p:spPr>
            <a:xfrm>
              <a:off x="1155961" y="105591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C4962C89-670B-39CC-2B9C-3FB73738E449}"/>
              </a:ext>
            </a:extLst>
          </p:cNvPr>
          <p:cNvGrpSpPr/>
          <p:nvPr/>
        </p:nvGrpSpPr>
        <p:grpSpPr>
          <a:xfrm>
            <a:off x="6232191" y="377264"/>
            <a:ext cx="5866503" cy="5168921"/>
            <a:chOff x="1784598" y="801743"/>
            <a:chExt cx="5866503" cy="5168921"/>
          </a:xfrm>
          <a:solidFill>
            <a:srgbClr val="FFB8FF"/>
          </a:solidFill>
        </p:grpSpPr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EA642A3B-DEB4-615F-9C28-89DB043DEEA4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143AA886-3669-E6D4-1AA6-874233BC16B5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0B72F325-1BF7-B266-8784-C7A470B1596B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532F3E83-BE87-3265-B47E-9CC0844363F7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36673CBA-B0F2-F3D1-46C4-9BFE92A191A3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6EC3718C-267F-B084-DD86-FA8A32256528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C5C5C22-6B46-CE79-01AE-B5CB21F93F3D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36A16557-D1E4-A040-90C9-6EE7ED31F6CC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178F2D97-9E5D-0C84-3C10-E109F00B2A1E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46355DA5-FB16-20C7-B45A-1285877E5130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52395F85-E878-5D4B-3AC7-4A68EF29E85C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51F929E3-A140-5EC5-2F8A-A04DDA4E45FC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E64112C6-31BA-75EE-F757-6FC3BA53805D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DC516A97-1F27-E706-601F-BA583BDAB182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C5BC81B2-8274-C93B-28E1-9776D286EB9E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03EDC0A5-6863-DC42-A139-099BC346E523}"/>
              </a:ext>
            </a:extLst>
          </p:cNvPr>
          <p:cNvGrpSpPr/>
          <p:nvPr/>
        </p:nvGrpSpPr>
        <p:grpSpPr>
          <a:xfrm>
            <a:off x="9163050" y="1633676"/>
            <a:ext cx="1680931" cy="2028796"/>
            <a:chOff x="2830412" y="2410854"/>
            <a:chExt cx="1680931" cy="2028796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68EEFA5A-B703-4B0F-9B0F-D4311EE01A7D}"/>
                </a:ext>
              </a:extLst>
            </p:cNvPr>
            <p:cNvGrpSpPr/>
            <p:nvPr/>
          </p:nvGrpSpPr>
          <p:grpSpPr>
            <a:xfrm>
              <a:off x="2835199" y="2410854"/>
              <a:ext cx="1676144" cy="2028796"/>
              <a:chOff x="1572639" y="2721713"/>
              <a:chExt cx="2736000" cy="3311640"/>
            </a:xfrm>
          </p:grpSpPr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9468560E-8F6A-6658-54B4-594BF56FC98D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6DE5EB73-257A-CEB1-CCFE-10147F6C7FBE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D87393D4-8660-E3A2-0ABC-46D85EDFF7AB}"/>
                </a:ext>
              </a:extLst>
            </p:cNvPr>
            <p:cNvSpPr/>
            <p:nvPr/>
          </p:nvSpPr>
          <p:spPr>
            <a:xfrm>
              <a:off x="2830412" y="332562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E788A753-BF87-317C-AC74-8E5EC2BDCC3E}"/>
              </a:ext>
            </a:extLst>
          </p:cNvPr>
          <p:cNvGrpSpPr/>
          <p:nvPr/>
        </p:nvGrpSpPr>
        <p:grpSpPr>
          <a:xfrm>
            <a:off x="6650383" y="1637424"/>
            <a:ext cx="1679383" cy="2028796"/>
            <a:chOff x="317745" y="2414602"/>
            <a:chExt cx="1679383" cy="2028796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5BFEAD4F-F80D-9888-44EA-34095B1A2FE2}"/>
                </a:ext>
              </a:extLst>
            </p:cNvPr>
            <p:cNvGrpSpPr/>
            <p:nvPr/>
          </p:nvGrpSpPr>
          <p:grpSpPr>
            <a:xfrm>
              <a:off x="320984" y="2414602"/>
              <a:ext cx="1676144" cy="2028796"/>
              <a:chOff x="1572639" y="2721713"/>
              <a:chExt cx="2736000" cy="3311640"/>
            </a:xfrm>
          </p:grpSpPr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2424BB96-57E7-C31C-549E-54CFAEECB8A7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EECBEBE5-41CF-3E0F-4A7B-CC039A856B0A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EE0485F5-B70E-B7DF-9CA2-D9578158AB86}"/>
                </a:ext>
              </a:extLst>
            </p:cNvPr>
            <p:cNvSpPr/>
            <p:nvPr/>
          </p:nvSpPr>
          <p:spPr>
            <a:xfrm>
              <a:off x="317745" y="333495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115717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99E0CD2-AA7C-2E75-FCDB-96C06F7303E2}"/>
              </a:ext>
            </a:extLst>
          </p:cNvPr>
          <p:cNvGrpSpPr/>
          <p:nvPr/>
        </p:nvGrpSpPr>
        <p:grpSpPr>
          <a:xfrm>
            <a:off x="95757" y="671115"/>
            <a:ext cx="5866503" cy="5168921"/>
            <a:chOff x="1784598" y="801743"/>
            <a:chExt cx="5866503" cy="5168921"/>
          </a:xfrm>
          <a:solidFill>
            <a:srgbClr val="FFB8FF"/>
          </a:solidFill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A06F0B41-031F-1233-87CE-CC32167C0DA0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632F2468-CD05-5E71-6EC8-A056DFE210B8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DAE24DA0-2B6B-1A3D-03D8-ED9418A4B1B2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01BADDBA-A110-6930-1173-FC3E19EB9452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02DDEA2B-3F75-C8E7-4DDE-DEDCDCCD0EA1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8C06ECF6-53C3-CF45-FED6-D051E454A520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1060DADA-8965-325D-F14D-8B63B36FD135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EEA5B79E-FA7E-9EF0-0E32-C3033F2C4847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72C4DF83-B960-7812-68F9-C633EC75E393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AA400006-F811-A4D3-8065-0E7B6738D146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91D11890-B115-0F6F-2520-819A911C4E70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54463678-1E65-527B-5CBC-5F57CE76BDB0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8CFC4586-26C6-5914-AB16-0CA9035D5D57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E1C1F22E-D60B-A86D-DC24-773965FB2236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1EC5522F-7ECE-9833-A810-C84E2655C96B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FC1B945-B06C-169E-C677-DC3F19DB8F5C}"/>
              </a:ext>
            </a:extLst>
          </p:cNvPr>
          <p:cNvGrpSpPr/>
          <p:nvPr/>
        </p:nvGrpSpPr>
        <p:grpSpPr>
          <a:xfrm>
            <a:off x="6229742" y="671115"/>
            <a:ext cx="5866503" cy="5168921"/>
            <a:chOff x="1784598" y="801743"/>
            <a:chExt cx="5866503" cy="5168921"/>
          </a:xfrm>
          <a:solidFill>
            <a:srgbClr val="FFB8FF"/>
          </a:solidFill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C9F6682F-59AE-9AC2-7BD8-EC55ECA427AB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32BFEA3F-2A70-3FEA-E4CB-ED7D111A079E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CDEF7B44-39FE-2823-9D2A-848984DC3CE5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187C3CC1-4D18-BD1C-23D4-FD79E490C5D3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4D8AFDC-4C4A-B087-5CA0-1E4B0131CE82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568E06C-B571-A970-285B-A11CCB9B3475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E8887008-B198-C33E-25C1-52DA9D3BF814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59E63743-1B27-A9DF-53E0-09501FAAE70F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3AF69C54-B720-FD55-1675-AF368C1DF9A4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3C5B9562-3E94-3D50-1F11-FDE9FC9963E8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28BE943D-E3FC-DFAB-84EB-950B84052697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DF08F9EC-98F8-60C9-FCD6-FFA93DBFA4E5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2FFFB258-B905-59BD-FAD1-8B67339FAD5D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9C032B71-5787-51D7-4B4B-EEE3A9949093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F5CAB5F1-8044-EB90-CEDE-B13D92EF76B2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77B49A2B-3EF5-5213-4424-E2CBDCCEF793}"/>
              </a:ext>
            </a:extLst>
          </p:cNvPr>
          <p:cNvGrpSpPr/>
          <p:nvPr/>
        </p:nvGrpSpPr>
        <p:grpSpPr>
          <a:xfrm>
            <a:off x="3448044" y="1128902"/>
            <a:ext cx="1676144" cy="2028796"/>
            <a:chOff x="7863629" y="2403242"/>
            <a:chExt cx="1676144" cy="2028796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BA3074E0-7CC1-8AD7-710F-CD69A8A001DE}"/>
                </a:ext>
              </a:extLst>
            </p:cNvPr>
            <p:cNvGrpSpPr/>
            <p:nvPr/>
          </p:nvGrpSpPr>
          <p:grpSpPr>
            <a:xfrm>
              <a:off x="7863629" y="2403242"/>
              <a:ext cx="1676144" cy="2028796"/>
              <a:chOff x="1572639" y="2721713"/>
              <a:chExt cx="2736000" cy="3311640"/>
            </a:xfrm>
          </p:grpSpPr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F92630AF-8627-62BB-F32E-5372013397FC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FE1C418C-42A0-0631-FB60-4E497FC0A435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8063F1AF-9CA4-923F-B7A6-362CC5B8E11A}"/>
                </a:ext>
              </a:extLst>
            </p:cNvPr>
            <p:cNvSpPr/>
            <p:nvPr/>
          </p:nvSpPr>
          <p:spPr>
            <a:xfrm>
              <a:off x="8278719" y="240361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B6495D3D-97DC-0362-5E13-DAE57AECA38F}"/>
              </a:ext>
            </a:extLst>
          </p:cNvPr>
          <p:cNvGrpSpPr/>
          <p:nvPr/>
        </p:nvGrpSpPr>
        <p:grpSpPr>
          <a:xfrm>
            <a:off x="933829" y="1129271"/>
            <a:ext cx="1676144" cy="2032175"/>
            <a:chOff x="5349414" y="2403611"/>
            <a:chExt cx="1676144" cy="2032175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87344EFC-1076-9C89-75F0-4842F951DD2F}"/>
                </a:ext>
              </a:extLst>
            </p:cNvPr>
            <p:cNvGrpSpPr/>
            <p:nvPr/>
          </p:nvGrpSpPr>
          <p:grpSpPr>
            <a:xfrm>
              <a:off x="5349414" y="2406990"/>
              <a:ext cx="1676144" cy="2028796"/>
              <a:chOff x="1572639" y="2721713"/>
              <a:chExt cx="2736000" cy="3311640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3C9AEDBA-506A-61B8-FBA3-2838057A43FF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29715E04-2C1C-9ACB-30DB-A411626703BC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A0258007-A2B0-61AD-2883-86FD23EB0B4A}"/>
                </a:ext>
              </a:extLst>
            </p:cNvPr>
            <p:cNvSpPr/>
            <p:nvPr/>
          </p:nvSpPr>
          <p:spPr>
            <a:xfrm>
              <a:off x="5766052" y="240361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448E533E-9B1E-49D1-A347-123704C108CD}"/>
              </a:ext>
            </a:extLst>
          </p:cNvPr>
          <p:cNvGrpSpPr/>
          <p:nvPr/>
        </p:nvGrpSpPr>
        <p:grpSpPr>
          <a:xfrm>
            <a:off x="9582030" y="2475903"/>
            <a:ext cx="1676144" cy="2036408"/>
            <a:chOff x="7772143" y="123403"/>
            <a:chExt cx="1676144" cy="2036408"/>
          </a:xfrm>
        </p:grpSpPr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C84B7C0E-F177-F4D1-BFE9-456E03BE71C2}"/>
                </a:ext>
              </a:extLst>
            </p:cNvPr>
            <p:cNvGrpSpPr/>
            <p:nvPr/>
          </p:nvGrpSpPr>
          <p:grpSpPr>
            <a:xfrm>
              <a:off x="7772143" y="123403"/>
              <a:ext cx="1676144" cy="2028796"/>
              <a:chOff x="1572639" y="2721713"/>
              <a:chExt cx="2736000" cy="3311640"/>
            </a:xfrm>
          </p:grpSpPr>
          <p:sp>
            <p:nvSpPr>
              <p:cNvPr id="59" name="Rechteck 58">
                <a:extLst>
                  <a:ext uri="{FF2B5EF4-FFF2-40B4-BE49-F238E27FC236}">
                    <a16:creationId xmlns:a16="http://schemas.microsoft.com/office/drawing/2014/main" id="{AF125D84-68CA-5B81-993F-46DAEF96357C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B0F0C8F3-FCE6-931D-F498-8927D5C8720C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DDD6CE8D-ABB2-FDA7-2052-0A34FE8EA745}"/>
                </a:ext>
              </a:extLst>
            </p:cNvPr>
            <p:cNvSpPr/>
            <p:nvPr/>
          </p:nvSpPr>
          <p:spPr>
            <a:xfrm>
              <a:off x="8196564" y="137408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673DF782-BC33-BE9C-8315-F8921E99D8D5}"/>
              </a:ext>
            </a:extLst>
          </p:cNvPr>
          <p:cNvGrpSpPr/>
          <p:nvPr/>
        </p:nvGrpSpPr>
        <p:grpSpPr>
          <a:xfrm>
            <a:off x="7067815" y="2479651"/>
            <a:ext cx="1676144" cy="2032659"/>
            <a:chOff x="5257928" y="127151"/>
            <a:chExt cx="1676144" cy="2032659"/>
          </a:xfrm>
        </p:grpSpPr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5C251F79-DFE8-1987-56FA-646DB6C74F3C}"/>
                </a:ext>
              </a:extLst>
            </p:cNvPr>
            <p:cNvGrpSpPr/>
            <p:nvPr/>
          </p:nvGrpSpPr>
          <p:grpSpPr>
            <a:xfrm>
              <a:off x="5257928" y="127151"/>
              <a:ext cx="1676144" cy="2028796"/>
              <a:chOff x="1572639" y="2721713"/>
              <a:chExt cx="2736000" cy="3311640"/>
            </a:xfrm>
          </p:grpSpPr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A1D4CB84-AFA1-89DA-8E14-41D8690C788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Rechteck 64">
                <a:extLst>
                  <a:ext uri="{FF2B5EF4-FFF2-40B4-BE49-F238E27FC236}">
                    <a16:creationId xmlns:a16="http://schemas.microsoft.com/office/drawing/2014/main" id="{706EBB60-10D8-71B8-79CD-2F317E8E90C7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9B993C5E-0CEB-EF99-C624-19D4DC0BA122}"/>
                </a:ext>
              </a:extLst>
            </p:cNvPr>
            <p:cNvSpPr/>
            <p:nvPr/>
          </p:nvSpPr>
          <p:spPr>
            <a:xfrm>
              <a:off x="5674566" y="137408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04201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09097649-9CBD-01A0-B199-EF1D750C7395}"/>
              </a:ext>
            </a:extLst>
          </p:cNvPr>
          <p:cNvGrpSpPr/>
          <p:nvPr/>
        </p:nvGrpSpPr>
        <p:grpSpPr>
          <a:xfrm>
            <a:off x="229497" y="353874"/>
            <a:ext cx="5866503" cy="5168921"/>
            <a:chOff x="1784598" y="801743"/>
            <a:chExt cx="5866503" cy="5168921"/>
          </a:xfrm>
          <a:solidFill>
            <a:srgbClr val="00FFFF"/>
          </a:solidFill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CD20A6C3-EDF9-068E-9721-58DEF72A2D24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D47F1291-E8D6-8BCA-A5BB-95C63EA3347F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AA6813D9-D3AF-8D87-A9F3-A79702230BC1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A337789D-8EE5-6AC9-73CA-29E775854999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C79FE73F-1C77-720A-7DDD-8D04F9A6C9BD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61840D9A-3BD7-7E66-9C3F-AFFC32DCD1FC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8E943B17-FD3B-EAC8-C537-531E551C0FCA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F3929E31-92F5-35F2-B9C1-FF378784B488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2094EA27-1C7E-EE82-3F32-A30D0427A504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91C502FF-DF59-FB75-6737-9D6E635B8A6A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E94DE1A8-E6A5-03B7-0F41-617197E03D00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FFF4C550-163F-428A-76AD-517F0185DB6B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54A64BBF-2857-5B58-7268-57C5A9BFFA04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5EA00AD3-3039-2C12-DA6B-779DD5137FC8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F7887548-CE13-FD62-89A5-8A0812E71925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39375DA-773C-BB15-9EC0-BBD7C3A7A3F4}"/>
              </a:ext>
            </a:extLst>
          </p:cNvPr>
          <p:cNvGrpSpPr/>
          <p:nvPr/>
        </p:nvGrpSpPr>
        <p:grpSpPr>
          <a:xfrm>
            <a:off x="4001664" y="1654095"/>
            <a:ext cx="1676144" cy="2028796"/>
            <a:chOff x="2824321" y="131816"/>
            <a:chExt cx="1676144" cy="2028796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FDCCE966-D9E8-DB4B-BD87-8734B9F2EA43}"/>
                </a:ext>
              </a:extLst>
            </p:cNvPr>
            <p:cNvGrpSpPr/>
            <p:nvPr/>
          </p:nvGrpSpPr>
          <p:grpSpPr>
            <a:xfrm>
              <a:off x="2824321" y="131816"/>
              <a:ext cx="1676144" cy="2028796"/>
              <a:chOff x="1572639" y="2721713"/>
              <a:chExt cx="2736000" cy="3311640"/>
            </a:xfrm>
          </p:grpSpPr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5508381C-9E88-65A6-FB29-F10B819CDE84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3002F425-60A8-BDE9-10CD-FEE49BE1236B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664BB2E0-CA5C-24F9-E248-7D17AFD2886F}"/>
                </a:ext>
              </a:extLst>
            </p:cNvPr>
            <p:cNvSpPr/>
            <p:nvPr/>
          </p:nvSpPr>
          <p:spPr>
            <a:xfrm>
              <a:off x="3659297" y="104658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71207722-3702-5ED4-77A8-182E84023E3A}"/>
              </a:ext>
            </a:extLst>
          </p:cNvPr>
          <p:cNvGrpSpPr/>
          <p:nvPr/>
        </p:nvGrpSpPr>
        <p:grpSpPr>
          <a:xfrm>
            <a:off x="1487449" y="1648512"/>
            <a:ext cx="1687022" cy="2028796"/>
            <a:chOff x="310106" y="135564"/>
            <a:chExt cx="1687022" cy="2028796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1D8C135C-EF13-FECE-A866-FE5C532DD59F}"/>
                </a:ext>
              </a:extLst>
            </p:cNvPr>
            <p:cNvGrpSpPr/>
            <p:nvPr/>
          </p:nvGrpSpPr>
          <p:grpSpPr>
            <a:xfrm>
              <a:off x="310106" y="135564"/>
              <a:ext cx="1676144" cy="2028796"/>
              <a:chOff x="1572639" y="2721713"/>
              <a:chExt cx="2736000" cy="3311640"/>
            </a:xfrm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C7CB6D5A-98F1-EC61-CE42-4933B7360D3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07DAC3FB-F213-CAAF-052B-D0FE88039023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66FC4C44-6534-159F-E8A8-7D559009FC8D}"/>
                </a:ext>
              </a:extLst>
            </p:cNvPr>
            <p:cNvSpPr/>
            <p:nvPr/>
          </p:nvSpPr>
          <p:spPr>
            <a:xfrm>
              <a:off x="1155961" y="105591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C4962C89-670B-39CC-2B9C-3FB73738E449}"/>
              </a:ext>
            </a:extLst>
          </p:cNvPr>
          <p:cNvGrpSpPr/>
          <p:nvPr/>
        </p:nvGrpSpPr>
        <p:grpSpPr>
          <a:xfrm>
            <a:off x="6232191" y="377264"/>
            <a:ext cx="5866503" cy="5168921"/>
            <a:chOff x="1784598" y="801743"/>
            <a:chExt cx="5866503" cy="5168921"/>
          </a:xfrm>
          <a:solidFill>
            <a:srgbClr val="00FFFF"/>
          </a:solidFill>
        </p:grpSpPr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EA642A3B-DEB4-615F-9C28-89DB043DEEA4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143AA886-3669-E6D4-1AA6-874233BC16B5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0B72F325-1BF7-B266-8784-C7A470B1596B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532F3E83-BE87-3265-B47E-9CC0844363F7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36673CBA-B0F2-F3D1-46C4-9BFE92A191A3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6EC3718C-267F-B084-DD86-FA8A32256528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C5C5C22-6B46-CE79-01AE-B5CB21F93F3D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36A16557-D1E4-A040-90C9-6EE7ED31F6CC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178F2D97-9E5D-0C84-3C10-E109F00B2A1E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46355DA5-FB16-20C7-B45A-1285877E5130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52395F85-E878-5D4B-3AC7-4A68EF29E85C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51F929E3-A140-5EC5-2F8A-A04DDA4E45FC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E64112C6-31BA-75EE-F757-6FC3BA53805D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DC516A97-1F27-E706-601F-BA583BDAB182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C5BC81B2-8274-C93B-28E1-9776D286EB9E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03EDC0A5-6863-DC42-A139-099BC346E523}"/>
              </a:ext>
            </a:extLst>
          </p:cNvPr>
          <p:cNvGrpSpPr/>
          <p:nvPr/>
        </p:nvGrpSpPr>
        <p:grpSpPr>
          <a:xfrm>
            <a:off x="9163050" y="1633676"/>
            <a:ext cx="1680931" cy="2028796"/>
            <a:chOff x="2830412" y="2410854"/>
            <a:chExt cx="1680931" cy="2028796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68EEFA5A-B703-4B0F-9B0F-D4311EE01A7D}"/>
                </a:ext>
              </a:extLst>
            </p:cNvPr>
            <p:cNvGrpSpPr/>
            <p:nvPr/>
          </p:nvGrpSpPr>
          <p:grpSpPr>
            <a:xfrm>
              <a:off x="2835199" y="2410854"/>
              <a:ext cx="1676144" cy="2028796"/>
              <a:chOff x="1572639" y="2721713"/>
              <a:chExt cx="2736000" cy="3311640"/>
            </a:xfrm>
          </p:grpSpPr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9468560E-8F6A-6658-54B4-594BF56FC98D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6DE5EB73-257A-CEB1-CCFE-10147F6C7FBE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D87393D4-8660-E3A2-0ABC-46D85EDFF7AB}"/>
                </a:ext>
              </a:extLst>
            </p:cNvPr>
            <p:cNvSpPr/>
            <p:nvPr/>
          </p:nvSpPr>
          <p:spPr>
            <a:xfrm>
              <a:off x="2830412" y="332562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E788A753-BF87-317C-AC74-8E5EC2BDCC3E}"/>
              </a:ext>
            </a:extLst>
          </p:cNvPr>
          <p:cNvGrpSpPr/>
          <p:nvPr/>
        </p:nvGrpSpPr>
        <p:grpSpPr>
          <a:xfrm>
            <a:off x="6650383" y="1637424"/>
            <a:ext cx="1679383" cy="2028796"/>
            <a:chOff x="317745" y="2414602"/>
            <a:chExt cx="1679383" cy="2028796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5BFEAD4F-F80D-9888-44EA-34095B1A2FE2}"/>
                </a:ext>
              </a:extLst>
            </p:cNvPr>
            <p:cNvGrpSpPr/>
            <p:nvPr/>
          </p:nvGrpSpPr>
          <p:grpSpPr>
            <a:xfrm>
              <a:off x="320984" y="2414602"/>
              <a:ext cx="1676144" cy="2028796"/>
              <a:chOff x="1572639" y="2721713"/>
              <a:chExt cx="2736000" cy="3311640"/>
            </a:xfrm>
          </p:grpSpPr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2424BB96-57E7-C31C-549E-54CFAEECB8A7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EECBEBE5-41CF-3E0F-4A7B-CC039A856B0A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EE0485F5-B70E-B7DF-9CA2-D9578158AB86}"/>
                </a:ext>
              </a:extLst>
            </p:cNvPr>
            <p:cNvSpPr/>
            <p:nvPr/>
          </p:nvSpPr>
          <p:spPr>
            <a:xfrm>
              <a:off x="317745" y="333495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569958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99E0CD2-AA7C-2E75-FCDB-96C06F7303E2}"/>
              </a:ext>
            </a:extLst>
          </p:cNvPr>
          <p:cNvGrpSpPr/>
          <p:nvPr/>
        </p:nvGrpSpPr>
        <p:grpSpPr>
          <a:xfrm>
            <a:off x="95757" y="671115"/>
            <a:ext cx="5866503" cy="5168921"/>
            <a:chOff x="1784598" y="801743"/>
            <a:chExt cx="5866503" cy="5168921"/>
          </a:xfrm>
          <a:solidFill>
            <a:srgbClr val="00FFFF"/>
          </a:solidFill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A06F0B41-031F-1233-87CE-CC32167C0DA0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632F2468-CD05-5E71-6EC8-A056DFE210B8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DAE24DA0-2B6B-1A3D-03D8-ED9418A4B1B2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01BADDBA-A110-6930-1173-FC3E19EB9452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02DDEA2B-3F75-C8E7-4DDE-DEDCDCCD0EA1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8C06ECF6-53C3-CF45-FED6-D051E454A520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1060DADA-8965-325D-F14D-8B63B36FD135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EEA5B79E-FA7E-9EF0-0E32-C3033F2C4847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72C4DF83-B960-7812-68F9-C633EC75E393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AA400006-F811-A4D3-8065-0E7B6738D146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91D11890-B115-0F6F-2520-819A911C4E70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54463678-1E65-527B-5CBC-5F57CE76BDB0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8CFC4586-26C6-5914-AB16-0CA9035D5D57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E1C1F22E-D60B-A86D-DC24-773965FB2236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1EC5522F-7ECE-9833-A810-C84E2655C96B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FC1B945-B06C-169E-C677-DC3F19DB8F5C}"/>
              </a:ext>
            </a:extLst>
          </p:cNvPr>
          <p:cNvGrpSpPr/>
          <p:nvPr/>
        </p:nvGrpSpPr>
        <p:grpSpPr>
          <a:xfrm>
            <a:off x="6229742" y="671115"/>
            <a:ext cx="5866503" cy="5168921"/>
            <a:chOff x="1784598" y="801743"/>
            <a:chExt cx="5866503" cy="5168921"/>
          </a:xfrm>
          <a:solidFill>
            <a:srgbClr val="00FFFF"/>
          </a:solidFill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C9F6682F-59AE-9AC2-7BD8-EC55ECA427AB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32BFEA3F-2A70-3FEA-E4CB-ED7D111A079E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CDEF7B44-39FE-2823-9D2A-848984DC3CE5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187C3CC1-4D18-BD1C-23D4-FD79E490C5D3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4D8AFDC-4C4A-B087-5CA0-1E4B0131CE82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568E06C-B571-A970-285B-A11CCB9B3475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E8887008-B198-C33E-25C1-52DA9D3BF814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59E63743-1B27-A9DF-53E0-09501FAAE70F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3AF69C54-B720-FD55-1675-AF368C1DF9A4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3C5B9562-3E94-3D50-1F11-FDE9FC9963E8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28BE943D-E3FC-DFAB-84EB-950B84052697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DF08F9EC-98F8-60C9-FCD6-FFA93DBFA4E5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2FFFB258-B905-59BD-FAD1-8B67339FAD5D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9C032B71-5787-51D7-4B4B-EEE3A9949093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F5CAB5F1-8044-EB90-CEDE-B13D92EF76B2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77B49A2B-3EF5-5213-4424-E2CBDCCEF793}"/>
              </a:ext>
            </a:extLst>
          </p:cNvPr>
          <p:cNvGrpSpPr/>
          <p:nvPr/>
        </p:nvGrpSpPr>
        <p:grpSpPr>
          <a:xfrm>
            <a:off x="3448044" y="1128902"/>
            <a:ext cx="1676144" cy="2028796"/>
            <a:chOff x="7863629" y="2403242"/>
            <a:chExt cx="1676144" cy="2028796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BA3074E0-7CC1-8AD7-710F-CD69A8A001DE}"/>
                </a:ext>
              </a:extLst>
            </p:cNvPr>
            <p:cNvGrpSpPr/>
            <p:nvPr/>
          </p:nvGrpSpPr>
          <p:grpSpPr>
            <a:xfrm>
              <a:off x="7863629" y="2403242"/>
              <a:ext cx="1676144" cy="2028796"/>
              <a:chOff x="1572639" y="2721713"/>
              <a:chExt cx="2736000" cy="3311640"/>
            </a:xfrm>
          </p:grpSpPr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F92630AF-8627-62BB-F32E-5372013397FC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FE1C418C-42A0-0631-FB60-4E497FC0A435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8063F1AF-9CA4-923F-B7A6-362CC5B8E11A}"/>
                </a:ext>
              </a:extLst>
            </p:cNvPr>
            <p:cNvSpPr/>
            <p:nvPr/>
          </p:nvSpPr>
          <p:spPr>
            <a:xfrm>
              <a:off x="8278719" y="240361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B6495D3D-97DC-0362-5E13-DAE57AECA38F}"/>
              </a:ext>
            </a:extLst>
          </p:cNvPr>
          <p:cNvGrpSpPr/>
          <p:nvPr/>
        </p:nvGrpSpPr>
        <p:grpSpPr>
          <a:xfrm>
            <a:off x="933829" y="1129271"/>
            <a:ext cx="1676144" cy="2032175"/>
            <a:chOff x="5349414" y="2403611"/>
            <a:chExt cx="1676144" cy="2032175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87344EFC-1076-9C89-75F0-4842F951DD2F}"/>
                </a:ext>
              </a:extLst>
            </p:cNvPr>
            <p:cNvGrpSpPr/>
            <p:nvPr/>
          </p:nvGrpSpPr>
          <p:grpSpPr>
            <a:xfrm>
              <a:off x="5349414" y="2406990"/>
              <a:ext cx="1676144" cy="2028796"/>
              <a:chOff x="1572639" y="2721713"/>
              <a:chExt cx="2736000" cy="3311640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3C9AEDBA-506A-61B8-FBA3-2838057A43FF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29715E04-2C1C-9ACB-30DB-A411626703BC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A0258007-A2B0-61AD-2883-86FD23EB0B4A}"/>
                </a:ext>
              </a:extLst>
            </p:cNvPr>
            <p:cNvSpPr/>
            <p:nvPr/>
          </p:nvSpPr>
          <p:spPr>
            <a:xfrm>
              <a:off x="5766052" y="240361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448E533E-9B1E-49D1-A347-123704C108CD}"/>
              </a:ext>
            </a:extLst>
          </p:cNvPr>
          <p:cNvGrpSpPr/>
          <p:nvPr/>
        </p:nvGrpSpPr>
        <p:grpSpPr>
          <a:xfrm>
            <a:off x="9582030" y="2475903"/>
            <a:ext cx="1676144" cy="2036408"/>
            <a:chOff x="7772143" y="123403"/>
            <a:chExt cx="1676144" cy="2036408"/>
          </a:xfrm>
        </p:grpSpPr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C84B7C0E-F177-F4D1-BFE9-456E03BE71C2}"/>
                </a:ext>
              </a:extLst>
            </p:cNvPr>
            <p:cNvGrpSpPr/>
            <p:nvPr/>
          </p:nvGrpSpPr>
          <p:grpSpPr>
            <a:xfrm>
              <a:off x="7772143" y="123403"/>
              <a:ext cx="1676144" cy="2028796"/>
              <a:chOff x="1572639" y="2721713"/>
              <a:chExt cx="2736000" cy="3311640"/>
            </a:xfrm>
          </p:grpSpPr>
          <p:sp>
            <p:nvSpPr>
              <p:cNvPr id="59" name="Rechteck 58">
                <a:extLst>
                  <a:ext uri="{FF2B5EF4-FFF2-40B4-BE49-F238E27FC236}">
                    <a16:creationId xmlns:a16="http://schemas.microsoft.com/office/drawing/2014/main" id="{AF125D84-68CA-5B81-993F-46DAEF96357C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B0F0C8F3-FCE6-931D-F498-8927D5C8720C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DDD6CE8D-ABB2-FDA7-2052-0A34FE8EA745}"/>
                </a:ext>
              </a:extLst>
            </p:cNvPr>
            <p:cNvSpPr/>
            <p:nvPr/>
          </p:nvSpPr>
          <p:spPr>
            <a:xfrm>
              <a:off x="8196564" y="137408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673DF782-BC33-BE9C-8315-F8921E99D8D5}"/>
              </a:ext>
            </a:extLst>
          </p:cNvPr>
          <p:cNvGrpSpPr/>
          <p:nvPr/>
        </p:nvGrpSpPr>
        <p:grpSpPr>
          <a:xfrm>
            <a:off x="7067815" y="2479651"/>
            <a:ext cx="1676144" cy="2032659"/>
            <a:chOff x="5257928" y="127151"/>
            <a:chExt cx="1676144" cy="2032659"/>
          </a:xfrm>
        </p:grpSpPr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5C251F79-DFE8-1987-56FA-646DB6C74F3C}"/>
                </a:ext>
              </a:extLst>
            </p:cNvPr>
            <p:cNvGrpSpPr/>
            <p:nvPr/>
          </p:nvGrpSpPr>
          <p:grpSpPr>
            <a:xfrm>
              <a:off x="5257928" y="127151"/>
              <a:ext cx="1676144" cy="2028796"/>
              <a:chOff x="1572639" y="2721713"/>
              <a:chExt cx="2736000" cy="3311640"/>
            </a:xfrm>
          </p:grpSpPr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A1D4CB84-AFA1-89DA-8E14-41D8690C788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Rechteck 64">
                <a:extLst>
                  <a:ext uri="{FF2B5EF4-FFF2-40B4-BE49-F238E27FC236}">
                    <a16:creationId xmlns:a16="http://schemas.microsoft.com/office/drawing/2014/main" id="{706EBB60-10D8-71B8-79CD-2F317E8E90C7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9B993C5E-0CEB-EF99-C624-19D4DC0BA122}"/>
                </a:ext>
              </a:extLst>
            </p:cNvPr>
            <p:cNvSpPr/>
            <p:nvPr/>
          </p:nvSpPr>
          <p:spPr>
            <a:xfrm>
              <a:off x="5674566" y="137408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126458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09097649-9CBD-01A0-B199-EF1D750C7395}"/>
              </a:ext>
            </a:extLst>
          </p:cNvPr>
          <p:cNvGrpSpPr/>
          <p:nvPr/>
        </p:nvGrpSpPr>
        <p:grpSpPr>
          <a:xfrm>
            <a:off x="229497" y="353874"/>
            <a:ext cx="5866503" cy="5168921"/>
            <a:chOff x="1784598" y="801743"/>
            <a:chExt cx="5866503" cy="5168921"/>
          </a:xfrm>
          <a:solidFill>
            <a:srgbClr val="FFB852"/>
          </a:solidFill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CD20A6C3-EDF9-068E-9721-58DEF72A2D24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D47F1291-E8D6-8BCA-A5BB-95C63EA3347F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AA6813D9-D3AF-8D87-A9F3-A79702230BC1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A337789D-8EE5-6AC9-73CA-29E775854999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C79FE73F-1C77-720A-7DDD-8D04F9A6C9BD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61840D9A-3BD7-7E66-9C3F-AFFC32DCD1FC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8E943B17-FD3B-EAC8-C537-531E551C0FCA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F3929E31-92F5-35F2-B9C1-FF378784B488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2094EA27-1C7E-EE82-3F32-A30D0427A504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91C502FF-DF59-FB75-6737-9D6E635B8A6A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E94DE1A8-E6A5-03B7-0F41-617197E03D00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FFF4C550-163F-428A-76AD-517F0185DB6B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54A64BBF-2857-5B58-7268-57C5A9BFFA04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5EA00AD3-3039-2C12-DA6B-779DD5137FC8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F7887548-CE13-FD62-89A5-8A0812E71925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39375DA-773C-BB15-9EC0-BBD7C3A7A3F4}"/>
              </a:ext>
            </a:extLst>
          </p:cNvPr>
          <p:cNvGrpSpPr/>
          <p:nvPr/>
        </p:nvGrpSpPr>
        <p:grpSpPr>
          <a:xfrm>
            <a:off x="4001664" y="1654095"/>
            <a:ext cx="1676144" cy="2028796"/>
            <a:chOff x="2824321" y="131816"/>
            <a:chExt cx="1676144" cy="2028796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FDCCE966-D9E8-DB4B-BD87-8734B9F2EA43}"/>
                </a:ext>
              </a:extLst>
            </p:cNvPr>
            <p:cNvGrpSpPr/>
            <p:nvPr/>
          </p:nvGrpSpPr>
          <p:grpSpPr>
            <a:xfrm>
              <a:off x="2824321" y="131816"/>
              <a:ext cx="1676144" cy="2028796"/>
              <a:chOff x="1572639" y="2721713"/>
              <a:chExt cx="2736000" cy="3311640"/>
            </a:xfrm>
          </p:grpSpPr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5508381C-9E88-65A6-FB29-F10B819CDE84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3002F425-60A8-BDE9-10CD-FEE49BE1236B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664BB2E0-CA5C-24F9-E248-7D17AFD2886F}"/>
                </a:ext>
              </a:extLst>
            </p:cNvPr>
            <p:cNvSpPr/>
            <p:nvPr/>
          </p:nvSpPr>
          <p:spPr>
            <a:xfrm>
              <a:off x="3659297" y="104658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71207722-3702-5ED4-77A8-182E84023E3A}"/>
              </a:ext>
            </a:extLst>
          </p:cNvPr>
          <p:cNvGrpSpPr/>
          <p:nvPr/>
        </p:nvGrpSpPr>
        <p:grpSpPr>
          <a:xfrm>
            <a:off x="1487449" y="1648512"/>
            <a:ext cx="1687022" cy="2028796"/>
            <a:chOff x="310106" y="135564"/>
            <a:chExt cx="1687022" cy="2028796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1D8C135C-EF13-FECE-A866-FE5C532DD59F}"/>
                </a:ext>
              </a:extLst>
            </p:cNvPr>
            <p:cNvGrpSpPr/>
            <p:nvPr/>
          </p:nvGrpSpPr>
          <p:grpSpPr>
            <a:xfrm>
              <a:off x="310106" y="135564"/>
              <a:ext cx="1676144" cy="2028796"/>
              <a:chOff x="1572639" y="2721713"/>
              <a:chExt cx="2736000" cy="3311640"/>
            </a:xfrm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C7CB6D5A-98F1-EC61-CE42-4933B7360D3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07DAC3FB-F213-CAAF-052B-D0FE88039023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66FC4C44-6534-159F-E8A8-7D559009FC8D}"/>
                </a:ext>
              </a:extLst>
            </p:cNvPr>
            <p:cNvSpPr/>
            <p:nvPr/>
          </p:nvSpPr>
          <p:spPr>
            <a:xfrm>
              <a:off x="1155961" y="105591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C4962C89-670B-39CC-2B9C-3FB73738E449}"/>
              </a:ext>
            </a:extLst>
          </p:cNvPr>
          <p:cNvGrpSpPr/>
          <p:nvPr/>
        </p:nvGrpSpPr>
        <p:grpSpPr>
          <a:xfrm>
            <a:off x="6232191" y="377264"/>
            <a:ext cx="5866503" cy="5168921"/>
            <a:chOff x="1784598" y="801743"/>
            <a:chExt cx="5866503" cy="5168921"/>
          </a:xfrm>
          <a:solidFill>
            <a:srgbClr val="FFB852"/>
          </a:solidFill>
        </p:grpSpPr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EA642A3B-DEB4-615F-9C28-89DB043DEEA4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143AA886-3669-E6D4-1AA6-874233BC16B5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0B72F325-1BF7-B266-8784-C7A470B1596B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532F3E83-BE87-3265-B47E-9CC0844363F7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36673CBA-B0F2-F3D1-46C4-9BFE92A191A3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6EC3718C-267F-B084-DD86-FA8A32256528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C5C5C22-6B46-CE79-01AE-B5CB21F93F3D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36A16557-D1E4-A040-90C9-6EE7ED31F6CC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178F2D97-9E5D-0C84-3C10-E109F00B2A1E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46355DA5-FB16-20C7-B45A-1285877E5130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52395F85-E878-5D4B-3AC7-4A68EF29E85C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51F929E3-A140-5EC5-2F8A-A04DDA4E45FC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E64112C6-31BA-75EE-F757-6FC3BA53805D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DC516A97-1F27-E706-601F-BA583BDAB182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C5BC81B2-8274-C93B-28E1-9776D286EB9E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03EDC0A5-6863-DC42-A139-099BC346E523}"/>
              </a:ext>
            </a:extLst>
          </p:cNvPr>
          <p:cNvGrpSpPr/>
          <p:nvPr/>
        </p:nvGrpSpPr>
        <p:grpSpPr>
          <a:xfrm>
            <a:off x="9163050" y="1633676"/>
            <a:ext cx="1680931" cy="2028796"/>
            <a:chOff x="2830412" y="2410854"/>
            <a:chExt cx="1680931" cy="2028796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68EEFA5A-B703-4B0F-9B0F-D4311EE01A7D}"/>
                </a:ext>
              </a:extLst>
            </p:cNvPr>
            <p:cNvGrpSpPr/>
            <p:nvPr/>
          </p:nvGrpSpPr>
          <p:grpSpPr>
            <a:xfrm>
              <a:off x="2835199" y="2410854"/>
              <a:ext cx="1676144" cy="2028796"/>
              <a:chOff x="1572639" y="2721713"/>
              <a:chExt cx="2736000" cy="3311640"/>
            </a:xfrm>
          </p:grpSpPr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9468560E-8F6A-6658-54B4-594BF56FC98D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6DE5EB73-257A-CEB1-CCFE-10147F6C7FBE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D87393D4-8660-E3A2-0ABC-46D85EDFF7AB}"/>
                </a:ext>
              </a:extLst>
            </p:cNvPr>
            <p:cNvSpPr/>
            <p:nvPr/>
          </p:nvSpPr>
          <p:spPr>
            <a:xfrm>
              <a:off x="2830412" y="332562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E788A753-BF87-317C-AC74-8E5EC2BDCC3E}"/>
              </a:ext>
            </a:extLst>
          </p:cNvPr>
          <p:cNvGrpSpPr/>
          <p:nvPr/>
        </p:nvGrpSpPr>
        <p:grpSpPr>
          <a:xfrm>
            <a:off x="6650383" y="1637424"/>
            <a:ext cx="1679383" cy="2028796"/>
            <a:chOff x="317745" y="2414602"/>
            <a:chExt cx="1679383" cy="2028796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5BFEAD4F-F80D-9888-44EA-34095B1A2FE2}"/>
                </a:ext>
              </a:extLst>
            </p:cNvPr>
            <p:cNvGrpSpPr/>
            <p:nvPr/>
          </p:nvGrpSpPr>
          <p:grpSpPr>
            <a:xfrm>
              <a:off x="320984" y="2414602"/>
              <a:ext cx="1676144" cy="2028796"/>
              <a:chOff x="1572639" y="2721713"/>
              <a:chExt cx="2736000" cy="3311640"/>
            </a:xfrm>
          </p:grpSpPr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2424BB96-57E7-C31C-549E-54CFAEECB8A7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EECBEBE5-41CF-3E0F-4A7B-CC039A856B0A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EE0485F5-B70E-B7DF-9CA2-D9578158AB86}"/>
                </a:ext>
              </a:extLst>
            </p:cNvPr>
            <p:cNvSpPr/>
            <p:nvPr/>
          </p:nvSpPr>
          <p:spPr>
            <a:xfrm>
              <a:off x="317745" y="333495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160876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Weigelt, Johannes</dc:creator>
  <cp:lastModifiedBy>Johannes Weigelt</cp:lastModifiedBy>
  <cp:revision>20</cp:revision>
  <dcterms:created xsi:type="dcterms:W3CDTF">2022-05-29T08:47:08Z</dcterms:created>
  <dcterms:modified xsi:type="dcterms:W3CDTF">2022-05-30T14:42:32Z</dcterms:modified>
</cp:coreProperties>
</file>