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75" r:id="rId8"/>
    <p:sldId id="260" r:id="rId9"/>
    <p:sldId id="276" r:id="rId10"/>
    <p:sldId id="261" r:id="rId11"/>
    <p:sldId id="277" r:id="rId12"/>
    <p:sldId id="262" r:id="rId13"/>
    <p:sldId id="278" r:id="rId14"/>
    <p:sldId id="263" r:id="rId15"/>
    <p:sldId id="279" r:id="rId16"/>
    <p:sldId id="264" r:id="rId17"/>
    <p:sldId id="280" r:id="rId18"/>
    <p:sldId id="265" r:id="rId19"/>
    <p:sldId id="281" r:id="rId20"/>
    <p:sldId id="266" r:id="rId21"/>
    <p:sldId id="282" r:id="rId22"/>
    <p:sldId id="267" r:id="rId23"/>
    <p:sldId id="268" r:id="rId24"/>
    <p:sldId id="269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8"/>
    <a:srgbClr val="FFB852"/>
    <a:srgbClr val="00FFFF"/>
    <a:srgbClr val="FFB8FF"/>
    <a:srgbClr val="FFD8FF"/>
    <a:srgbClr val="FF0000"/>
    <a:srgbClr val="D03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91D15-2363-2560-B7F0-01C14F14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CB90B4-D1BC-D6B2-0DDC-C4DD526C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4CAE9-6ACF-36F7-0713-7EC272F0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32717-1EBA-AAAD-7781-6DC3D8BE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CF815-8FBC-B750-FA82-9ED764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779FC-932A-D49E-23F8-B4292797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5305D-6084-77CF-D086-D0B6D8D4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30F01-395D-EB5C-4CB4-BF126C4B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1F76-7AAD-BD29-3F88-C6284A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5233A-45D7-8631-FBD8-5CDB840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3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C51451-30D5-3E17-52A6-597C1FA53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237B71-8E7A-9C24-6BEA-A4884410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F99B9-33BA-2352-85CA-9BE4C1F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16970-DCF6-619E-48D1-95F238B6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AD4EA-457A-1B65-98DB-C79CB8F6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8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EFB1-954C-AE3D-5AE1-7310587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B8251-688A-270B-8314-5AA3D0D9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B1D7A-BE20-6000-6419-7CB5F1A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FFE51-9A3F-A68A-EA05-8921036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022A1-6C5C-9ABB-9EE9-7A4BB43E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0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1C4B3-0448-7D2A-4D4D-9E78B85D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76497-2859-8776-1BF2-790C8DCD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51DB3-552E-0713-F4E3-D5A0F7C4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54285-39F8-5258-80D7-04C459C8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C3637-A63C-30A0-6158-214FA60E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FCD06-F19A-BE56-FFD2-546C954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7486A-DE70-196D-EC62-1F3F2C9A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CEE37F-B858-417F-0A67-57A16F73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14056-7863-878C-503B-BF81B93C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FDBDD-49AF-AAF0-203D-D167B66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1EE06E-3E88-41F4-6BAA-BFDBAB13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8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A376B-5036-F172-1A69-7BD9BF2E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A6F2B-826A-CB15-2982-816AFBF3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011BF-9B07-187A-57CD-A0C130F7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C909A1-6E58-8CFE-49B3-45BFF0C2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E815BF-8766-E47C-01FB-48DFA1F0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D7EF65-AD1B-7EE5-22C9-35FA74DD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9610D4-6E17-F8BB-026F-8986DDDE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8F770-8B18-9BE5-0138-AFB1AFB4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1555-7C0D-B776-297F-51A1E18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92443-070E-1169-338C-A176F72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ECA2E5-370B-A846-E8F8-82CBB00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A6674C-BCB5-96F3-A91F-8926EF8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4E5631-C97C-599B-5B82-BA4C89BF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78895A-D61B-691E-C963-41C6E137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60149-AAF9-551F-CE57-C24A2BA4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FBEAB-6EAC-5613-B4D2-75694017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3EFD0-D844-D6BA-2D4D-6CCE529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C1EFF-75D7-2A4E-290C-D0C243717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7EC72-D056-FA72-282B-D428975D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DE2144-8259-BCDA-6CD2-27B03A7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E8F07-74BC-50BA-09CA-7F0B64A3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23E4E-AEAF-8243-68C2-13C35256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399B81-1925-D25B-D176-9F6C3093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71806-DCF7-AB99-3244-8D39A767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09E37-3F28-D8A8-CC01-0037775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C6D8A-F95B-1237-9D68-4445484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849D3-898F-98F4-2BC3-35D69C5F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E1D4F-47A2-F8A3-69D8-D2FF65DE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C121E-4B9A-4930-4D46-DEE6666B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A4292-A7C7-2D02-3C8F-61C917B3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915AF-3D52-BCBB-9E3E-69C07E77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EB4759-D718-7772-ED06-348A00D0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2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08D1F18-DF81-1EA0-9032-5CB1E778E41F}"/>
              </a:ext>
            </a:extLst>
          </p:cNvPr>
          <p:cNvGrpSpPr/>
          <p:nvPr/>
        </p:nvGrpSpPr>
        <p:grpSpPr>
          <a:xfrm>
            <a:off x="1784598" y="801743"/>
            <a:ext cx="5866503" cy="5168921"/>
            <a:chOff x="1784598" y="801743"/>
            <a:chExt cx="5866503" cy="5168921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57F592C-826E-21A7-FC4A-AAE1419C905A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750744E-46F4-452E-57EE-A648342941F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5B416B4-8265-1665-AA72-D9212F64753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6D4DC3A-C067-93BC-C20C-DC22FEBFD954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EADA310D-A9B8-9B14-2089-63A5E6C7F799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BC0D2049-8A03-3C6C-370F-538BE3122D12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9DA20F83-E9CF-0990-C497-A664634646B4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952B3B51-8015-3F6A-77C0-9C38DCC10F89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A14B16D-53DE-B78E-7C53-6074AE53FA8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2A1CD275-A97C-D4DE-AE8F-88AE610A0E44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397E0B9-EC92-8F37-7C18-2BD746F10365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11F195F-D6A8-4843-867A-CAD56D92F70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3DC42AE-202D-1A7E-7B01-2E0A99F71231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7C3A6F5-B452-92BE-1341-67ACD4A1C829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195623B7-1807-819A-F20F-F8FB56C35ED3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DEEAE49-ECE6-B349-A5D8-B7F429CF6B7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Grafik 4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3F0B545F-4E12-FDAF-DCD7-A4F90810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685462A-7BA6-FE4B-A603-FDB8C578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FE886D6-67A7-2BA3-D5D5-6D326087C5E9}"/>
              </a:ext>
            </a:extLst>
          </p:cNvPr>
          <p:cNvGrpSpPr/>
          <p:nvPr/>
        </p:nvGrpSpPr>
        <p:grpSpPr>
          <a:xfrm>
            <a:off x="5556765" y="2101964"/>
            <a:ext cx="1676144" cy="2028796"/>
            <a:chOff x="2824321" y="131816"/>
            <a:chExt cx="1676144" cy="2028796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B236FF5A-63D6-8BC4-7E44-624870F225D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2214B0A-097D-EC54-2461-670A54AB566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C58BD3-0382-5CCA-4E2D-2CB7A87A890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C9FB9AB-05FE-DE93-98C7-DECD42A5673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158EC25-2DDB-B190-523F-84EC697BEF6F}"/>
              </a:ext>
            </a:extLst>
          </p:cNvPr>
          <p:cNvGrpSpPr/>
          <p:nvPr/>
        </p:nvGrpSpPr>
        <p:grpSpPr>
          <a:xfrm>
            <a:off x="3042550" y="2096381"/>
            <a:ext cx="1687022" cy="2028796"/>
            <a:chOff x="310106" y="135564"/>
            <a:chExt cx="1687022" cy="2028796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D4986031-A6BF-7FF0-63C6-30ACD2C2E7D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459EE197-1DD5-CDA5-35B7-F997088EBFB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0A4D879-D03B-C6E8-E6E5-DF4C88836F9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8672009-AD87-C918-7CA8-4F8EC2656E24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420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28A13CA-7D4C-836B-56A7-56F116B21E8E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E2E603D-030D-37DE-B77E-21CFA945EE5F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84C6503-D10D-BEB6-C350-906616F7C1D3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7B18D9A-68C6-F6D0-E4A6-B58FD9090962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D9D7AED-EF50-7E78-00A9-BCB81EB0F4FF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B679D65-0467-2B89-FDD8-BB8D28EA4F55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A967C905-43D0-DEA3-D79F-E7DA59E070F3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6DFFE82-B52E-3940-927C-5DEF47742A47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EBCE8CB-C62C-A82F-C152-141A0A48373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0A21B42-60A6-57B3-EF84-E20AA18A3959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C92E81D-1F16-C748-3B33-A9D7014A7C5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384E4EA-6A73-EE01-BF5D-B6B8F0521869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83E1691-5C79-13C2-723B-DDBC14A5F04C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1787046E-BB74-1F4B-B31B-108942699B61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82E39DDB-5220-81DF-2E08-C7E84204E37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9393A84E-F6CA-EA8A-1A56-9CF054B786F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F9F859-29C6-8EE5-BB66-6ED0E5C70070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BA5516D-13E2-BCBC-1A07-89855DA21452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2EBD3AB-B99B-E653-CC52-6FFCF360A9E3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5EC1ED5-D049-228D-5ADB-9AAD0F8224D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23335EF-0158-1261-FEE5-BA3E0514894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A6F4481-EC04-9BFF-4ECC-CC1DA96E3FF1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9141893-78E9-7D0B-E38E-6C4A6192324E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10812B44-8B7E-C197-4926-CCEDF67E2123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E764BB88-5F92-7392-B2B3-604711FBA60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BD42F5F2-8151-18CD-BD8C-9D1CD35B824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556B2A9-6134-2D88-A89A-2C83133D7507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0A3134F-AE4F-D5B2-04B0-1FF993D63FDE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966505F5-7385-4D1F-8E54-D09BDF89AD38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9D303D17-7604-0886-1EED-CAD83135D7E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45D2457-EF82-58E6-045D-DAD332EA407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971C266-9A8C-1154-3C9D-8B466999944E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99323B3-AA98-0B07-4007-F6750AC6DA28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EE0056D4-EC21-13D9-3326-B387C74C530F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E6F0B2E-73D6-6120-D72D-A55F19961062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3025FCC-A7C6-DB05-27F8-6D8F67564A6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DE5FFDE6-33CB-6B6C-4484-20B041CD1541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75B521A-39AC-5597-4F27-DF2AA7F9A899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5B691CA-5BC8-10EE-93E3-B25AAF242E29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325126E3-CB56-1A58-F4FB-F823BBF466F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EEE7874-57CB-6218-50D1-7B33CA33D61B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5DE23E71-1EEA-CD62-A17F-FD251971534B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A8D2F678-870C-5027-1423-A4630EE3F767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D0A2081A-03FD-C6CF-16E9-EA607F00AEED}"/>
              </a:ext>
            </a:extLst>
          </p:cNvPr>
          <p:cNvGrpSpPr/>
          <p:nvPr/>
        </p:nvGrpSpPr>
        <p:grpSpPr>
          <a:xfrm>
            <a:off x="6229410" y="5170068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D11B8E83-1ED4-4FF4-7F6C-54392CA0E5D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BD76E6DA-B868-D036-2F7F-6A94CFE9F77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FF9E585F-E12D-C1B3-4E6B-610C8C81FF5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0C786063-E144-559E-E07A-7F484B58904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2F6CF122-2FE3-A85D-E5BE-A5BCB4A143BE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A98F2E20-1DD2-0A52-C9B6-8E8D56C2366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D12BB63-BE77-354F-D12B-FA4F7D634039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D5E83E1-BB0F-91E8-18DE-D59FD29B2FBE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3FC2AAC1-9F37-2BFA-0245-2E6075DA4E85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8B512833-AEC4-09CE-2C68-9A1DE2D42E8E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3389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995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193CD3-D234-DD3C-D1F3-713B12BD17E7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EEE7AF3-05CE-CBA3-2F8F-D51578C1020A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AB0933F-F450-F50F-9B14-A69E10CE5422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70F0CE8-6D6A-4917-0FF5-63DA3BD7CEB5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4FD0302-8680-6A57-CFA6-B311B7ACE559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252C907-6896-87C4-8D54-7C30466320B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7744806-1078-8183-8A0E-AB39212164AC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EC830D5-53CD-F9CD-85DB-6D243BB076FD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7C1185E3-8806-60D2-4B19-4B0973E7F4B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DF0827-45C3-030F-173B-7886599042F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531BB57-A8BE-DBFF-CC02-DF6BB4416A49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A2DD864-EEB2-F6BA-0EF5-C9BC449F8CE8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089D560-6731-6E55-0D61-A40B2B1B30DC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2D77B72-CE0C-BA78-F98E-E3207A4DB5D8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FC39100-F2F1-7D6B-48F8-01958AE26C5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1F8CA58-5F25-5778-E5C6-4DCBFF4045E6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8D8BF9CB-A09D-412B-92C9-99778422C149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28E19D-95AA-2C49-C689-9F13CA514535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142D3FB-F292-589F-0B99-65577B5C7582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8275D5A-D114-A8A3-2BDE-263B7312D2BB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64B8E96-E9E0-46C0-4CBF-2DB17F9DB18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9B4152F-2B28-9855-AB8D-D7C71339EAF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2A364C6-D8A8-93AD-1186-3928FE3D620A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2E97A3F5-3423-E139-2C6E-9565C1127AF3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D2C7ADC0-526A-D3D5-BCC6-4B3A5D98489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7541BC5-C80E-E716-9CA0-B01DA749831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D43DC98-40FC-FBF5-3E95-996D2F8D16F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3EC55EDF-40F1-8D7B-246B-45E8AC7AB320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DC461936-07B3-042B-5280-4FFE0E4E599B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C1A437C3-9364-7AB4-7F44-D17F0EE3CB8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C09C497-2A3A-6029-C776-CCFC69CC39E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4128AA9-EDDB-7FD6-CC4D-F003746301F7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1729118F-BEEB-0FD3-BFA2-730F3C0708F2}"/>
              </a:ext>
            </a:extLst>
          </p:cNvPr>
          <p:cNvGrpSpPr/>
          <p:nvPr/>
        </p:nvGrpSpPr>
        <p:grpSpPr>
          <a:xfrm>
            <a:off x="229165" y="4852827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8E649D2-B872-6367-22F0-38F5A506E33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229A223-9D03-35B4-C608-88AA09152C16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4DC5DDD-3921-22FC-08EE-ACCBE205D49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D53AD65D-B1F3-6065-3518-92F1E022F0CD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82E3A67-D03F-9519-F228-6C35866A2E34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0F46D4A-5F86-BFB1-2005-B4C0069D3AB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0011272-5085-92F5-9462-5619DAC02CA4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21058AF-ABD6-8A1F-F454-43626D191B3E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E787E04-9BCC-09CB-4910-D7A1A68E463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D35785B-C1DA-7726-FC29-EFD88680312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0EE1586-CE1B-E8E0-01CA-322F50E3F181}"/>
              </a:ext>
            </a:extLst>
          </p:cNvPr>
          <p:cNvGrpSpPr/>
          <p:nvPr/>
        </p:nvGrpSpPr>
        <p:grpSpPr>
          <a:xfrm>
            <a:off x="6232191" y="4870561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F58ECE1-1F0A-33DE-7739-6208A7C7639C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503F1E8C-5493-A75E-A188-E3F8E7BECBB5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80BFFAEA-0248-842F-3328-899DA50E7968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F5F329B2-0788-E540-A89C-5BBDAB3CA69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D38489D9-F1F9-92F1-EC37-CF343700075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4275F39F-E2EC-92FC-ABE3-75188EF9FC1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E3A320A7-0474-93E9-1D62-500BDFE68D12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B16C13F1-C9D9-17C5-2A3F-70D2E2264CF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3502007D-1847-9505-1980-09F2E59D2391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BBA8E0B-4C29-81D6-6456-E4CD6FCD1F7F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1101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2645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CA6AEC8-A45D-944B-8BB3-6739A8BC10DE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754B733-E306-1B4D-307F-C3425DB30AD3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4E5B047-B1F7-6CE3-6E48-6D326F29AB6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6FA50DD-AD0D-468E-CA2B-7FB3F751A3B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807713E-4B62-F52A-3EE5-9A4D14E1AAA0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C1BE-67AA-DA5F-5416-00994D00603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7B99BFEC-FDEB-EB48-EA9C-20122DB7692C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D48102A-618D-0763-B3DE-7C8EAB230688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17E7E95-BEBE-5203-8E12-FEF1404659A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D81938B-9780-D2EF-AE9D-4A8B79DB8024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9C289264-F870-B02A-BF2F-582C741DB4C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7AA14D1-0CD9-82BB-6892-DDE8599117F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3ACB103-08A9-AA9E-18DE-C58054E59610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AEBEB51-848C-AF7D-BC73-9F53DA09C031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D52A506-EC88-0E19-6451-5C4D8365D3E5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7954201-091A-A699-8EB0-DABAA4D4D2A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53850F3-4B8C-A717-B0DF-9C2233717F09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08C942A-EA00-4414-8E4E-E2DE224953F4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A9A48A15-C201-045D-BEF8-FC668DAE90C7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6A2CD24-62E7-8AEE-106D-ADE2822BA7D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F2893BF-D727-8913-46A5-13DC130A2E0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D90B502-E925-84CD-05DA-5C06A8E1F83E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BDEF316-A63F-318A-A93C-DFC50929BA11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B16FF50-0C02-62F2-E01D-F24B06080E78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8645F889-366A-EF57-1499-5688214D6DA9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7A27201-39BF-D40A-2755-9DD2FA04C21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13EE496-0983-C13D-C1D6-8F2EDF87551C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2EBC635-D07C-D4E6-F606-1D3DDCAB099D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0167BF5-FF03-35A7-FEFC-FA2C99DED9DF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AC5E4E5F-EE00-4A69-D144-410DE57CFB79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3CC49CB1-7D5D-8353-A8E3-57601D75715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D5673216-60BC-13AE-6CB3-4A5BBFD5EBAB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2A84AC3-28B7-62C4-FE4E-C8983CCB152F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607098D9-B35F-58FC-3BB4-59E5DDC7A9D2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7FDF1B34-1399-08D0-FB57-2C17A650699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0877776-4D0A-86B6-3074-D66501D68C2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D03E2E58-1B7A-6A0A-424B-FA423257E70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AB795627-A815-02AF-3257-ADB3AA139527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63343F39-FCEA-8D4E-31CC-C386EB63AEA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833F981-948E-1E25-5D30-CCC335BCF2DC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242C9DD0-05B2-6EB8-C3EE-44D7451B366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7F2C72D7-3B90-5C06-EC43-9F50CA4DCC86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772B589C-217A-62AA-6283-FCFB4F9B4F9A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5EF36F9B-6DB4-96ED-BECB-2C2FC3DAC03B}"/>
              </a:ext>
            </a:extLst>
          </p:cNvPr>
          <p:cNvGrpSpPr/>
          <p:nvPr/>
        </p:nvGrpSpPr>
        <p:grpSpPr>
          <a:xfrm>
            <a:off x="6229410" y="5170068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52775C2C-0972-06CE-5093-2AF09BD607EB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2FE8B478-6A30-C7A5-EE4D-A6D94D26CC1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566DD4A6-1D5C-CCF9-DA8A-B2BEF1FFA420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5F8F055D-0DEE-DEC6-4D85-AB4A0F265FD5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BB4E69A-4A31-6B80-6ADB-04B6B3BC2EE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28AADA56-F7AC-28CA-5089-990F6804C2EE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812926D4-A53E-A1E2-0B4E-D8DD0DEB6BE9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AE65311F-54B7-6416-A3B4-572F9CD9CD0D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FAEEE938-4621-4DB3-F9BB-1EF6EE97158B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7CA5D7-583E-A55D-3161-5912F205D427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5810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6087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E4AA2942-F18F-DA3B-1763-BBB8D7C5E9B1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9E7041-FC1B-AC1E-ADB4-2AEB5C07192B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465D7EC-4B35-BD2A-159A-06F6AA26C526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FDFEED9-B9D4-41D5-E53F-7C9137440FF4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F27B23A-B606-B6A0-73ED-3D3AC1F53A7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B0AD4CF-627F-4599-2B60-359E6B8C5EAD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2CCA674-C488-FA7A-BCBD-25537B7744EC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6D6321A6-38B6-5CD3-1A5D-A98826B5B12A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D7AA66D7-9603-FDE5-2A2B-DCFB30F27FD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E884D75-8F37-5AFE-1907-FBD801A6149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2454E8E-0DD1-6426-6AB2-41750A98A14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122B0B6-6BB7-5438-40B4-E3A727AC1DB2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669C88F8-2FA9-CC13-6105-ADECEA0A8D7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DC92B5DA-2AFC-1616-4B76-ED22FAFA638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0DF8BD5-543A-3A04-4A71-CAABD6A7A6D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6E0A82-1FCF-D321-56A3-970337F8BFC5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6786F349-0B7F-AD2E-F614-BAA54CFB3151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B19B91B-9322-DD09-2C0E-4339350ABF2C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2DA55EF-E452-9E2F-2969-B32F88CAD65D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8D122E3-C49D-6C80-44D2-08552670A4C9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390772C-3F00-EE31-C815-4C7813877CA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82445B0-E3A7-8D42-2E65-553D4DA47CE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DD3A987-1A5B-0951-B3AC-13F1E4DA08FB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19EF3B0-EDE5-8827-BC5F-19D3AFBD0D10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A0DFE628-EDE1-DB0E-95BA-200D26E730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0C46A442-559F-BB24-0BDE-194F06F776C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4AF5D75-7EF3-7DEF-DA64-6BE1749137E8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92ADE0A-AB9A-5E55-201C-1E78542F1D4F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37B994D2-A27D-03CC-C1FE-4D998EC85BD8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D86DC3F-44AC-83DC-1D25-5E86AE37325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BB62B7E-DA3E-D51B-8E6D-DD56A0EC51E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78991D3-B3D6-3B4C-905D-EFAE00781F0A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5A72DC0-02BE-BC47-31FD-3DB44A747E21}"/>
              </a:ext>
            </a:extLst>
          </p:cNvPr>
          <p:cNvGrpSpPr/>
          <p:nvPr/>
        </p:nvGrpSpPr>
        <p:grpSpPr>
          <a:xfrm>
            <a:off x="229165" y="4852827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760F007-CBD0-BB60-62D4-24FA5214D03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5CF69532-405F-1CDE-F828-A390DDC4967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02A7F73-286F-9FCC-D6DB-9C1B39855D9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E55EC71-4F82-302E-2E07-C35214425B96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0C73C6D-51AF-C66D-8C4F-900FC96E2F04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EA04130-5DD4-5C1B-5CE8-82D4FADDFDF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D71B77B-DA8C-394C-024B-ED36CDE7CCA8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63A9DA3-B905-3086-AFBF-BDE2DB24326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1F2BEA4-99C5-B7CA-943C-7B9CDD84A0ED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A73810DB-EEA5-E2DB-BD93-EFDAA578F4C2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ECFF686-45A8-83C1-2F68-832311CEE274}"/>
              </a:ext>
            </a:extLst>
          </p:cNvPr>
          <p:cNvGrpSpPr/>
          <p:nvPr/>
        </p:nvGrpSpPr>
        <p:grpSpPr>
          <a:xfrm>
            <a:off x="6232191" y="4872109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FD23565-20F7-967E-A832-385EDC9A271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260A0D34-0AB6-FB2F-9B0B-E6D2C90BA370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47E836B2-CEBF-97E6-B2AE-1FAD7D13460A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1ED7FD7F-A4F2-8E41-D293-966DB7B849D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79169C7-FF8C-EB61-9427-F5E43964F1FE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F15CF29-3C01-552D-C256-1C4556EF7383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57EAA9A-AB40-1986-C84E-55CE60D7EBD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A4C9DA87-D7D4-C389-6E7B-59378A58197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F20465E0-C655-991A-7437-C0347E8E0982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B887EC25-44FF-7DEE-51C7-F2757611C97C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5519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50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109445F-A8AC-438D-DFF5-131D34666B57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25AB97-8B65-B7EF-0655-7F51545F492A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3F063C-B6D4-F775-B4ED-C09BE039E121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D0EA8CF-EEC9-0B4C-4E7D-1B3E461FA64E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7CB1205-51AC-917E-E0A4-44EC6741CDC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6E6FDEE-E6DD-F32D-E0B8-63BBDDF497C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2886-5C64-D67E-B32D-3AC4429BE324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6008F94-0CDB-B807-C9E3-9D484274CAEC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8BA299-D7F6-E42B-E130-A2C0AFB31BF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0E62B84-A7EB-9695-CE78-677D587DB1E8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1700309-D49E-40FD-5213-EE30DCD0C7DC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A6CEAAC-D0D4-DF2E-B6B5-B3A770FEA519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DCB4D0D-99DE-5FF7-6DE1-A315CDC49604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9C280F6-FB2A-AA5B-6916-2AA0B7998CB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0632FFB-28E6-2C90-034D-6B5DB3C7FFF2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6D0A98C9-F44B-CEC8-4F51-97681E58973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0E9B8A3-4D7B-840C-4525-2D52C9C613A2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5E9F1E1-38BA-EBC1-9D6E-EC884EF4B186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A112BCB-85D5-1305-4660-09176828BA4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4EAEE6C-C0C4-039D-6CA6-B0C2BEE9E8E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DB75709-8F29-DE21-93A8-0ADB7234FF0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35E8A1A-B9C4-C365-32EB-C0D242C2A509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213AD5F-C519-966C-3A3A-D39B6E7D9DDA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BAFED264-5DD5-FECE-8D34-9E3C1ED3130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27F6AFF8-224D-4055-02F9-920D5F75B66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58301463-9829-5D48-14F9-ADD3FB09B93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60B27070-8A18-111F-A298-903791AEB4DA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5DE2F77-D06C-128A-7CAD-0C45CEFC0588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BB053C0D-DC19-B337-DE2D-7F67D57F52DE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1EE810E-6343-6FBA-D01C-FA4D66EB125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CA5D880-8D3C-5087-2073-FD505078D4F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F43F9AA-9FB0-C9EC-8747-A8EE9D7D9F30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F30A414-0BB8-89D3-E2B6-E2736262A209}"/>
              </a:ext>
            </a:extLst>
          </p:cNvPr>
          <p:cNvGrpSpPr/>
          <p:nvPr/>
        </p:nvGrpSpPr>
        <p:grpSpPr>
          <a:xfrm>
            <a:off x="95425" y="5170977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5615E8C-C5AF-6F94-9803-5078A140D8C0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0A6BCAF-1294-05FF-A64D-3B2F7949B361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38A5A1C-1253-95A7-6ACC-6BD90420825C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2F06EEF9-9CC3-C18D-B0A3-ACDE4D2791E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ADEFA22-A005-0531-9D05-2EED78323F8F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9B6234F8-1C40-1A9B-B189-01E79D67D2B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5628DE5-4D83-4AEB-F253-E6E02C0E881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2D745698-F341-86F9-E2C0-0257014CBD4A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87083E8-0022-E22C-2ACF-E6E181E8FFD2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BDCB0CE9-A457-3324-37CE-6E66A06162E1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2A88F4D-511F-1D85-6505-F9DE086A3C64}"/>
              </a:ext>
            </a:extLst>
          </p:cNvPr>
          <p:cNvGrpSpPr/>
          <p:nvPr/>
        </p:nvGrpSpPr>
        <p:grpSpPr>
          <a:xfrm>
            <a:off x="6229410" y="5172800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92BD356F-58E7-6D1A-919D-B5D121A62BD0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78C3C192-97E2-8C40-2F30-8F485FE4E91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6CBCA08-3A6D-201A-2FE3-636A9BACACCF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AAE9703-5001-06F2-6403-E06EE4A44F9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D6F7364-5D21-41EA-13CB-EC8031FCFA3F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261F15F8-E9CC-B022-9B84-03D6CB5483F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CF1F1DA7-15BB-D53F-9D86-8CB4D09DE1A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1964B40-54EE-5007-8529-1620B9E71D5A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AD0593C4-522F-26DB-246B-7D00F4CD59B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85F0AE3-7772-2BD9-E59B-C0753283EA14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735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531D6E02-9FD6-F3D4-4A3E-A94DCE7C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67F0AD6-D078-8195-C192-4883C15EDD67}"/>
              </a:ext>
            </a:extLst>
          </p:cNvPr>
          <p:cNvGrpSpPr/>
          <p:nvPr/>
        </p:nvGrpSpPr>
        <p:grpSpPr>
          <a:xfrm>
            <a:off x="2824321" y="131816"/>
            <a:ext cx="1676144" cy="2028796"/>
            <a:chOff x="2824321" y="131816"/>
            <a:chExt cx="1676144" cy="20287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8A97DF0-EB28-CC56-ED69-558B3EEBAA8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44E27EE-41E0-6D8D-4CB6-65472685AF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FF33853-CF35-ABF1-58AF-95C30F5D53F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4510FA5-DAB8-8FB1-FCDC-37D1550580BE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F73E3800-57B2-008B-5109-0BD4ACD3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A7622B8-0374-CFAC-694E-F27571D611C3}"/>
              </a:ext>
            </a:extLst>
          </p:cNvPr>
          <p:cNvGrpSpPr/>
          <p:nvPr/>
        </p:nvGrpSpPr>
        <p:grpSpPr>
          <a:xfrm>
            <a:off x="310106" y="135564"/>
            <a:ext cx="1687022" cy="2028796"/>
            <a:chOff x="310106" y="135564"/>
            <a:chExt cx="1687022" cy="202879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81752F28-2A8A-51E9-7610-EC9A0502E4C4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921446C-322C-FE1B-FFD3-44125E3F580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1D35C80B-B438-15E2-B0A1-DF8FF04AC88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08963C-6806-41C1-685A-ADFA43CF1CAA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8F81CD-4827-33A3-9C6C-09684770D4E3}"/>
              </a:ext>
            </a:extLst>
          </p:cNvPr>
          <p:cNvGrpSpPr/>
          <p:nvPr/>
        </p:nvGrpSpPr>
        <p:grpSpPr>
          <a:xfrm>
            <a:off x="2830412" y="2410854"/>
            <a:ext cx="1680931" cy="2028796"/>
            <a:chOff x="2830412" y="2410854"/>
            <a:chExt cx="1680931" cy="202879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59280F43-E0E7-2EC3-05A1-60BF7E4003C2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D8C6AFB0-B4CC-25DE-C4BA-9697C2DC712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B34AC3EA-73D5-05FF-B59C-5BFFB6E75971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B31D15-1297-8574-7DB0-11090C824E5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D13392D-BC53-9C85-26D8-9B5F563D731E}"/>
              </a:ext>
            </a:extLst>
          </p:cNvPr>
          <p:cNvGrpSpPr/>
          <p:nvPr/>
        </p:nvGrpSpPr>
        <p:grpSpPr>
          <a:xfrm>
            <a:off x="317745" y="2414602"/>
            <a:ext cx="1679383" cy="2028796"/>
            <a:chOff x="317745" y="2414602"/>
            <a:chExt cx="1679383" cy="202879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373AA0E-A44D-2108-39C5-605404FF1B3A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8ED7F55-2C59-E693-B577-73494EC4B3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CE8F913D-9BAC-24B3-993B-ACCAA1F48F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E375718-14DE-3957-550E-1650B82F5805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BFD7207-E726-A01F-4CE3-7AD228A38537}"/>
              </a:ext>
            </a:extLst>
          </p:cNvPr>
          <p:cNvGrpSpPr/>
          <p:nvPr/>
        </p:nvGrpSpPr>
        <p:grpSpPr>
          <a:xfrm>
            <a:off x="7772143" y="123403"/>
            <a:ext cx="1676144" cy="2036408"/>
            <a:chOff x="7772143" y="123403"/>
            <a:chExt cx="1676144" cy="2036408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10559-8C6C-F776-338C-5E7D7E9F50C0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1C4613-5A87-1C15-0961-3F200D2AFAF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D9832C3-B7D9-042A-940E-57DDD06A886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8732821-3CE5-1318-7065-2152FFFC327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5079924-CC28-81F1-EC25-69F18A072C61}"/>
              </a:ext>
            </a:extLst>
          </p:cNvPr>
          <p:cNvGrpSpPr/>
          <p:nvPr/>
        </p:nvGrpSpPr>
        <p:grpSpPr>
          <a:xfrm>
            <a:off x="5257928" y="127151"/>
            <a:ext cx="1676144" cy="2032659"/>
            <a:chOff x="5257928" y="127151"/>
            <a:chExt cx="1676144" cy="2032659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2B92EBA-C61D-67BD-FE90-C4AD939401A5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2D8A4CA-BC69-4E10-C83C-90284254C54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BED01E4-7FEE-DF17-74D8-87F961BE18C0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4B3DFA0-62F7-EC94-6095-E31714835125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0296367-8C06-93E3-B11F-792A0B2EFC81}"/>
              </a:ext>
            </a:extLst>
          </p:cNvPr>
          <p:cNvGrpSpPr/>
          <p:nvPr/>
        </p:nvGrpSpPr>
        <p:grpSpPr>
          <a:xfrm>
            <a:off x="7863629" y="2403242"/>
            <a:ext cx="1676144" cy="2028796"/>
            <a:chOff x="7863629" y="2403242"/>
            <a:chExt cx="1676144" cy="2028796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4BFF983-D2D3-CC6E-496D-51ABE70202F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75C4C2D-9149-7834-FEF3-55348B300A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F0B099B-C389-1C0C-7883-1569A04C32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7F8F5BD-E739-E700-50A9-8CD585C603D9}"/>
                </a:ext>
              </a:extLst>
            </p:cNvPr>
            <p:cNvSpPr/>
            <p:nvPr/>
          </p:nvSpPr>
          <p:spPr>
            <a:xfrm>
              <a:off x="8288050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D139FBE-0AA6-7E21-4DD4-207A847D70B4}"/>
              </a:ext>
            </a:extLst>
          </p:cNvPr>
          <p:cNvGrpSpPr/>
          <p:nvPr/>
        </p:nvGrpSpPr>
        <p:grpSpPr>
          <a:xfrm>
            <a:off x="5349414" y="2403611"/>
            <a:ext cx="1676144" cy="2032175"/>
            <a:chOff x="5349414" y="2403611"/>
            <a:chExt cx="1676144" cy="2032175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4869A063-63C8-D012-A72A-D2376D05EABD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263F855-8A8B-2B53-FDA5-BAD5A8851F5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BBB7AB9B-0042-4C2E-E5B6-15984752823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437E1CD-515B-2782-96EE-80E44F4B32D8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652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7D74FD1D-131E-4F79-9F01-42C401CC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23" y="0"/>
            <a:ext cx="1905266" cy="197195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6F74904-E6C8-4AE1-9C0D-0153A202D950}"/>
              </a:ext>
            </a:extLst>
          </p:cNvPr>
          <p:cNvGrpSpPr/>
          <p:nvPr/>
        </p:nvGrpSpPr>
        <p:grpSpPr>
          <a:xfrm>
            <a:off x="966617" y="652454"/>
            <a:ext cx="5866503" cy="5168921"/>
            <a:chOff x="1784598" y="801743"/>
            <a:chExt cx="5866503" cy="5168921"/>
          </a:xfrm>
          <a:solidFill>
            <a:srgbClr val="0000F8"/>
          </a:solidFill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520A9F3-455C-451F-AE75-00A45438558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C50B6CA-92CD-4C0E-A88C-8151A8C4CB94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88DF3D44-CA28-43BA-9818-4B8A851D038F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13D0485-7F98-4C08-9453-1414046BBFB1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45EED46-377D-4C15-AEE5-E410ECC117CA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3C4BF288-2183-4432-B6DC-C4E1C4F4A58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C3A41BC-F7B9-4388-B0FC-EFEEAA047A2E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517E22FA-F977-4778-A3FE-F72A181C913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8631E3F-4687-4C19-89B2-1B73F160046A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5E7849-7E76-4A9C-95C2-28CEE8A03CD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29C6570-2F11-403E-BDCD-8EBAE4C967D1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39AD0531-F925-467E-BB51-36E6323ABCEF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53FCB00-EF92-4FD9-AECC-0083B95E5A2E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76893B0E-3A56-4503-8BE3-455342B6978A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5C56DA6-D92A-4194-94A0-9B7DDC798BBA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B75658F0-BE9E-4A49-B43D-2C07EC481721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692FF2E-A92E-4263-95AD-B0683FD2A67A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D845A52-D281-4357-A88E-D7C99CAEB5A2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10C0345-0208-4278-A32E-0288B066AB5A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6415125-42C1-4389-ADEE-5179B56AECCF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706023-42CE-4EAC-AE5B-BBE67EB4DCDA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810C1F1-A175-4C80-AC4C-8ECE1E2345BC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29B1496-D4CD-4E1B-9D6A-62A806FA74F7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A46D269-51DE-4E48-9379-558F451433F3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3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B6C958-096B-514A-D1CA-245F9DC9AA0C}"/>
              </a:ext>
            </a:extLst>
          </p:cNvPr>
          <p:cNvSpPr/>
          <p:nvPr/>
        </p:nvSpPr>
        <p:spPr>
          <a:xfrm>
            <a:off x="966617" y="3123866"/>
            <a:ext cx="5866503" cy="2027541"/>
          </a:xfrm>
          <a:prstGeom prst="rect">
            <a:avLst/>
          </a:prstGeom>
          <a:solidFill>
            <a:srgbClr val="000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496876-11AE-55DC-C81B-3F43D8E3839C}"/>
              </a:ext>
            </a:extLst>
          </p:cNvPr>
          <p:cNvGrpSpPr/>
          <p:nvPr/>
        </p:nvGrpSpPr>
        <p:grpSpPr>
          <a:xfrm>
            <a:off x="1385653" y="652454"/>
            <a:ext cx="5028431" cy="3334286"/>
            <a:chOff x="1421478" y="183857"/>
            <a:chExt cx="7025127" cy="4658268"/>
          </a:xfrm>
          <a:solidFill>
            <a:srgbClr val="0000F8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F855B4-0E45-5A55-EDF2-E4F6929E612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3BB3EEB-0589-D379-019E-41956967B2C1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70C2CDD-4A0D-4802-FFE5-BF29407D57A5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6DFA92B-9F0D-5DFD-48ED-C2A58FD65850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A46B980E-D8B0-D603-4E54-B694FB9D8C2C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9E0BFB8-D5DD-E01B-3CED-B8C8D84367B2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D627873-75CC-CCE4-307A-C872F11630F3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725A589-2012-C5AC-45C1-CCDAF60091CE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118B531-645D-9CA8-D224-0F8CE674E5F8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B48144-3FA3-299D-4C37-017E2EDEE6FE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4586872-7439-E01E-AB13-0EDBB193F0E5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08EFD6A-E42B-D895-F199-1FAF78C2735D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9DF6E29-2A69-4E5A-B540-93E1B3484117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C6A1DE1-EDDD-D792-14DB-BF2396476721}"/>
              </a:ext>
            </a:extLst>
          </p:cNvPr>
          <p:cNvGrpSpPr/>
          <p:nvPr/>
        </p:nvGrpSpPr>
        <p:grpSpPr>
          <a:xfrm>
            <a:off x="972791" y="5151407"/>
            <a:ext cx="5860329" cy="669968"/>
            <a:chOff x="1784598" y="5300696"/>
            <a:chExt cx="5866503" cy="669968"/>
          </a:xfrm>
          <a:solidFill>
            <a:srgbClr val="0000F8"/>
          </a:solidFill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7EF4EFF-4257-27E7-A303-DC238431BC8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A9764B3-47FF-2DB3-708E-5FBC6A916CB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9D64AB0-A590-61F6-850E-757C0BD40060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575B79FD-439D-C45C-3178-F3E684A70A71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A9E9E6A-C21F-59D9-86D6-BA71CAF984A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21DA217-9B9C-7C1B-337D-D19C2016773E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A54314D-4B8C-38A4-34C8-7188D30B3F81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EBDDB90-C93D-75EB-0BC9-7C5A89D14D51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71EF1A5-FE38-C377-8186-43C31FA03770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51EE429-353E-A6B6-FBD8-1F7FA52F895B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947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228427E-5262-1AA7-B0D4-02AEA66F8503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229497" y="353874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34D89C5-6260-3C21-6AB3-25B988C47E40}"/>
                </a:ext>
              </a:extLst>
            </p:cNvPr>
            <p:cNvGrpSpPr/>
            <p:nvPr/>
          </p:nvGrpSpPr>
          <p:grpSpPr>
            <a:xfrm>
              <a:off x="229497" y="35387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E801D501-2C34-4A63-5021-0F6DA5F40120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771638C0-9236-057D-3901-AAC1E96802A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00A1D24-9457-0211-F2EF-BAD4B0656D9A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FC97BC73-CAA5-2DE5-BF94-4997C437EC8D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D5F21DF4-BBCD-FED8-E79C-F8ACE055068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6C7CFE8B-0757-C7B3-1EC4-0B12480D9E21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3D37C26B-7840-E622-28C2-6D91B2CA7D0F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BF1CA58F-9B5E-5595-FAA5-B1C9E3CFB8E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10A30CC3-8779-E5A5-8185-B6E02ECFE6A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975A00D-D194-15BC-0C02-1A2659BE04EC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A9BDB43C-5A39-F90B-701E-2A85AD364550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E81AF31A-6B10-1A20-3EC8-E291FDBA7D5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D4630FD-F143-1696-E9B7-16C5B24F1BF7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41285CC5-E551-48AE-5F56-2CCAB736A1B3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3109B8F4-88FC-73E0-6889-E6FD3B284739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07C4EB5-3AF8-3372-B5D4-0F1865359C31}"/>
                </a:ext>
              </a:extLst>
            </p:cNvPr>
            <p:cNvGrpSpPr/>
            <p:nvPr/>
          </p:nvGrpSpPr>
          <p:grpSpPr>
            <a:xfrm>
              <a:off x="4001664" y="1654095"/>
              <a:ext cx="1676144" cy="2028796"/>
              <a:chOff x="2824321" y="131816"/>
              <a:chExt cx="1676144" cy="2028796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067CD81-59E6-EDCB-1770-4E10FE6EB20F}"/>
                  </a:ext>
                </a:extLst>
              </p:cNvPr>
              <p:cNvGrpSpPr/>
              <p:nvPr/>
            </p:nvGrpSpPr>
            <p:grpSpPr>
              <a:xfrm>
                <a:off x="2824321" y="131816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4D10053A-E2CB-EA31-C9DE-7B0C028AF6B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A46CDBE6-D78E-6551-F137-A38F4A36BB60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789A1E5-1BD1-463F-D5DE-03872CCAD9A1}"/>
                  </a:ext>
                </a:extLst>
              </p:cNvPr>
              <p:cNvSpPr/>
              <p:nvPr/>
            </p:nvSpPr>
            <p:spPr>
              <a:xfrm>
                <a:off x="3659297" y="104658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F677130-2AEF-5799-6BDE-2F11C76CF443}"/>
                </a:ext>
              </a:extLst>
            </p:cNvPr>
            <p:cNvGrpSpPr/>
            <p:nvPr/>
          </p:nvGrpSpPr>
          <p:grpSpPr>
            <a:xfrm>
              <a:off x="1487449" y="1648512"/>
              <a:ext cx="1687022" cy="2028796"/>
              <a:chOff x="310106" y="135564"/>
              <a:chExt cx="1687022" cy="2028796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7BF33804-07D0-9F48-97C4-F23B924EF0E9}"/>
                  </a:ext>
                </a:extLst>
              </p:cNvPr>
              <p:cNvGrpSpPr/>
              <p:nvPr/>
            </p:nvGrpSpPr>
            <p:grpSpPr>
              <a:xfrm>
                <a:off x="310106" y="13556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6E80D70D-2D44-474C-F98A-48A2616CB14E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692F500B-BE2A-D794-BE2F-0C9B5514ABEE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A5A9C61-45F2-F073-0A2D-1A07C4B47123}"/>
                  </a:ext>
                </a:extLst>
              </p:cNvPr>
              <p:cNvSpPr/>
              <p:nvPr/>
            </p:nvSpPr>
            <p:spPr>
              <a:xfrm>
                <a:off x="1155961" y="105591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2725551-785E-00DB-B59C-AE1D257F2738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6232191" y="377264"/>
            <a:chExt cx="5866503" cy="516892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F7B0052-A245-D40F-3B79-1BAE8C7C3AA8}"/>
                </a:ext>
              </a:extLst>
            </p:cNvPr>
            <p:cNvGrpSpPr/>
            <p:nvPr/>
          </p:nvGrpSpPr>
          <p:grpSpPr>
            <a:xfrm>
              <a:off x="6232191" y="37726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7DBF663E-F7E0-DF5C-8A59-EE8BFB0C269F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631F1AE8-F386-FC79-B5C2-26C8B40350C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8B8C691-0BA7-D7E0-DB7A-58B86FC734E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1FB98F10-A42A-4573-3C4D-AFACC792E85B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F116EEE-C4AB-0E5D-4246-508E8F917611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EFB6795F-BAF0-B94D-F2BB-C484886F038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E7A97446-4020-4108-253F-8DA1AD9E8392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5BDE43D-5FAE-D2B2-9C8A-F75540004EB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E63576DF-EEB0-4112-733D-DBB1C52DE01F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4DFE1F68-5EA7-13C9-14A4-ED9B4F40D569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DCC19CC6-0DAC-5742-07CE-B1F213D4F73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B87B413B-C935-ACCA-CF4E-01057C2B0C7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7020F23-F98C-DC47-03BA-2F4E7E10D4A4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DDA80811-36DE-FDB0-E881-FF8FE15534B8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9C8CA52-B567-DEA9-4FC7-CC1740344701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D9048847-6AE1-75F0-6DE1-AEA54D13FE9F}"/>
                </a:ext>
              </a:extLst>
            </p:cNvPr>
            <p:cNvGrpSpPr/>
            <p:nvPr/>
          </p:nvGrpSpPr>
          <p:grpSpPr>
            <a:xfrm>
              <a:off x="9163050" y="1633676"/>
              <a:ext cx="1680931" cy="2028796"/>
              <a:chOff x="2830412" y="2410854"/>
              <a:chExt cx="1680931" cy="2028796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14CD695A-E6F5-7746-5653-D3343B54AEB6}"/>
                  </a:ext>
                </a:extLst>
              </p:cNvPr>
              <p:cNvGrpSpPr/>
              <p:nvPr/>
            </p:nvGrpSpPr>
            <p:grpSpPr>
              <a:xfrm>
                <a:off x="2835199" y="241085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538089BB-95A7-6EA0-6B0B-92258A8C428A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CB588F73-F241-3863-3B66-CE2CC67C4E6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BBCD46C-0661-27B6-B4B5-9646C190AFAB}"/>
                  </a:ext>
                </a:extLst>
              </p:cNvPr>
              <p:cNvSpPr/>
              <p:nvPr/>
            </p:nvSpPr>
            <p:spPr>
              <a:xfrm>
                <a:off x="2830412" y="332562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FF35C7C-A5AE-1483-0769-51F9BB318AD3}"/>
                </a:ext>
              </a:extLst>
            </p:cNvPr>
            <p:cNvGrpSpPr/>
            <p:nvPr/>
          </p:nvGrpSpPr>
          <p:grpSpPr>
            <a:xfrm>
              <a:off x="6650383" y="1637424"/>
              <a:ext cx="1679383" cy="2028796"/>
              <a:chOff x="317745" y="2414602"/>
              <a:chExt cx="1679383" cy="2028796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310EB28D-2964-80C6-D20B-9320A59E4A9C}"/>
                  </a:ext>
                </a:extLst>
              </p:cNvPr>
              <p:cNvGrpSpPr/>
              <p:nvPr/>
            </p:nvGrpSpPr>
            <p:grpSpPr>
              <a:xfrm>
                <a:off x="320984" y="241460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04DB612D-03A7-CBA1-FFD5-7434DDD486E0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AF874EB-D9EE-D1CC-1E9A-0762A8313836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6F8DF7BB-515A-068C-85D6-9F5DCF702542}"/>
                  </a:ext>
                </a:extLst>
              </p:cNvPr>
              <p:cNvSpPr/>
              <p:nvPr/>
            </p:nvSpPr>
            <p:spPr>
              <a:xfrm>
                <a:off x="317745" y="333495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62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1CD6C17-14B0-2B2D-5657-6F6DB4758AC7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95757" y="671115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D68697C-E041-DA6B-36E2-992157F242A2}"/>
                </a:ext>
              </a:extLst>
            </p:cNvPr>
            <p:cNvGrpSpPr/>
            <p:nvPr/>
          </p:nvGrpSpPr>
          <p:grpSpPr>
            <a:xfrm>
              <a:off x="95757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84E13A2-A94A-3A16-43AD-A44ED674A247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13C14738-987A-2991-0D13-67F3F461A57F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10BEA748-AD6D-AEE4-81F4-3A6A40E7DF8D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65A2928B-765E-B7EE-8DED-9E110F61106A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68ED488-3BF0-EF37-1CCF-A9B6D0EB18A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34C0BFF1-B1AE-72E7-E9C8-015F44B4BBD9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12C2AFD6-35DC-A401-E443-000D6DF92EEA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C9F96CB5-3A00-B3A2-0421-B6AC62286AC5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80C9E981-8D54-A936-7AA0-6D009AE51494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6870CE1-4CD6-12C7-EAF4-A2655C542A72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0EA9E7FB-36BE-DC92-744F-37422C3BF3B6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6F8D8D9D-8147-59EF-A38B-26C75B4A3451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2C33C986-D7CF-2A97-3971-9111ABCE7348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1FB45AAE-45A4-D37B-F034-F4B435FCCEAA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0A5397E-11AC-7334-0363-7AFED3984FD6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E69E87D8-2F8C-304B-5624-BF9C2F6CA706}"/>
                </a:ext>
              </a:extLst>
            </p:cNvPr>
            <p:cNvGrpSpPr/>
            <p:nvPr/>
          </p:nvGrpSpPr>
          <p:grpSpPr>
            <a:xfrm>
              <a:off x="3448044" y="1128902"/>
              <a:ext cx="1676144" cy="2028796"/>
              <a:chOff x="7863629" y="2403242"/>
              <a:chExt cx="1676144" cy="2028796"/>
            </a:xfrm>
          </p:grpSpPr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5540FAE8-5C70-5996-7B3A-7F249F76A32B}"/>
                  </a:ext>
                </a:extLst>
              </p:cNvPr>
              <p:cNvGrpSpPr/>
              <p:nvPr/>
            </p:nvGrpSpPr>
            <p:grpSpPr>
              <a:xfrm>
                <a:off x="7863629" y="240324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6B0F2DD0-BB0C-BE88-39DF-3F71960FDDD2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7B71096-2C2A-9777-7AE7-55F71C4BFAE7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923C4A02-D061-EB8C-5171-02ACF4083F59}"/>
                  </a:ext>
                </a:extLst>
              </p:cNvPr>
              <p:cNvSpPr/>
              <p:nvPr/>
            </p:nvSpPr>
            <p:spPr>
              <a:xfrm>
                <a:off x="8278719" y="240361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108B5B3B-1148-6CC4-4B8E-00208042F701}"/>
                </a:ext>
              </a:extLst>
            </p:cNvPr>
            <p:cNvGrpSpPr/>
            <p:nvPr/>
          </p:nvGrpSpPr>
          <p:grpSpPr>
            <a:xfrm>
              <a:off x="933829" y="1129271"/>
              <a:ext cx="1676144" cy="2032175"/>
              <a:chOff x="5349414" y="2403611"/>
              <a:chExt cx="1676144" cy="2032175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D9A0AF1A-CD83-FE75-1CC4-7C5537762463}"/>
                  </a:ext>
                </a:extLst>
              </p:cNvPr>
              <p:cNvGrpSpPr/>
              <p:nvPr/>
            </p:nvGrpSpPr>
            <p:grpSpPr>
              <a:xfrm>
                <a:off x="5349414" y="2406990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FEB826F3-5093-4A9E-55A3-B5C7A3AF117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9F2F2239-77FD-1292-77D1-02283CFBA8F3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38DAEA18-940A-EBD5-CFD6-62D300B34543}"/>
                  </a:ext>
                </a:extLst>
              </p:cNvPr>
              <p:cNvSpPr/>
              <p:nvPr/>
            </p:nvSpPr>
            <p:spPr>
              <a:xfrm>
                <a:off x="5766052" y="240361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4930DC-1F94-BAE5-92A8-FFAC8648FD2B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6229742" y="671115"/>
            <a:chExt cx="5866503" cy="516892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E6ECC24-841A-6DC7-A6BB-EE9E14115143}"/>
                </a:ext>
              </a:extLst>
            </p:cNvPr>
            <p:cNvGrpSpPr/>
            <p:nvPr/>
          </p:nvGrpSpPr>
          <p:grpSpPr>
            <a:xfrm>
              <a:off x="6229742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9E767CD9-2F26-4D2B-2EAD-41B2AF1EC5E2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D9F4764E-FBCB-E22F-075E-5C837735701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21C2B151-4CAD-04FC-356A-61964E866258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663F6B81-624A-5DAB-BCB7-9237DDC028B1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27FF2278-FDF7-99EE-9FBD-A3B6B1712D3A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7FC35946-15FF-927A-0007-FEC9CE5453B7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73F075CD-D235-7B88-EE46-A2EDD54EE18D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DD0B07ED-49A0-5980-C229-4B1241E768F4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CD9C0E15-F71B-75DA-8DD3-7B708AF1B35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70F2574B-852E-CAB7-EC03-3B89878127C7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7EC27568-7C94-3674-93F7-7F392F3DB75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01AAEF97-CFEB-86A0-5C35-ABC39D2129E5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8380E24A-7E80-3E45-E639-00A193A7B9D9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D88CB1CF-28C3-06E4-3DC4-70D0F967F67E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94208AEC-E9E6-1993-491E-4F9AD7DA73C7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F255436D-A42A-DC14-BDA7-1A555ECF4CD7}"/>
                </a:ext>
              </a:extLst>
            </p:cNvPr>
            <p:cNvGrpSpPr/>
            <p:nvPr/>
          </p:nvGrpSpPr>
          <p:grpSpPr>
            <a:xfrm>
              <a:off x="9582030" y="2475903"/>
              <a:ext cx="1676144" cy="2036408"/>
              <a:chOff x="7772143" y="123403"/>
              <a:chExt cx="1676144" cy="2036408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276C611A-DE57-829F-AB20-5A25C6593B23}"/>
                  </a:ext>
                </a:extLst>
              </p:cNvPr>
              <p:cNvGrpSpPr/>
              <p:nvPr/>
            </p:nvGrpSpPr>
            <p:grpSpPr>
              <a:xfrm>
                <a:off x="7772143" y="123403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2A2A6DB8-AC8C-CDA2-64DA-3A1EA9C51FB1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8BBB1619-2D50-D0DB-BF34-55CBA9F9289F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A828A21B-0879-B80E-3D0C-0631E8E4EC3C}"/>
                  </a:ext>
                </a:extLst>
              </p:cNvPr>
              <p:cNvSpPr/>
              <p:nvPr/>
            </p:nvSpPr>
            <p:spPr>
              <a:xfrm>
                <a:off x="8196564" y="137408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8B8D8D8-0C02-70CD-C902-E1B6ADD82951}"/>
                </a:ext>
              </a:extLst>
            </p:cNvPr>
            <p:cNvGrpSpPr/>
            <p:nvPr/>
          </p:nvGrpSpPr>
          <p:grpSpPr>
            <a:xfrm>
              <a:off x="7067815" y="2479651"/>
              <a:ext cx="1676144" cy="2032659"/>
              <a:chOff x="5257928" y="127151"/>
              <a:chExt cx="1676144" cy="2032659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B0AC6FD4-A411-E462-C54A-472EF9546B37}"/>
                  </a:ext>
                </a:extLst>
              </p:cNvPr>
              <p:cNvGrpSpPr/>
              <p:nvPr/>
            </p:nvGrpSpPr>
            <p:grpSpPr>
              <a:xfrm>
                <a:off x="5257928" y="127151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8CCD54B9-760F-A0D5-F82A-20629B632F74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477EC3A0-CA93-676A-2830-B94BEE821A7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9A4FEBD7-B8B0-3DD9-FE03-654B4E238C94}"/>
                  </a:ext>
                </a:extLst>
              </p:cNvPr>
              <p:cNvSpPr/>
              <p:nvPr/>
            </p:nvSpPr>
            <p:spPr>
              <a:xfrm>
                <a:off x="5674566" y="137408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167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2FF60366-5F5F-C0CF-ECD0-9018C78BF1D4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C9EBAF-F570-3468-0463-4D119E7F990F}"/>
              </a:ext>
            </a:extLst>
          </p:cNvPr>
          <p:cNvSpPr/>
          <p:nvPr/>
        </p:nvSpPr>
        <p:spPr>
          <a:xfrm>
            <a:off x="7967956" y="2291835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C7AD8B9-6DFB-6453-91E4-EB5EA532E655}"/>
              </a:ext>
            </a:extLst>
          </p:cNvPr>
          <p:cNvSpPr/>
          <p:nvPr/>
        </p:nvSpPr>
        <p:spPr>
          <a:xfrm>
            <a:off x="9129612" y="3446498"/>
            <a:ext cx="2172868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B35FC3-15CD-8F50-DDB5-E9E1CEBCFAD5}"/>
              </a:ext>
            </a:extLst>
          </p:cNvPr>
          <p:cNvSpPr/>
          <p:nvPr/>
        </p:nvSpPr>
        <p:spPr>
          <a:xfrm rot="5400000">
            <a:off x="8330096" y="4246014"/>
            <a:ext cx="2179861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A81A532-8DCA-9034-7943-77F0D5991FBB}"/>
              </a:ext>
            </a:extLst>
          </p:cNvPr>
          <p:cNvSpPr/>
          <p:nvPr/>
        </p:nvSpPr>
        <p:spPr>
          <a:xfrm rot="5400000">
            <a:off x="6591108" y="3668683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254F03C-FB49-315C-785A-0EC9E5EE360F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5527EEB-14DE-57E8-514C-30A397DB9661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39EBF7E-2302-3183-9250-D0DB7B9F96AE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64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1C15C3B-6176-6C6E-9A83-DF37B9FBD308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9FF530B-84D0-2536-1F06-DCD310F1B070}"/>
              </a:ext>
            </a:extLst>
          </p:cNvPr>
          <p:cNvSpPr/>
          <p:nvPr/>
        </p:nvSpPr>
        <p:spPr>
          <a:xfrm>
            <a:off x="9709212" y="2872663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E337ABD-46FE-C555-8194-DE0C2FC10B72}"/>
              </a:ext>
            </a:extLst>
          </p:cNvPr>
          <p:cNvSpPr/>
          <p:nvPr/>
        </p:nvSpPr>
        <p:spPr>
          <a:xfrm rot="5400000">
            <a:off x="8042565" y="4539310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255B518-2153-6E04-14A3-5A1AA13EE409}"/>
              </a:ext>
            </a:extLst>
          </p:cNvPr>
          <p:cNvSpPr/>
          <p:nvPr/>
        </p:nvSpPr>
        <p:spPr>
          <a:xfrm>
            <a:off x="9129613" y="3453491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FA61B2A-80BE-9559-4F49-322E7E0F39EB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EC9E59-F6E1-F618-1DE0-15B6856FBE9B}"/>
              </a:ext>
            </a:extLst>
          </p:cNvPr>
          <p:cNvSpPr/>
          <p:nvPr/>
        </p:nvSpPr>
        <p:spPr>
          <a:xfrm>
            <a:off x="326571" y="2872663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636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5F06C8D-8F4E-AF0E-8E57-FCDA0258D8FA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5FCD471-7018-E29C-B0B9-35D4DEB10345}"/>
              </a:ext>
            </a:extLst>
          </p:cNvPr>
          <p:cNvSpPr/>
          <p:nvPr/>
        </p:nvSpPr>
        <p:spPr>
          <a:xfrm>
            <a:off x="8549399" y="2873276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D9CC822-E1AA-ED34-EC54-D74B4FA2C3B4}"/>
              </a:ext>
            </a:extLst>
          </p:cNvPr>
          <p:cNvSpPr/>
          <p:nvPr/>
        </p:nvSpPr>
        <p:spPr>
          <a:xfrm>
            <a:off x="9128999" y="2293676"/>
            <a:ext cx="21734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A290054-D7C5-895C-9541-BFD399587762}"/>
              </a:ext>
            </a:extLst>
          </p:cNvPr>
          <p:cNvSpPr/>
          <p:nvPr/>
        </p:nvSpPr>
        <p:spPr>
          <a:xfrm>
            <a:off x="9708599" y="3452877"/>
            <a:ext cx="15938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6F4139D-11D1-20C7-7860-04050193D2A8}"/>
              </a:ext>
            </a:extLst>
          </p:cNvPr>
          <p:cNvSpPr/>
          <p:nvPr/>
        </p:nvSpPr>
        <p:spPr>
          <a:xfrm rot="5400000">
            <a:off x="8621858" y="4539618"/>
            <a:ext cx="1593883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4C1ABD5-88B6-1D6D-542A-A10C0BFB49F9}"/>
              </a:ext>
            </a:extLst>
          </p:cNvPr>
          <p:cNvSpPr/>
          <p:nvPr/>
        </p:nvSpPr>
        <p:spPr>
          <a:xfrm rot="5400000">
            <a:off x="7160919" y="4237880"/>
            <a:ext cx="219736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2864756-9340-2CC7-92B3-10E74155EAF3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EBCA775-6CEB-B13D-1217-A8475B7FCC27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D230D9F-C2BD-1919-B7B6-9114404CCBD0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3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7FC176-C7DF-151B-C46C-88B70F14393F}"/>
              </a:ext>
            </a:extLst>
          </p:cNvPr>
          <p:cNvSpPr/>
          <p:nvPr/>
        </p:nvSpPr>
        <p:spPr>
          <a:xfrm>
            <a:off x="326572" y="2872663"/>
            <a:ext cx="4926562" cy="580828"/>
          </a:xfrm>
          <a:prstGeom prst="rect">
            <a:avLst/>
          </a:prstGeom>
          <a:solidFill>
            <a:srgbClr val="FF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A4CC212-3D8D-6BC6-660B-BA4E27B328EF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33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05AB6D3B-4EA4-D111-8F12-B855EF193E0F}"/>
              </a:ext>
            </a:extLst>
          </p:cNvPr>
          <p:cNvSpPr/>
          <p:nvPr/>
        </p:nvSpPr>
        <p:spPr>
          <a:xfrm>
            <a:off x="10273843" y="6315188"/>
            <a:ext cx="838072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A89295-9CDE-AC50-206F-2FCA40751C93}"/>
              </a:ext>
            </a:extLst>
          </p:cNvPr>
          <p:cNvSpPr/>
          <p:nvPr/>
        </p:nvSpPr>
        <p:spPr>
          <a:xfrm>
            <a:off x="9854807" y="5711757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852400F-2015-6583-4943-7396DEE7492B}"/>
              </a:ext>
            </a:extLst>
          </p:cNvPr>
          <p:cNvSpPr/>
          <p:nvPr/>
        </p:nvSpPr>
        <p:spPr>
          <a:xfrm>
            <a:off x="8544182" y="5209282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B1B8272-1241-DF2D-EDDF-CB8695D12751}"/>
              </a:ext>
            </a:extLst>
          </p:cNvPr>
          <p:cNvSpPr/>
          <p:nvPr/>
        </p:nvSpPr>
        <p:spPr>
          <a:xfrm>
            <a:off x="10525000" y="4832434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DF45760-22F7-22B6-3A01-F4F55548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987486B-D958-C701-2B4E-F343CEE9ED42}"/>
              </a:ext>
            </a:extLst>
          </p:cNvPr>
          <p:cNvSpPr/>
          <p:nvPr/>
        </p:nvSpPr>
        <p:spPr>
          <a:xfrm>
            <a:off x="1784598" y="3273155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84D4C80-2BAE-27FE-F1DA-C54D3A182BB7}"/>
              </a:ext>
            </a:extLst>
          </p:cNvPr>
          <p:cNvGrpSpPr/>
          <p:nvPr/>
        </p:nvGrpSpPr>
        <p:grpSpPr>
          <a:xfrm>
            <a:off x="2203634" y="801743"/>
            <a:ext cx="5028431" cy="3334286"/>
            <a:chOff x="1421478" y="183857"/>
            <a:chExt cx="7025127" cy="465826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2726341-2BC7-A9FF-E517-98862E2BCCF3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8278672-7307-722B-198E-A6B774CCC6F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5D7AF94-B54F-2A5A-B1A6-81E67D111CCD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DDA93BB-B2E6-6695-7A8A-72FE5FD18434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6A7AC6F-3D00-7FB0-93A6-53F7EA438D87}"/>
              </a:ext>
            </a:extLst>
          </p:cNvPr>
          <p:cNvGrpSpPr/>
          <p:nvPr/>
        </p:nvGrpSpPr>
        <p:grpSpPr>
          <a:xfrm>
            <a:off x="1784598" y="5300696"/>
            <a:ext cx="5866503" cy="669968"/>
            <a:chOff x="1784598" y="5300696"/>
            <a:chExt cx="5866503" cy="66996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97D742-97D4-F0F8-99AF-5BBEC98EDCA2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9440B4E-D1BB-C00F-0CD7-EC0AEB389F1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2A3E11A-73AF-4A6F-5DAB-6F9CE1DF163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A450B5F9-F37A-6BD2-F1E5-3EE81A1EE80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A75E3E2-C4DD-42DB-7646-50DC7CF035E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8CCEE5A-DC50-AB80-DAEA-202043D02CB6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EAD0F6B-4730-6013-FE36-A380B8EDA6A3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B279DDA-C3E9-EFEF-9D0E-06CF9D208F8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0619C24-EE9C-9ACD-FAA9-CE44B8FB9348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063E172-CF42-B703-19EE-5D29F53CADD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1977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3615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66E44AD-49D7-87C1-2D99-59591D08E13E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4D39977-E752-B44E-B8DC-ED76699CE6EC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DF7AE5B-3BA7-4BAF-D6EE-0B8AF5719679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2A21837-915D-938D-148B-31BE522B3065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CAAE082-E947-673B-9AE9-8C42A7434537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6518BDB-7524-7F38-3C1B-EDA45CC9BFB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BBD7A3D-207B-25F1-8032-57755CF6650F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043A93F-AAA0-FCCA-ECCD-D3077EBD312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CC2C916-F4F5-1321-231F-2A8DCF0A68E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6B6E76C8-4DBE-DF64-1CD9-FDDC217135D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3FAA064-0860-DB70-B505-90194CEBDFA4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522DA69-A0B3-8DBC-92C7-05BC3D7FF4FB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7D3AC88-B059-AD18-3052-90229FFE9289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048553B-5DF7-9365-8879-EA8284DACD0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B4684C05-D53C-D99F-EEE0-BDC5624DC7B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94429BC-E32B-C8D7-1A18-A4EE9A2C87D9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DE04CDB2-35CE-1FE9-DF0D-92EA5A35C905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B4A234A-1BBB-55B0-3BB3-24B0E29EF296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8AA4C23-390A-B404-57C1-8D0FE5BA5CDB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3BFB094-F79D-2089-4EB1-9ED37F6C4E2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C73F4708-8646-04B3-33FC-06A840FCA5D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6F5EA85-81B9-1140-29D7-AA2B87B3C497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B1962DB-5CC1-549D-1A94-97041D896042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1D4741D-4EFF-9512-3A68-ACE5FD480BF6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30A70859-B6D5-CCD3-B595-F3DC7453516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ED351CA1-E6E3-5113-0134-F84DE1A9B638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34414AAF-2C30-36BF-5765-5329DE04269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A3592AD4-7314-E953-78CA-20A8C8AFB596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3E1670EE-C343-E35B-6E50-9F75997859DB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D38860D-9B20-B2F0-E3E8-9322DAF225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D61B61DC-2348-9400-6526-9CA87C0B6CB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6F63C71-E73C-35B7-04AF-5123AA85D37A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C858FCB-98C2-9B4A-6DF5-407B5AA2DD0A}"/>
              </a:ext>
            </a:extLst>
          </p:cNvPr>
          <p:cNvGrpSpPr/>
          <p:nvPr/>
        </p:nvGrpSpPr>
        <p:grpSpPr>
          <a:xfrm>
            <a:off x="229165" y="4841245"/>
            <a:ext cx="5866503" cy="669968"/>
            <a:chOff x="1784598" y="5300696"/>
            <a:chExt cx="5866503" cy="669968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34057A7-3239-8F65-9F91-C6E109E5026A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768AA6E-E700-478B-866B-5D6F7454FE7A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2091C64-5DE7-0FE0-58D8-FB178E05F27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5E52F41-2695-5371-BC39-0B4A37D162AD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EE016BEA-588B-8A53-A462-1FC5C39BEAB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7E205BB-B063-1932-F2E5-E98B017CEAEA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1338DEB-1425-7CB3-BDC6-22DF54429CEF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8E0F26-4CE5-5E1C-F2FA-9F3E526DBA81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3BADA4F-2CC1-27E1-B239-A53A447A9BC6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41A7DB1B-27E1-DF2B-EE35-CB29898B592C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40883E7-D668-DB2E-BF68-5AEADD089298}"/>
              </a:ext>
            </a:extLst>
          </p:cNvPr>
          <p:cNvGrpSpPr/>
          <p:nvPr/>
        </p:nvGrpSpPr>
        <p:grpSpPr>
          <a:xfrm>
            <a:off x="6232191" y="4839008"/>
            <a:ext cx="5866503" cy="669968"/>
            <a:chOff x="1784598" y="5300696"/>
            <a:chExt cx="5866503" cy="669968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43A49DC0-FB38-107D-5E5C-A4B53D05F678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76035C-FA89-06F5-A10D-B91E4F8D2D7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CCC6852-EFED-128D-2DB2-88843BEE130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C05920D0-EC89-29A5-1FDA-E75735C2F8F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3D450CD-1E18-EA13-CB0E-5B74C085032A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3C3E193-9418-6322-4DFB-24BA4C879465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860F9828-2B7C-75FA-2234-B43ACF6AEEAD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3A48B5D-3757-FB12-EDC9-CE46286836B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673F99F4-2FEA-AF26-3118-144246A6EEBF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CF5C2E59-285F-4E10-82A9-8E374FE7F43A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909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99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101C0D6-1E60-D0EE-61FE-72CF09691E33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0E555F7-F530-7B09-BE91-D4BE430F23CE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70A6877-C380-45C2-32BA-9F56C629AF06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A9E1CDC-4BD7-C7D7-51CE-22511E8E644D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068BBB0-297F-61D3-9F44-AA40980424EC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65A5DB3-48C2-3BA5-4F3C-D15731C64618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21E46-8137-96EB-CD2B-0651297457E3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0EF2188-2ABD-9844-81C0-8533C8989E46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9DE62B-A42F-D3E5-E1E1-5AB3AADFBC3B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60B20E-BF2F-1E0D-803F-156E67BE33EC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0D73D5D-74E1-62D9-2C48-05397887A7C4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CEA3150-B62E-386C-439E-4F6DFF0D67A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4E4B6A1-EE2F-6CC7-A0B9-B585B09D53C8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B116018-80F1-7007-124B-708A3F8AE026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D31CB9F-8633-D0A2-5F4E-B68CC35118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8A520864-3449-4B34-8FD6-D3DBB4E11C2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C9E038A-A842-163A-C59A-631A17A97C30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4401A1A0-64B2-DEB3-CB34-9321190CBA49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0FE1E43-8A7A-51E8-FBF7-9673C2C3FBCC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4D36FD6-0ACC-5F99-8BAD-C9E6FABCFF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F9B6682-1418-AC54-DA10-EE89EEC65B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7375783-A33C-EA35-7AD3-E9546B0C3BFE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1888206-8301-906B-24E7-FE063FA849D2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EAA66F3-6C18-938A-30F8-967C03077914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06C64A96-40AF-0F01-BBD7-5FCA85C26B5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72DB98A9-3CF3-5225-EF5F-EA6271AC76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46D77C1-3B5D-E753-2994-C1853EE29E06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3C4815A-4931-7626-47C3-CDF75D974BCE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14BA4D06-C8D1-D506-4B6D-BD921BAC6E1D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0ABEF89-7374-5CC1-289F-16430FF52A9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5173340-BCF5-287E-ABBC-A1F321DB21D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1F966F3-9A9A-BADE-1207-E61F1C65A2DC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DE2F311-84BC-251E-80D4-E76DE50BD260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2B1DA1D-AF9B-1ECA-09F4-B996ACCCC55F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72414712-13C1-DFC6-B81A-9CEF5435426A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AF1D1E-AA8D-BD5C-9AED-B296F692E9F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694B49D-F33D-2F99-E39E-2E18CC5CB689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FEEB261-AB1B-4094-8B26-5780615E533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AE367D1-4B02-88C2-1CFA-69D6467DCC1B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C08F4DD-A594-5BD3-DEA8-7288CD410D9E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A6FE8D6-27DD-2A22-1E54-C71FA81FF5F9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BF35DB2-92C1-9992-3BE5-30A62465A098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A7370D3-0E93-FEB3-C4E1-7E33ACF1329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5656D8A-CCC4-9A3A-9E24-3BEF0A110690}"/>
              </a:ext>
            </a:extLst>
          </p:cNvPr>
          <p:cNvGrpSpPr/>
          <p:nvPr/>
        </p:nvGrpSpPr>
        <p:grpSpPr>
          <a:xfrm>
            <a:off x="6231128" y="5169660"/>
            <a:ext cx="5866503" cy="669968"/>
            <a:chOff x="1784598" y="5300696"/>
            <a:chExt cx="5866503" cy="669968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2444165D-3D10-C7B9-0FB1-2E0C8318124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AD9C68E7-2054-B528-18F2-0D468DA7CBB1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83208C9B-10C4-017E-AE51-16E651A032BE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D7714F4B-2D0D-DF95-53F0-2270D54FA0E5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82F81DA7-ABC2-42FE-3019-9B14244E4A69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8A44311-8211-E939-DA73-2A9B6E2D94B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61FD5B6C-E39B-5E07-773D-A9229B508D43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6F20FC0C-7764-2CDB-C9D3-9C69EB795D84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C1804428-4C3F-4E1A-9DC2-BE25B70C6767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C5513F3-D81E-9EC0-3414-1FFE4685761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399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571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E35F5E3-A1D3-E58D-C704-A08F97555F95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8E104A5-7337-FB0A-E57B-E21A535D06B6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225FEC2-8872-1635-3CE4-700A1F0D3DFD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5D86B52-ED14-A13B-ADDC-2BC1F8510FC2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10A16EE-BFA0-19A2-03D6-749977418DE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0A6DB83-8A4D-3D53-6658-1BCE53E2E8A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BB1AA6C-1DD2-998E-DAC7-8C2DC15E685F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A3E11C0B-0E63-3CB8-956A-9E4DA9489AF4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E17C5DEF-E3E2-0B1A-603E-65CF3F5E64A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8F3C009A-90D4-8692-CC69-190B75B029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A2089A-48B7-C7B2-F9DA-DFFAF191E537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77B5D6E-3684-16DC-6EB0-87ECF5813513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AAEDC0E-311F-A3FD-0BFA-B3498DBAAB33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BB34FF07-6195-05BC-1129-716E6CF9966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586BFF82-18EF-6C8D-CC79-E94B9616D8C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EC2ABF7-7EDC-C939-C817-48413795676F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DC10197C-5491-9E4E-A117-B5DAA60FDAB6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B9FA187-B18A-6673-98D8-60BC9250A4A0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E46DE7F-5586-B949-39FD-011CD4CDE91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FAB5258-2A51-B750-7549-3922573D310B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D54765E7-2822-6184-7744-1C877957FDB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58610CF-3C26-EB76-9817-49A08A93BDCB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D1EA3BC-46FA-AF5B-C162-306856F046F8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E180A94-8F21-EE12-3F58-8657B3CFF8BC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33BAB23-393D-6DDA-4F2B-6E9A6639572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7061EAD6-8C6A-4E80-C12C-FB4E3A6C983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95C2D77-9ED1-DE6B-DC6D-1E9E80896A3E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1A92018-CA7A-4674-2B5C-1721311708B5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7AC24965-E48E-DE38-C99E-6787BFF17448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16D27C8-E413-1775-2F8F-13DBE1023D3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66199B48-D03F-5BBC-98F8-F3C01302318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0741B22-FD7D-54B9-F1AA-ED1531035B7D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30A936E-1ACC-3D54-3402-2C119C8D13AD}"/>
              </a:ext>
            </a:extLst>
          </p:cNvPr>
          <p:cNvGrpSpPr/>
          <p:nvPr/>
        </p:nvGrpSpPr>
        <p:grpSpPr>
          <a:xfrm>
            <a:off x="229165" y="4841976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AFB2662-3DFF-5195-8AF8-94FB2EFDF2D3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B5529CCD-3B77-38BE-0BB8-C8C6F3C70EA2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9FF9140-3FB7-AD13-703F-046363FC0365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E7DCF79-B99B-6DB3-06FA-ABBF3FAA3B5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F1CEF99D-D1EA-FA80-F9E5-58DF910054DB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8EBFAAE-BF41-BF6A-7F76-087C5735CB92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1B0897D-AC47-EFA2-4845-D1D4726C35E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F269FE59-2702-11A1-3547-F50B5E81C12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07A5221E-411A-9916-5649-AB5F7FBDCB90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3C39F7B6-FC6E-497B-09BB-F4DF9EE9B7A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F5AC9C-BEF1-667B-42FF-2B984521DAB0}"/>
              </a:ext>
            </a:extLst>
          </p:cNvPr>
          <p:cNvGrpSpPr/>
          <p:nvPr/>
        </p:nvGrpSpPr>
        <p:grpSpPr>
          <a:xfrm>
            <a:off x="6232191" y="4876217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69C6EB5D-FA7F-0F26-606A-8119FF8EFDF8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92A3F83-75DF-C4BB-CA24-82EEADD1C1A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CFC9144-8BA7-D4BE-0F6E-E9B70677F99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7637637-A8B7-691A-D669-E8AAD823DBC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D65F4571-A6D4-42B8-198A-D2E36A3915C0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0B546D9-4FE6-509B-7443-11DE348C6083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4E6F897C-ECA5-89E3-ED99-39F12B7FE2ED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74ADE8DF-436B-1CC8-620E-A236F45D057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857EA3D9-6F7A-4830-7CA4-10FA8B472E6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BBF4C2B-B3C8-5BB4-1BE9-5A6519C24DD1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2688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Weigelt, Johannes</dc:creator>
  <cp:lastModifiedBy>Johannes Weigelt</cp:lastModifiedBy>
  <cp:revision>47</cp:revision>
  <dcterms:created xsi:type="dcterms:W3CDTF">2022-05-29T08:47:08Z</dcterms:created>
  <dcterms:modified xsi:type="dcterms:W3CDTF">2022-07-09T17:20:15Z</dcterms:modified>
</cp:coreProperties>
</file>