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52"/>
    <a:srgbClr val="00FFFF"/>
    <a:srgbClr val="FFB8FF"/>
    <a:srgbClr val="FF0000"/>
    <a:srgbClr val="D03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91D15-2363-2560-B7F0-01C14F14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CB90B4-D1BC-D6B2-0DDC-C4DD526C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4CAE9-6ACF-36F7-0713-7EC272F0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32717-1EBA-AAAD-7781-6DC3D8BE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CF815-8FBC-B750-FA82-9ED764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779FC-932A-D49E-23F8-B4292797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5305D-6084-77CF-D086-D0B6D8D4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30F01-395D-EB5C-4CB4-BF126C4B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1F76-7AAD-BD29-3F88-C6284A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5233A-45D7-8631-FBD8-5CDB840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3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C51451-30D5-3E17-52A6-597C1FA53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237B71-8E7A-9C24-6BEA-A4884410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F99B9-33BA-2352-85CA-9BE4C1F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16970-DCF6-619E-48D1-95F238B6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AD4EA-457A-1B65-98DB-C79CB8F6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8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EFB1-954C-AE3D-5AE1-7310587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B8251-688A-270B-8314-5AA3D0D9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B1D7A-BE20-6000-6419-7CB5F1A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FFE51-9A3F-A68A-EA05-8921036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022A1-6C5C-9ABB-9EE9-7A4BB43E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0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1C4B3-0448-7D2A-4D4D-9E78B85D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76497-2859-8776-1BF2-790C8DCD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51DB3-552E-0713-F4E3-D5A0F7C4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54285-39F8-5258-80D7-04C459C8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C3637-A63C-30A0-6158-214FA60E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FCD06-F19A-BE56-FFD2-546C954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7486A-DE70-196D-EC62-1F3F2C9A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CEE37F-B858-417F-0A67-57A16F73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14056-7863-878C-503B-BF81B93C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FDBDD-49AF-AAF0-203D-D167B66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1EE06E-3E88-41F4-6BAA-BFDBAB13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8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A376B-5036-F172-1A69-7BD9BF2E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A6F2B-826A-CB15-2982-816AFBF3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011BF-9B07-187A-57CD-A0C130F7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C909A1-6E58-8CFE-49B3-45BFF0C2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E815BF-8766-E47C-01FB-48DFA1F0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D7EF65-AD1B-7EE5-22C9-35FA74DD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9610D4-6E17-F8BB-026F-8986DDDE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8F770-8B18-9BE5-0138-AFB1AFB4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1555-7C0D-B776-297F-51A1E18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92443-070E-1169-338C-A176F72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ECA2E5-370B-A846-E8F8-82CBB00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A6674C-BCB5-96F3-A91F-8926EF8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4E5631-C97C-599B-5B82-BA4C89BF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78895A-D61B-691E-C963-41C6E137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60149-AAF9-551F-CE57-C24A2BA4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FBEAB-6EAC-5613-B4D2-75694017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3EFD0-D844-D6BA-2D4D-6CCE529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C1EFF-75D7-2A4E-290C-D0C243717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7EC72-D056-FA72-282B-D428975D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DE2144-8259-BCDA-6CD2-27B03A7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E8F07-74BC-50BA-09CA-7F0B64A3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23E4E-AEAF-8243-68C2-13C35256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399B81-1925-D25B-D176-9F6C3093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71806-DCF7-AB99-3244-8D39A767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09E37-3F28-D8A8-CC01-0037775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C6D8A-F95B-1237-9D68-4445484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849D3-898F-98F4-2BC3-35D69C5F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E1D4F-47A2-F8A3-69D8-D2FF65DE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C121E-4B9A-4930-4D46-DEE6666B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A4292-A7C7-2D02-3C8F-61C917B3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85A2-760E-46F2-B064-85F0DFCDA2A3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915AF-3D52-BCBB-9E3E-69C07E77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EB4759-D718-7772-ED06-348A00D0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2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3F0B545F-4E12-FDAF-DCD7-A4F90810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9307F0B-B03C-54F6-0151-BB06A802CC7B}"/>
              </a:ext>
            </a:extLst>
          </p:cNvPr>
          <p:cNvGrpSpPr/>
          <p:nvPr/>
        </p:nvGrpSpPr>
        <p:grpSpPr>
          <a:xfrm>
            <a:off x="1784598" y="801743"/>
            <a:ext cx="5866503" cy="5168921"/>
            <a:chOff x="1784598" y="801743"/>
            <a:chExt cx="5866503" cy="5168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E1A3C69-3314-2054-2621-FB5EEA5141E1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8A96899C-A755-54C4-6FCB-70F49B1333E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EDF514B-D2EC-EB27-9028-2FECF484D75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C0606614-0A09-9470-BFBF-246BD0A2E3BA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13FDD12C-C1F2-84F4-67B9-B1D43B0BABC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D0BEF8E8-038E-17E8-8748-2722A211600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CD092B3-DDED-9AB9-E8CF-E579AD5BD55F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7C82C5CE-6289-1D8F-DDDE-1BF03EBA692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E7067B4-536D-21AF-142B-AB22E562C697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C7F8B76-DFFD-0A00-4D3C-A00DE6E61D1B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64A0522-B836-D4BD-334B-71FBF0957F79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18909DCC-5ABD-95C3-8C73-2DB12D3C3B1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8E6C5EF2-7120-F3FA-991E-E9CE93243063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C0E2CF0-A485-27E2-9085-34B3B721D2FE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D5B5723E-653C-E78B-AE9B-F31BF91964F6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30" name="Grafik 29">
            <a:extLst>
              <a:ext uri="{FF2B5EF4-FFF2-40B4-BE49-F238E27FC236}">
                <a16:creationId xmlns:a16="http://schemas.microsoft.com/office/drawing/2014/main" id="{D685462A-7BA6-FE4B-A603-FDB8C578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FE886D6-67A7-2BA3-D5D5-6D326087C5E9}"/>
              </a:ext>
            </a:extLst>
          </p:cNvPr>
          <p:cNvGrpSpPr/>
          <p:nvPr/>
        </p:nvGrpSpPr>
        <p:grpSpPr>
          <a:xfrm>
            <a:off x="5556765" y="2101964"/>
            <a:ext cx="1676144" cy="2028796"/>
            <a:chOff x="2824321" y="131816"/>
            <a:chExt cx="1676144" cy="2028796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B236FF5A-63D6-8BC4-7E44-624870F225D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2214B0A-097D-EC54-2461-670A54AB566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C58BD3-0382-5CCA-4E2D-2CB7A87A890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C9FB9AB-05FE-DE93-98C7-DECD42A5673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158EC25-2DDB-B190-523F-84EC697BEF6F}"/>
              </a:ext>
            </a:extLst>
          </p:cNvPr>
          <p:cNvGrpSpPr/>
          <p:nvPr/>
        </p:nvGrpSpPr>
        <p:grpSpPr>
          <a:xfrm>
            <a:off x="3042550" y="2096381"/>
            <a:ext cx="1687022" cy="2028796"/>
            <a:chOff x="310106" y="135564"/>
            <a:chExt cx="1687022" cy="2028796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D4986031-A6BF-7FF0-63C6-30ACD2C2E7D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459EE197-1DD5-CDA5-35B7-F997088EBFB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0A4D879-D03B-C6E8-E6E5-DF4C88836F9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8672009-AD87-C918-7CA8-4F8EC2656E24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50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531D6E02-9FD6-F3D4-4A3E-A94DCE7C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67F0AD6-D078-8195-C192-4883C15EDD67}"/>
              </a:ext>
            </a:extLst>
          </p:cNvPr>
          <p:cNvGrpSpPr/>
          <p:nvPr/>
        </p:nvGrpSpPr>
        <p:grpSpPr>
          <a:xfrm>
            <a:off x="2824321" y="131816"/>
            <a:ext cx="1676144" cy="2028796"/>
            <a:chOff x="2824321" y="131816"/>
            <a:chExt cx="1676144" cy="20287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8A97DF0-EB28-CC56-ED69-558B3EEBAA8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44E27EE-41E0-6D8D-4CB6-65472685AF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FF33853-CF35-ABF1-58AF-95C30F5D53F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4510FA5-DAB8-8FB1-FCDC-37D1550580BE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F73E3800-57B2-008B-5109-0BD4ACD3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A7622B8-0374-CFAC-694E-F27571D611C3}"/>
              </a:ext>
            </a:extLst>
          </p:cNvPr>
          <p:cNvGrpSpPr/>
          <p:nvPr/>
        </p:nvGrpSpPr>
        <p:grpSpPr>
          <a:xfrm>
            <a:off x="310106" y="135564"/>
            <a:ext cx="1687022" cy="2028796"/>
            <a:chOff x="310106" y="135564"/>
            <a:chExt cx="1687022" cy="202879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81752F28-2A8A-51E9-7610-EC9A0502E4C4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921446C-322C-FE1B-FFD3-44125E3F580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1D35C80B-B438-15E2-B0A1-DF8FF04AC88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08963C-6806-41C1-685A-ADFA43CF1CAA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8F81CD-4827-33A3-9C6C-09684770D4E3}"/>
              </a:ext>
            </a:extLst>
          </p:cNvPr>
          <p:cNvGrpSpPr/>
          <p:nvPr/>
        </p:nvGrpSpPr>
        <p:grpSpPr>
          <a:xfrm>
            <a:off x="2830412" y="2410854"/>
            <a:ext cx="1680931" cy="2028796"/>
            <a:chOff x="2830412" y="2410854"/>
            <a:chExt cx="1680931" cy="202879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59280F43-E0E7-2EC3-05A1-60BF7E4003C2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D8C6AFB0-B4CC-25DE-C4BA-9697C2DC712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B34AC3EA-73D5-05FF-B59C-5BFFB6E75971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B31D15-1297-8574-7DB0-11090C824E5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D13392D-BC53-9C85-26D8-9B5F563D731E}"/>
              </a:ext>
            </a:extLst>
          </p:cNvPr>
          <p:cNvGrpSpPr/>
          <p:nvPr/>
        </p:nvGrpSpPr>
        <p:grpSpPr>
          <a:xfrm>
            <a:off x="317745" y="2414602"/>
            <a:ext cx="1679383" cy="2028796"/>
            <a:chOff x="317745" y="2414602"/>
            <a:chExt cx="1679383" cy="202879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373AA0E-A44D-2108-39C5-605404FF1B3A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8ED7F55-2C59-E693-B577-73494EC4B3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CE8F913D-9BAC-24B3-993B-ACCAA1F48F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E375718-14DE-3957-550E-1650B82F5805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BFD7207-E726-A01F-4CE3-7AD228A38537}"/>
              </a:ext>
            </a:extLst>
          </p:cNvPr>
          <p:cNvGrpSpPr/>
          <p:nvPr/>
        </p:nvGrpSpPr>
        <p:grpSpPr>
          <a:xfrm>
            <a:off x="7772143" y="123403"/>
            <a:ext cx="1676144" cy="2036408"/>
            <a:chOff x="7772143" y="123403"/>
            <a:chExt cx="1676144" cy="2036408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10559-8C6C-F776-338C-5E7D7E9F50C0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1C4613-5A87-1C15-0961-3F200D2AFAF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D9832C3-B7D9-042A-940E-57DDD06A886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8732821-3CE5-1318-7065-2152FFFC327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5079924-CC28-81F1-EC25-69F18A072C61}"/>
              </a:ext>
            </a:extLst>
          </p:cNvPr>
          <p:cNvGrpSpPr/>
          <p:nvPr/>
        </p:nvGrpSpPr>
        <p:grpSpPr>
          <a:xfrm>
            <a:off x="5257928" y="127151"/>
            <a:ext cx="1676144" cy="2032659"/>
            <a:chOff x="5257928" y="127151"/>
            <a:chExt cx="1676144" cy="2032659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2B92EBA-C61D-67BD-FE90-C4AD939401A5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2D8A4CA-BC69-4E10-C83C-90284254C54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BED01E4-7FEE-DF17-74D8-87F961BE18C0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4B3DFA0-62F7-EC94-6095-E31714835125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0296367-8C06-93E3-B11F-792A0B2EFC81}"/>
              </a:ext>
            </a:extLst>
          </p:cNvPr>
          <p:cNvGrpSpPr/>
          <p:nvPr/>
        </p:nvGrpSpPr>
        <p:grpSpPr>
          <a:xfrm>
            <a:off x="7863629" y="2403242"/>
            <a:ext cx="1676144" cy="2028796"/>
            <a:chOff x="7863629" y="2403242"/>
            <a:chExt cx="1676144" cy="2028796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4BFF983-D2D3-CC6E-496D-51ABE70202F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75C4C2D-9149-7834-FEF3-55348B300A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F0B099B-C389-1C0C-7883-1569A04C32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7F8F5BD-E739-E700-50A9-8CD585C603D9}"/>
                </a:ext>
              </a:extLst>
            </p:cNvPr>
            <p:cNvSpPr/>
            <p:nvPr/>
          </p:nvSpPr>
          <p:spPr>
            <a:xfrm>
              <a:off x="8288050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D139FBE-0AA6-7E21-4DD4-207A847D70B4}"/>
              </a:ext>
            </a:extLst>
          </p:cNvPr>
          <p:cNvGrpSpPr/>
          <p:nvPr/>
        </p:nvGrpSpPr>
        <p:grpSpPr>
          <a:xfrm>
            <a:off x="5349414" y="2403611"/>
            <a:ext cx="1676144" cy="2032175"/>
            <a:chOff x="5349414" y="2403611"/>
            <a:chExt cx="1676144" cy="2032175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4869A063-63C8-D012-A72A-D2376D05EABD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263F855-8A8B-2B53-FDA5-BAD5A8851F5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BBB7AB9B-0042-4C2E-E5B6-15984752823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437E1CD-515B-2782-96EE-80E44F4B32D8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6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3615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992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571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420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995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2645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6087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Weigelt, Johannes</dc:creator>
  <cp:lastModifiedBy>Weigelt, Johannes</cp:lastModifiedBy>
  <cp:revision>19</cp:revision>
  <dcterms:created xsi:type="dcterms:W3CDTF">2022-05-29T08:47:08Z</dcterms:created>
  <dcterms:modified xsi:type="dcterms:W3CDTF">2022-05-29T09:29:42Z</dcterms:modified>
</cp:coreProperties>
</file>