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FF"/>
    <a:srgbClr val="0000F8"/>
    <a:srgbClr val="FFB852"/>
    <a:srgbClr val="00FFFF"/>
    <a:srgbClr val="FFB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9307F0B-B03C-54F6-0151-BB06A802CC7B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1A3C69-3314-2054-2621-FB5EEA5141E1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A96899C-A755-54C4-6FCB-70F49B1333E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EDF514B-D2EC-EB27-9028-2FECF484D75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0606614-0A09-9470-BFBF-246BD0A2E3BA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3FDD12C-C1F2-84F4-67B9-B1D43B0BABC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0BEF8E8-038E-17E8-8748-2722A211600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CD092B3-DDED-9AB9-E8CF-E579AD5BD55F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C82C5CE-6289-1D8F-DDDE-1BF03EBA692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E7067B4-536D-21AF-142B-AB22E562C697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7F8B76-DFFD-0A00-4D3C-A00DE6E61D1B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64A0522-B836-D4BD-334B-71FBF0957F79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8909DCC-5ABD-95C3-8C73-2DB12D3C3B1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E6C5EF2-7120-F3FA-991E-E9CE93243063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C0E2CF0-A485-27E2-9085-34B3B721D2FE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5B5723E-653C-E78B-AE9B-F31BF91964F6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38</cp:revision>
  <dcterms:created xsi:type="dcterms:W3CDTF">2022-05-29T08:47:08Z</dcterms:created>
  <dcterms:modified xsi:type="dcterms:W3CDTF">2022-07-09T15:52:16Z</dcterms:modified>
</cp:coreProperties>
</file>