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0" r:id="rId5"/>
  </p:sldMasterIdLst>
  <p:notesMasterIdLst>
    <p:notesMasterId r:id="rId15"/>
  </p:notesMasterIdLst>
  <p:sldIdLst>
    <p:sldId id="1858" r:id="rId6"/>
    <p:sldId id="1826" r:id="rId7"/>
    <p:sldId id="1855" r:id="rId8"/>
    <p:sldId id="1859" r:id="rId9"/>
    <p:sldId id="1856" r:id="rId10"/>
    <p:sldId id="1838" r:id="rId11"/>
    <p:sldId id="1861" r:id="rId12"/>
    <p:sldId id="1862" r:id="rId13"/>
    <p:sldId id="153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FC820-1872-4753-B0B4-FB002CBF618B}" v="49" dt="2020-05-11T16:57:30.9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3" d="100"/>
          <a:sy n="93"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72F5E-B66C-47E9-AE7B-651025BE45C0}" type="datetimeFigureOut">
              <a:rPr lang="en-US" smtClean="0"/>
              <a:t>5/18/2020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D2F65-E3C6-442A-9295-93968D11642C}" type="slidenum">
              <a:rPr lang="en-US" smtClean="0"/>
              <a:t>‹#›</a:t>
            </a:fld>
            <a:endParaRPr lang="en-US"/>
          </a:p>
        </p:txBody>
      </p:sp>
    </p:spTree>
    <p:extLst>
      <p:ext uri="{BB962C8B-B14F-4D97-AF65-F5344CB8AC3E}">
        <p14:creationId xmlns:p14="http://schemas.microsoft.com/office/powerpoint/2010/main" val="520150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5/18/2020 4:45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03492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5/18/2020 4:45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95717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01BB6DB-292D-4F55-8FEB-A2186E983E2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5/18/2020 4:45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8945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01BB6DB-292D-4F55-8FEB-A2186E983E2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5/18/2020 4:45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53269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5/18/2020 4:45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52163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44C3489-8257-4E60-994D-6A5CEE67ED7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5/18/2020 4:45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4" name="Footer Placeholder 3"/>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3407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5/18/2020 4:45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99211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5/18/2020 4:45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95659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ECFDC7D-F4BE-4668-920D-08874925A5D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5/18/2020 4:45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4.em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4.emf"/></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Walkin 3">
    <p:bg>
      <p:bgPr>
        <a:solidFill>
          <a:srgbClr val="0D0D0D"/>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35CDEF7-B288-C948-9DAB-96C2E5FAD09C}"/>
              </a:ext>
            </a:extLst>
          </p:cNvPr>
          <p:cNvPicPr>
            <a:picLocks noChangeAspect="1"/>
          </p:cNvPicPr>
          <p:nvPr userDrawn="1"/>
        </p:nvPicPr>
        <p:blipFill rotWithShape="1">
          <a:blip r:embed="rId2"/>
          <a:srcRect t="14436" b="-1966"/>
          <a:stretch/>
        </p:blipFill>
        <p:spPr>
          <a:xfrm>
            <a:off x="0" y="0"/>
            <a:ext cx="12192000" cy="3321050"/>
          </a:xfrm>
          <a:prstGeom prst="rect">
            <a:avLst/>
          </a:prstGeom>
        </p:spPr>
      </p:pic>
      <p:sp>
        <p:nvSpPr>
          <p:cNvPr id="9" name="Title 1"/>
          <p:cNvSpPr>
            <a:spLocks noGrp="1"/>
          </p:cNvSpPr>
          <p:nvPr>
            <p:ph type="title" hasCustomPrompt="1"/>
          </p:nvPr>
        </p:nvSpPr>
        <p:spPr>
          <a:xfrm>
            <a:off x="584200" y="3962400"/>
            <a:ext cx="11025188"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4698269"/>
            <a:ext cx="11025188"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4" name="Picture 13">
            <a:extLst>
              <a:ext uri="{FF2B5EF4-FFF2-40B4-BE49-F238E27FC236}">
                <a16:creationId xmlns:a16="http://schemas.microsoft.com/office/drawing/2014/main" id="{949A4569-B7EE-49F6-9D16-CC284B0F9F70}"/>
              </a:ext>
            </a:extLst>
          </p:cNvPr>
          <p:cNvPicPr>
            <a:picLocks noChangeAspect="1"/>
          </p:cNvPicPr>
          <p:nvPr userDrawn="1"/>
        </p:nvPicPr>
        <p:blipFill>
          <a:blip r:embed="rId3"/>
          <a:stretch>
            <a:fillRect/>
          </a:stretch>
        </p:blipFill>
        <p:spPr>
          <a:xfrm>
            <a:off x="9275233" y="146049"/>
            <a:ext cx="2776794" cy="2984501"/>
          </a:xfrm>
          <a:prstGeom prst="rect">
            <a:avLst/>
          </a:prstGeom>
        </p:spPr>
      </p:pic>
      <p:pic>
        <p:nvPicPr>
          <p:cNvPr id="15" name="Picture 14">
            <a:extLst>
              <a:ext uri="{FF2B5EF4-FFF2-40B4-BE49-F238E27FC236}">
                <a16:creationId xmlns:a16="http://schemas.microsoft.com/office/drawing/2014/main" id="{65880AA7-A479-4686-A7A8-9B2C840DB34F}"/>
              </a:ext>
            </a:extLst>
          </p:cNvPr>
          <p:cNvPicPr>
            <a:picLocks noChangeAspect="1"/>
          </p:cNvPicPr>
          <p:nvPr userDrawn="1"/>
        </p:nvPicPr>
        <p:blipFill>
          <a:blip r:embed="rId4"/>
          <a:stretch>
            <a:fillRect/>
          </a:stretch>
        </p:blipFill>
        <p:spPr>
          <a:xfrm>
            <a:off x="9576692" y="547688"/>
            <a:ext cx="2003244" cy="2256502"/>
          </a:xfrm>
          <a:prstGeom prst="rect">
            <a:avLst/>
          </a:prstGeom>
        </p:spPr>
      </p:pic>
      <p:pic>
        <p:nvPicPr>
          <p:cNvPr id="16" name="Picture 15">
            <a:extLst>
              <a:ext uri="{FF2B5EF4-FFF2-40B4-BE49-F238E27FC236}">
                <a16:creationId xmlns:a16="http://schemas.microsoft.com/office/drawing/2014/main" id="{62690A6B-C492-4F99-89FC-0BB981FA4CB2}"/>
              </a:ext>
            </a:extLst>
          </p:cNvPr>
          <p:cNvPicPr>
            <a:picLocks noChangeAspect="1"/>
          </p:cNvPicPr>
          <p:nvPr userDrawn="1"/>
        </p:nvPicPr>
        <p:blipFill>
          <a:blip r:embed="rId5"/>
          <a:stretch>
            <a:fillRect/>
          </a:stretch>
        </p:blipFill>
        <p:spPr>
          <a:xfrm>
            <a:off x="584211" y="6047831"/>
            <a:ext cx="2437837" cy="221207"/>
          </a:xfrm>
          <a:prstGeom prst="rect">
            <a:avLst/>
          </a:prstGeom>
        </p:spPr>
      </p:pic>
    </p:spTree>
    <p:extLst>
      <p:ext uri="{BB962C8B-B14F-4D97-AF65-F5344CB8AC3E}">
        <p14:creationId xmlns:p14="http://schemas.microsoft.com/office/powerpoint/2010/main" val="2996031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209840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23215"/>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39691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14813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1246898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877997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72799264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1665648-237B-4F95-B822-037276A9DEA4}"/>
              </a:ext>
            </a:extLst>
          </p:cNvPr>
          <p:cNvPicPr>
            <a:picLocks noChangeAspect="1"/>
          </p:cNvPicPr>
          <p:nvPr userDrawn="1"/>
        </p:nvPicPr>
        <p:blipFill rotWithShape="1">
          <a:blip r:embed="rId2"/>
          <a:srcRect t="-5183" b="26968"/>
          <a:stretch/>
        </p:blipFill>
        <p:spPr>
          <a:xfrm>
            <a:off x="0" y="3890435"/>
            <a:ext cx="12192000" cy="2967566"/>
          </a:xfrm>
          <a:prstGeom prst="rect">
            <a:avLst/>
          </a:prstGeom>
        </p:spPr>
      </p:pic>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spTree>
    <p:extLst>
      <p:ext uri="{BB962C8B-B14F-4D97-AF65-F5344CB8AC3E}">
        <p14:creationId xmlns:p14="http://schemas.microsoft.com/office/powerpoint/2010/main" val="1211626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Picture 2">
            <a:extLst>
              <a:ext uri="{FF2B5EF4-FFF2-40B4-BE49-F238E27FC236}">
                <a16:creationId xmlns:a16="http://schemas.microsoft.com/office/drawing/2014/main" id="{A0BD12AE-2B8E-4428-B733-3FF41EFAAFB5}"/>
              </a:ext>
            </a:extLst>
          </p:cNvPr>
          <p:cNvPicPr>
            <a:picLocks noChangeAspect="1"/>
          </p:cNvPicPr>
          <p:nvPr userDrawn="1"/>
        </p:nvPicPr>
        <p:blipFill rotWithShape="1">
          <a:blip r:embed="rId2"/>
          <a:srcRect t="-5183" b="26968"/>
          <a:stretch/>
        </p:blipFill>
        <p:spPr>
          <a:xfrm>
            <a:off x="0" y="3890435"/>
            <a:ext cx="12192000" cy="2967566"/>
          </a:xfrm>
          <a:prstGeom prst="rect">
            <a:avLst/>
          </a:prstGeom>
        </p:spPr>
      </p:pic>
    </p:spTree>
    <p:extLst>
      <p:ext uri="{BB962C8B-B14F-4D97-AF65-F5344CB8AC3E}">
        <p14:creationId xmlns:p14="http://schemas.microsoft.com/office/powerpoint/2010/main" val="27813110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3" name="Picture 2">
            <a:extLst>
              <a:ext uri="{FF2B5EF4-FFF2-40B4-BE49-F238E27FC236}">
                <a16:creationId xmlns:a16="http://schemas.microsoft.com/office/drawing/2014/main" id="{4D8256EE-AA3A-4CA3-9123-488A34A0F7D1}"/>
              </a:ext>
            </a:extLst>
          </p:cNvPr>
          <p:cNvPicPr>
            <a:picLocks noChangeAspect="1"/>
          </p:cNvPicPr>
          <p:nvPr userDrawn="1"/>
        </p:nvPicPr>
        <p:blipFill rotWithShape="1">
          <a:blip r:embed="rId2"/>
          <a:srcRect t="-5183" b="26968"/>
          <a:stretch/>
        </p:blipFill>
        <p:spPr>
          <a:xfrm>
            <a:off x="0" y="3890435"/>
            <a:ext cx="12192000" cy="2967566"/>
          </a:xfrm>
          <a:prstGeom prst="rect">
            <a:avLst/>
          </a:prstGeom>
        </p:spPr>
      </p:pic>
    </p:spTree>
    <p:extLst>
      <p:ext uri="{BB962C8B-B14F-4D97-AF65-F5344CB8AC3E}">
        <p14:creationId xmlns:p14="http://schemas.microsoft.com/office/powerpoint/2010/main" val="7854351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Walkin 3">
    <p:bg>
      <p:bgPr>
        <a:solidFill>
          <a:srgbClr val="0D0D0D"/>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35CDEF7-B288-C948-9DAB-96C2E5FAD09C}"/>
              </a:ext>
            </a:extLst>
          </p:cNvPr>
          <p:cNvPicPr>
            <a:picLocks noChangeAspect="1"/>
          </p:cNvPicPr>
          <p:nvPr userDrawn="1"/>
        </p:nvPicPr>
        <p:blipFill rotWithShape="1">
          <a:blip r:embed="rId2"/>
          <a:srcRect t="14436" b="-1966"/>
          <a:stretch/>
        </p:blipFill>
        <p:spPr>
          <a:xfrm>
            <a:off x="0" y="3429000"/>
            <a:ext cx="12192000" cy="3321050"/>
          </a:xfrm>
          <a:prstGeom prst="rect">
            <a:avLst/>
          </a:prstGeom>
        </p:spPr>
      </p:pic>
      <p:sp>
        <p:nvSpPr>
          <p:cNvPr id="9" name="Title 1"/>
          <p:cNvSpPr>
            <a:spLocks noGrp="1"/>
          </p:cNvSpPr>
          <p:nvPr>
            <p:ph type="title" hasCustomPrompt="1"/>
          </p:nvPr>
        </p:nvSpPr>
        <p:spPr>
          <a:xfrm>
            <a:off x="584200" y="1631099"/>
            <a:ext cx="11025188"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2366968"/>
            <a:ext cx="11025188"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4" name="Picture 13">
            <a:extLst>
              <a:ext uri="{FF2B5EF4-FFF2-40B4-BE49-F238E27FC236}">
                <a16:creationId xmlns:a16="http://schemas.microsoft.com/office/drawing/2014/main" id="{949A4569-B7EE-49F6-9D16-CC284B0F9F70}"/>
              </a:ext>
            </a:extLst>
          </p:cNvPr>
          <p:cNvPicPr>
            <a:picLocks noChangeAspect="1"/>
          </p:cNvPicPr>
          <p:nvPr userDrawn="1"/>
        </p:nvPicPr>
        <p:blipFill>
          <a:blip r:embed="rId3"/>
          <a:stretch>
            <a:fillRect/>
          </a:stretch>
        </p:blipFill>
        <p:spPr>
          <a:xfrm>
            <a:off x="9257400" y="3966635"/>
            <a:ext cx="2826773" cy="2818340"/>
          </a:xfrm>
          <a:prstGeom prst="rect">
            <a:avLst/>
          </a:prstGeom>
        </p:spPr>
      </p:pic>
      <p:pic>
        <p:nvPicPr>
          <p:cNvPr id="15" name="Picture 14">
            <a:extLst>
              <a:ext uri="{FF2B5EF4-FFF2-40B4-BE49-F238E27FC236}">
                <a16:creationId xmlns:a16="http://schemas.microsoft.com/office/drawing/2014/main" id="{65880AA7-A479-4686-A7A8-9B2C840DB34F}"/>
              </a:ext>
            </a:extLst>
          </p:cNvPr>
          <p:cNvPicPr>
            <a:picLocks noChangeAspect="1"/>
          </p:cNvPicPr>
          <p:nvPr userDrawn="1"/>
        </p:nvPicPr>
        <p:blipFill>
          <a:blip r:embed="rId4"/>
          <a:stretch>
            <a:fillRect/>
          </a:stretch>
        </p:blipFill>
        <p:spPr>
          <a:xfrm>
            <a:off x="9576692" y="4084638"/>
            <a:ext cx="2003244" cy="2256502"/>
          </a:xfrm>
          <a:prstGeom prst="rect">
            <a:avLst/>
          </a:prstGeom>
        </p:spPr>
      </p:pic>
      <p:pic>
        <p:nvPicPr>
          <p:cNvPr id="16" name="Picture 15">
            <a:extLst>
              <a:ext uri="{FF2B5EF4-FFF2-40B4-BE49-F238E27FC236}">
                <a16:creationId xmlns:a16="http://schemas.microsoft.com/office/drawing/2014/main" id="{62690A6B-C492-4F99-89FC-0BB981FA4CB2}"/>
              </a:ext>
            </a:extLst>
          </p:cNvPr>
          <p:cNvPicPr>
            <a:picLocks noChangeAspect="1"/>
          </p:cNvPicPr>
          <p:nvPr userDrawn="1"/>
        </p:nvPicPr>
        <p:blipFill>
          <a:blip r:embed="rId5"/>
          <a:stretch>
            <a:fillRect/>
          </a:stretch>
        </p:blipFill>
        <p:spPr>
          <a:xfrm>
            <a:off x="584211" y="547688"/>
            <a:ext cx="2437837" cy="221207"/>
          </a:xfrm>
          <a:prstGeom prst="rect">
            <a:avLst/>
          </a:prstGeom>
        </p:spPr>
      </p:pic>
    </p:spTree>
    <p:extLst>
      <p:ext uri="{BB962C8B-B14F-4D97-AF65-F5344CB8AC3E}">
        <p14:creationId xmlns:p14="http://schemas.microsoft.com/office/powerpoint/2010/main" val="31606608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E6E6E6"/>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3AA0FAF-F51F-4556-9C10-9098E17F2517}"/>
              </a:ext>
            </a:extLst>
          </p:cNvPr>
          <p:cNvPicPr>
            <a:picLocks noChangeAspect="1"/>
          </p:cNvPicPr>
          <p:nvPr userDrawn="1"/>
        </p:nvPicPr>
        <p:blipFill rotWithShape="1">
          <a:blip r:embed="rId2"/>
          <a:srcRect t="-5183" b="26968"/>
          <a:stretch/>
        </p:blipFill>
        <p:spPr>
          <a:xfrm>
            <a:off x="0" y="3890435"/>
            <a:ext cx="12192000" cy="2967566"/>
          </a:xfrm>
          <a:prstGeom prst="rect">
            <a:avLst/>
          </a:prstGeom>
        </p:spPr>
      </p:pic>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spTree>
    <p:extLst>
      <p:ext uri="{BB962C8B-B14F-4D97-AF65-F5344CB8AC3E}">
        <p14:creationId xmlns:p14="http://schemas.microsoft.com/office/powerpoint/2010/main" val="31826064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9D939C3-53A6-4B6C-9F96-E061F706CB73}"/>
              </a:ext>
            </a:extLst>
          </p:cNvPr>
          <p:cNvPicPr>
            <a:picLocks noChangeAspect="1"/>
          </p:cNvPicPr>
          <p:nvPr userDrawn="1"/>
        </p:nvPicPr>
        <p:blipFill rotWithShape="1">
          <a:blip r:embed="rId2"/>
          <a:srcRect t="-5183" b="26968"/>
          <a:stretch/>
        </p:blipFill>
        <p:spPr>
          <a:xfrm>
            <a:off x="0" y="3890435"/>
            <a:ext cx="12192000" cy="2967566"/>
          </a:xfrm>
          <a:prstGeom prst="rect">
            <a:avLst/>
          </a:prstGeom>
        </p:spPr>
      </p:pic>
    </p:spTree>
    <p:extLst>
      <p:ext uri="{BB962C8B-B14F-4D97-AF65-F5344CB8AC3E}">
        <p14:creationId xmlns:p14="http://schemas.microsoft.com/office/powerpoint/2010/main" val="27363536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3" name="Picture 2">
            <a:extLst>
              <a:ext uri="{FF2B5EF4-FFF2-40B4-BE49-F238E27FC236}">
                <a16:creationId xmlns:a16="http://schemas.microsoft.com/office/drawing/2014/main" id="{01B48976-2092-40BA-A5B9-688259124122}"/>
              </a:ext>
            </a:extLst>
          </p:cNvPr>
          <p:cNvPicPr>
            <a:picLocks noChangeAspect="1"/>
          </p:cNvPicPr>
          <p:nvPr userDrawn="1"/>
        </p:nvPicPr>
        <p:blipFill rotWithShape="1">
          <a:blip r:embed="rId2"/>
          <a:srcRect t="-5183" b="26968"/>
          <a:stretch/>
        </p:blipFill>
        <p:spPr>
          <a:xfrm>
            <a:off x="0" y="3890435"/>
            <a:ext cx="12192000" cy="2967566"/>
          </a:xfrm>
          <a:prstGeom prst="rect">
            <a:avLst/>
          </a:prstGeom>
        </p:spPr>
      </p:pic>
    </p:spTree>
    <p:extLst>
      <p:ext uri="{BB962C8B-B14F-4D97-AF65-F5344CB8AC3E}">
        <p14:creationId xmlns:p14="http://schemas.microsoft.com/office/powerpoint/2010/main" val="34625715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041916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40402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156434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A14D42-15AE-4F57-8665-3857BDD0F9B0}"/>
              </a:ext>
            </a:extLst>
          </p:cNvPr>
          <p:cNvPicPr>
            <a:picLocks noChangeAspect="1"/>
          </p:cNvPicPr>
          <p:nvPr userDrawn="1"/>
        </p:nvPicPr>
        <p:blipFill rotWithShape="1">
          <a:blip r:embed="rId2"/>
          <a:srcRect t="-5183" b="-1381"/>
          <a:stretch/>
        </p:blipFill>
        <p:spPr>
          <a:xfrm>
            <a:off x="0" y="1511300"/>
            <a:ext cx="12192000" cy="4043135"/>
          </a:xfrm>
          <a:prstGeom prst="rect">
            <a:avLst/>
          </a:prstGeom>
        </p:spPr>
      </p:pic>
      <p:pic>
        <p:nvPicPr>
          <p:cNvPr id="5" name="Picture 4">
            <a:extLst>
              <a:ext uri="{FF2B5EF4-FFF2-40B4-BE49-F238E27FC236}">
                <a16:creationId xmlns:a16="http://schemas.microsoft.com/office/drawing/2014/main" id="{DC019AFB-32F5-45AD-BAE8-274898E4699F}"/>
              </a:ext>
            </a:extLst>
          </p:cNvPr>
          <p:cNvPicPr>
            <a:picLocks noChangeAspect="1"/>
          </p:cNvPicPr>
          <p:nvPr userDrawn="1"/>
        </p:nvPicPr>
        <p:blipFill>
          <a:blip r:embed="rId3"/>
          <a:stretch>
            <a:fillRect/>
          </a:stretch>
        </p:blipFill>
        <p:spPr>
          <a:xfrm>
            <a:off x="9239719" y="2082801"/>
            <a:ext cx="2785572" cy="3130550"/>
          </a:xfrm>
          <a:prstGeom prst="rect">
            <a:avLst/>
          </a:prstGeom>
        </p:spPr>
      </p:pic>
      <p:pic>
        <p:nvPicPr>
          <p:cNvPr id="9" name="Picture 8">
            <a:extLst>
              <a:ext uri="{FF2B5EF4-FFF2-40B4-BE49-F238E27FC236}">
                <a16:creationId xmlns:a16="http://schemas.microsoft.com/office/drawing/2014/main" id="{AB17E371-BA1A-4C07-A8CA-FDB5D995E729}"/>
              </a:ext>
            </a:extLst>
          </p:cNvPr>
          <p:cNvPicPr>
            <a:picLocks noChangeAspect="1"/>
          </p:cNvPicPr>
          <p:nvPr userDrawn="1"/>
        </p:nvPicPr>
        <p:blipFill>
          <a:blip r:embed="rId4"/>
          <a:stretch>
            <a:fillRect/>
          </a:stretch>
        </p:blipFill>
        <p:spPr>
          <a:xfrm>
            <a:off x="9576692" y="2332499"/>
            <a:ext cx="2003244" cy="2256502"/>
          </a:xfrm>
          <a:prstGeom prst="rect">
            <a:avLst/>
          </a:prstGeom>
        </p:spPr>
      </p:pic>
      <p:pic>
        <p:nvPicPr>
          <p:cNvPr id="10" name="Picture 9">
            <a:extLst>
              <a:ext uri="{FF2B5EF4-FFF2-40B4-BE49-F238E27FC236}">
                <a16:creationId xmlns:a16="http://schemas.microsoft.com/office/drawing/2014/main" id="{A1FDFD0B-18AE-42C2-B954-009EB5BCB7FB}"/>
              </a:ext>
            </a:extLst>
          </p:cNvPr>
          <p:cNvPicPr>
            <a:picLocks noChangeAspect="1"/>
          </p:cNvPicPr>
          <p:nvPr userDrawn="1"/>
        </p:nvPicPr>
        <p:blipFill>
          <a:blip r:embed="rId5"/>
          <a:stretch>
            <a:fillRect/>
          </a:stretch>
        </p:blipFill>
        <p:spPr>
          <a:xfrm>
            <a:off x="584200" y="585788"/>
            <a:ext cx="2437859" cy="221207"/>
          </a:xfrm>
          <a:prstGeom prst="rect">
            <a:avLst/>
          </a:prstGeom>
        </p:spPr>
      </p:pic>
    </p:spTree>
    <p:extLst>
      <p:ext uri="{BB962C8B-B14F-4D97-AF65-F5344CB8AC3E}">
        <p14:creationId xmlns:p14="http://schemas.microsoft.com/office/powerpoint/2010/main" val="8887868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rgbClr val="E6E6E6"/>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07295C-A1CE-411D-92FB-37053D008ECF}"/>
              </a:ext>
            </a:extLst>
          </p:cNvPr>
          <p:cNvPicPr>
            <a:picLocks noChangeAspect="1"/>
          </p:cNvPicPr>
          <p:nvPr userDrawn="1"/>
        </p:nvPicPr>
        <p:blipFill rotWithShape="1">
          <a:blip r:embed="rId2"/>
          <a:srcRect t="-5183" b="-1381"/>
          <a:stretch/>
        </p:blipFill>
        <p:spPr>
          <a:xfrm>
            <a:off x="0" y="1511300"/>
            <a:ext cx="12192000" cy="4043135"/>
          </a:xfrm>
          <a:prstGeom prst="rect">
            <a:avLst/>
          </a:prstGeom>
        </p:spPr>
      </p:pic>
      <p:pic>
        <p:nvPicPr>
          <p:cNvPr id="9" name="Picture 8">
            <a:extLst>
              <a:ext uri="{FF2B5EF4-FFF2-40B4-BE49-F238E27FC236}">
                <a16:creationId xmlns:a16="http://schemas.microsoft.com/office/drawing/2014/main" id="{405EFB12-6B9D-4CEA-9A93-7CE256958288}"/>
              </a:ext>
            </a:extLst>
          </p:cNvPr>
          <p:cNvPicPr>
            <a:picLocks noChangeAspect="1"/>
          </p:cNvPicPr>
          <p:nvPr userDrawn="1"/>
        </p:nvPicPr>
        <p:blipFill>
          <a:blip r:embed="rId3"/>
          <a:stretch>
            <a:fillRect/>
          </a:stretch>
        </p:blipFill>
        <p:spPr>
          <a:xfrm>
            <a:off x="9171520" y="2006600"/>
            <a:ext cx="2831127" cy="2952749"/>
          </a:xfrm>
          <a:prstGeom prst="rect">
            <a:avLst/>
          </a:prstGeom>
        </p:spPr>
      </p:pic>
      <p:pic>
        <p:nvPicPr>
          <p:cNvPr id="7" name="Picture 6">
            <a:extLst>
              <a:ext uri="{FF2B5EF4-FFF2-40B4-BE49-F238E27FC236}">
                <a16:creationId xmlns:a16="http://schemas.microsoft.com/office/drawing/2014/main" id="{A377DC85-42C2-473B-85BD-4E8BEAC12D8C}"/>
              </a:ext>
            </a:extLst>
          </p:cNvPr>
          <p:cNvPicPr>
            <a:picLocks noChangeAspect="1"/>
          </p:cNvPicPr>
          <p:nvPr userDrawn="1"/>
        </p:nvPicPr>
        <p:blipFill>
          <a:blip r:embed="rId4"/>
          <a:stretch>
            <a:fillRect/>
          </a:stretch>
        </p:blipFill>
        <p:spPr>
          <a:xfrm>
            <a:off x="9576692" y="2332499"/>
            <a:ext cx="2003244" cy="2256502"/>
          </a:xfrm>
          <a:prstGeom prst="rect">
            <a:avLst/>
          </a:prstGeom>
        </p:spPr>
      </p:pic>
      <p:pic>
        <p:nvPicPr>
          <p:cNvPr id="8" name="Picture 7">
            <a:extLst>
              <a:ext uri="{FF2B5EF4-FFF2-40B4-BE49-F238E27FC236}">
                <a16:creationId xmlns:a16="http://schemas.microsoft.com/office/drawing/2014/main" id="{D20C0CB1-0CB9-4C5F-B7EA-2028382BB888}"/>
              </a:ext>
            </a:extLst>
          </p:cNvPr>
          <p:cNvPicPr>
            <a:picLocks noChangeAspect="1"/>
          </p:cNvPicPr>
          <p:nvPr userDrawn="1"/>
        </p:nvPicPr>
        <p:blipFill>
          <a:blip r:embed="rId5"/>
          <a:stretch>
            <a:fillRect/>
          </a:stretch>
        </p:blipFill>
        <p:spPr>
          <a:xfrm>
            <a:off x="584200" y="585788"/>
            <a:ext cx="2437859" cy="221207"/>
          </a:xfrm>
          <a:prstGeom prst="rect">
            <a:avLst/>
          </a:prstGeom>
        </p:spPr>
      </p:pic>
    </p:spTree>
    <p:extLst>
      <p:ext uri="{BB962C8B-B14F-4D97-AF65-F5344CB8AC3E}">
        <p14:creationId xmlns:p14="http://schemas.microsoft.com/office/powerpoint/2010/main" val="94529661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A0B01B-3B16-40D4-B7D3-6BF7D9D8B46A}"/>
              </a:ext>
            </a:extLst>
          </p:cNvPr>
          <p:cNvPicPr>
            <a:picLocks noChangeAspect="1"/>
          </p:cNvPicPr>
          <p:nvPr userDrawn="1"/>
        </p:nvPicPr>
        <p:blipFill rotWithShape="1">
          <a:blip r:embed="rId2"/>
          <a:srcRect t="-9831" b="-1965"/>
          <a:stretch/>
        </p:blipFill>
        <p:spPr>
          <a:xfrm>
            <a:off x="0" y="1281657"/>
            <a:ext cx="12192000" cy="4241800"/>
          </a:xfrm>
          <a:prstGeom prst="rect">
            <a:avLst/>
          </a:prstGeom>
        </p:spPr>
      </p:pic>
      <p:pic>
        <p:nvPicPr>
          <p:cNvPr id="8" name="Picture 7">
            <a:extLst>
              <a:ext uri="{FF2B5EF4-FFF2-40B4-BE49-F238E27FC236}">
                <a16:creationId xmlns:a16="http://schemas.microsoft.com/office/drawing/2014/main" id="{FBDD459C-95D9-4D4D-846E-A12A255EF291}"/>
              </a:ext>
            </a:extLst>
          </p:cNvPr>
          <p:cNvPicPr>
            <a:picLocks noChangeAspect="1"/>
          </p:cNvPicPr>
          <p:nvPr userDrawn="1"/>
        </p:nvPicPr>
        <p:blipFill>
          <a:blip r:embed="rId3"/>
          <a:stretch>
            <a:fillRect/>
          </a:stretch>
        </p:blipFill>
        <p:spPr>
          <a:xfrm>
            <a:off x="9258300" y="2319866"/>
            <a:ext cx="2824746" cy="2827867"/>
          </a:xfrm>
          <a:prstGeom prst="rect">
            <a:avLst/>
          </a:prstGeom>
        </p:spPr>
      </p:pic>
      <p:pic>
        <p:nvPicPr>
          <p:cNvPr id="9" name="Picture 8">
            <a:extLst>
              <a:ext uri="{FF2B5EF4-FFF2-40B4-BE49-F238E27FC236}">
                <a16:creationId xmlns:a16="http://schemas.microsoft.com/office/drawing/2014/main" id="{6DC94B1E-6F15-4FA7-AD0B-EBDA71EC82F2}"/>
              </a:ext>
            </a:extLst>
          </p:cNvPr>
          <p:cNvPicPr>
            <a:picLocks noChangeAspect="1"/>
          </p:cNvPicPr>
          <p:nvPr userDrawn="1"/>
        </p:nvPicPr>
        <p:blipFill>
          <a:blip r:embed="rId4"/>
          <a:stretch>
            <a:fillRect/>
          </a:stretch>
        </p:blipFill>
        <p:spPr>
          <a:xfrm>
            <a:off x="9576692" y="2528888"/>
            <a:ext cx="2003244" cy="2256502"/>
          </a:xfrm>
          <a:prstGeom prst="rect">
            <a:avLst/>
          </a:prstGeom>
        </p:spPr>
      </p:pic>
      <p:pic>
        <p:nvPicPr>
          <p:cNvPr id="10" name="Picture 9">
            <a:extLst>
              <a:ext uri="{FF2B5EF4-FFF2-40B4-BE49-F238E27FC236}">
                <a16:creationId xmlns:a16="http://schemas.microsoft.com/office/drawing/2014/main" id="{974DF4B6-0357-41FD-A48C-C842353AEA10}"/>
              </a:ext>
            </a:extLst>
          </p:cNvPr>
          <p:cNvPicPr>
            <a:picLocks noChangeAspect="1"/>
          </p:cNvPicPr>
          <p:nvPr userDrawn="1"/>
        </p:nvPicPr>
        <p:blipFill>
          <a:blip r:embed="rId5"/>
          <a:stretch>
            <a:fillRect/>
          </a:stretch>
        </p:blipFill>
        <p:spPr>
          <a:xfrm>
            <a:off x="584211" y="585788"/>
            <a:ext cx="2437837" cy="221207"/>
          </a:xfrm>
          <a:prstGeom prst="rect">
            <a:avLst/>
          </a:prstGeom>
        </p:spPr>
      </p:pic>
    </p:spTree>
    <p:extLst>
      <p:ext uri="{BB962C8B-B14F-4D97-AF65-F5344CB8AC3E}">
        <p14:creationId xmlns:p14="http://schemas.microsoft.com/office/powerpoint/2010/main" val="36193682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155954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Walkin 3">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653F165-0144-4EAC-8564-6BB42C1EE8F1}"/>
              </a:ext>
            </a:extLst>
          </p:cNvPr>
          <p:cNvPicPr>
            <a:picLocks noChangeAspect="1"/>
          </p:cNvPicPr>
          <p:nvPr userDrawn="1"/>
        </p:nvPicPr>
        <p:blipFill rotWithShape="1">
          <a:blip r:embed="rId2"/>
          <a:srcRect t="14689" b="-1381"/>
          <a:stretch/>
        </p:blipFill>
        <p:spPr>
          <a:xfrm>
            <a:off x="0" y="1"/>
            <a:ext cx="12192000" cy="3289190"/>
          </a:xfrm>
          <a:prstGeom prst="rect">
            <a:avLst/>
          </a:prstGeom>
        </p:spPr>
      </p:pic>
      <p:pic>
        <p:nvPicPr>
          <p:cNvPr id="23" name="Picture 22">
            <a:extLst>
              <a:ext uri="{FF2B5EF4-FFF2-40B4-BE49-F238E27FC236}">
                <a16:creationId xmlns:a16="http://schemas.microsoft.com/office/drawing/2014/main" id="{47375CF7-3A6D-4D8F-B63B-CAF204850B27}"/>
              </a:ext>
            </a:extLst>
          </p:cNvPr>
          <p:cNvPicPr>
            <a:picLocks noChangeAspect="1"/>
          </p:cNvPicPr>
          <p:nvPr userDrawn="1"/>
        </p:nvPicPr>
        <p:blipFill>
          <a:blip r:embed="rId3"/>
          <a:stretch>
            <a:fillRect/>
          </a:stretch>
        </p:blipFill>
        <p:spPr>
          <a:xfrm>
            <a:off x="9275233" y="69396"/>
            <a:ext cx="2750057" cy="3065690"/>
          </a:xfrm>
          <a:prstGeom prst="rect">
            <a:avLst/>
          </a:prstGeom>
        </p:spPr>
      </p:pic>
      <p:sp>
        <p:nvSpPr>
          <p:cNvPr id="9" name="Title 1"/>
          <p:cNvSpPr>
            <a:spLocks noGrp="1"/>
          </p:cNvSpPr>
          <p:nvPr>
            <p:ph type="title" hasCustomPrompt="1"/>
          </p:nvPr>
        </p:nvSpPr>
        <p:spPr>
          <a:xfrm>
            <a:off x="584200" y="3962400"/>
            <a:ext cx="10995736"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4630541"/>
            <a:ext cx="11025188"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22" name="Picture 21">
            <a:extLst>
              <a:ext uri="{FF2B5EF4-FFF2-40B4-BE49-F238E27FC236}">
                <a16:creationId xmlns:a16="http://schemas.microsoft.com/office/drawing/2014/main" id="{990AA650-5406-4F87-B7F2-4E54CEF68175}"/>
              </a:ext>
            </a:extLst>
          </p:cNvPr>
          <p:cNvPicPr>
            <a:picLocks noChangeAspect="1"/>
          </p:cNvPicPr>
          <p:nvPr userDrawn="1"/>
        </p:nvPicPr>
        <p:blipFill>
          <a:blip r:embed="rId4"/>
          <a:stretch>
            <a:fillRect/>
          </a:stretch>
        </p:blipFill>
        <p:spPr>
          <a:xfrm>
            <a:off x="9576692" y="618000"/>
            <a:ext cx="2003244" cy="2256502"/>
          </a:xfrm>
          <a:prstGeom prst="rect">
            <a:avLst/>
          </a:prstGeom>
        </p:spPr>
      </p:pic>
      <p:pic>
        <p:nvPicPr>
          <p:cNvPr id="26" name="Picture 25">
            <a:extLst>
              <a:ext uri="{FF2B5EF4-FFF2-40B4-BE49-F238E27FC236}">
                <a16:creationId xmlns:a16="http://schemas.microsoft.com/office/drawing/2014/main" id="{01A596B4-19E1-4C7E-A19D-C8E897643748}"/>
              </a:ext>
            </a:extLst>
          </p:cNvPr>
          <p:cNvPicPr>
            <a:picLocks noChangeAspect="1"/>
          </p:cNvPicPr>
          <p:nvPr userDrawn="1"/>
        </p:nvPicPr>
        <p:blipFill>
          <a:blip r:embed="rId5"/>
          <a:stretch>
            <a:fillRect/>
          </a:stretch>
        </p:blipFill>
        <p:spPr>
          <a:xfrm>
            <a:off x="584200" y="6047831"/>
            <a:ext cx="2437859" cy="221207"/>
          </a:xfrm>
          <a:prstGeom prst="rect">
            <a:avLst/>
          </a:prstGeom>
        </p:spPr>
      </p:pic>
    </p:spTree>
    <p:extLst>
      <p:ext uri="{BB962C8B-B14F-4D97-AF65-F5344CB8AC3E}">
        <p14:creationId xmlns:p14="http://schemas.microsoft.com/office/powerpoint/2010/main" val="23957968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Walkin 3">
    <p:bg>
      <p:bgPr>
        <a:solidFill>
          <a:srgbClr val="0D0D0D"/>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35CDEF7-B288-C948-9DAB-96C2E5FAD09C}"/>
              </a:ext>
            </a:extLst>
          </p:cNvPr>
          <p:cNvPicPr>
            <a:picLocks noChangeAspect="1"/>
          </p:cNvPicPr>
          <p:nvPr userDrawn="1"/>
        </p:nvPicPr>
        <p:blipFill rotWithShape="1">
          <a:blip r:embed="rId2"/>
          <a:srcRect t="14436" b="-1966"/>
          <a:stretch/>
        </p:blipFill>
        <p:spPr>
          <a:xfrm>
            <a:off x="0" y="0"/>
            <a:ext cx="12192000" cy="3321050"/>
          </a:xfrm>
          <a:prstGeom prst="rect">
            <a:avLst/>
          </a:prstGeom>
        </p:spPr>
      </p:pic>
      <p:sp>
        <p:nvSpPr>
          <p:cNvPr id="9" name="Title 1"/>
          <p:cNvSpPr>
            <a:spLocks noGrp="1"/>
          </p:cNvSpPr>
          <p:nvPr>
            <p:ph type="title" hasCustomPrompt="1"/>
          </p:nvPr>
        </p:nvSpPr>
        <p:spPr>
          <a:xfrm>
            <a:off x="584200" y="3962400"/>
            <a:ext cx="11025188"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4698269"/>
            <a:ext cx="11025188"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4" name="Picture 13">
            <a:extLst>
              <a:ext uri="{FF2B5EF4-FFF2-40B4-BE49-F238E27FC236}">
                <a16:creationId xmlns:a16="http://schemas.microsoft.com/office/drawing/2014/main" id="{949A4569-B7EE-49F6-9D16-CC284B0F9F70}"/>
              </a:ext>
            </a:extLst>
          </p:cNvPr>
          <p:cNvPicPr>
            <a:picLocks noChangeAspect="1"/>
          </p:cNvPicPr>
          <p:nvPr userDrawn="1"/>
        </p:nvPicPr>
        <p:blipFill>
          <a:blip r:embed="rId3"/>
          <a:stretch>
            <a:fillRect/>
          </a:stretch>
        </p:blipFill>
        <p:spPr>
          <a:xfrm>
            <a:off x="9275233" y="146049"/>
            <a:ext cx="2776794" cy="2984501"/>
          </a:xfrm>
          <a:prstGeom prst="rect">
            <a:avLst/>
          </a:prstGeom>
        </p:spPr>
      </p:pic>
      <p:pic>
        <p:nvPicPr>
          <p:cNvPr id="15" name="Picture 14">
            <a:extLst>
              <a:ext uri="{FF2B5EF4-FFF2-40B4-BE49-F238E27FC236}">
                <a16:creationId xmlns:a16="http://schemas.microsoft.com/office/drawing/2014/main" id="{65880AA7-A479-4686-A7A8-9B2C840DB34F}"/>
              </a:ext>
            </a:extLst>
          </p:cNvPr>
          <p:cNvPicPr>
            <a:picLocks noChangeAspect="1"/>
          </p:cNvPicPr>
          <p:nvPr userDrawn="1"/>
        </p:nvPicPr>
        <p:blipFill>
          <a:blip r:embed="rId4"/>
          <a:stretch>
            <a:fillRect/>
          </a:stretch>
        </p:blipFill>
        <p:spPr>
          <a:xfrm>
            <a:off x="9576692" y="547688"/>
            <a:ext cx="2003244" cy="2256502"/>
          </a:xfrm>
          <a:prstGeom prst="rect">
            <a:avLst/>
          </a:prstGeom>
        </p:spPr>
      </p:pic>
      <p:pic>
        <p:nvPicPr>
          <p:cNvPr id="16" name="Picture 15">
            <a:extLst>
              <a:ext uri="{FF2B5EF4-FFF2-40B4-BE49-F238E27FC236}">
                <a16:creationId xmlns:a16="http://schemas.microsoft.com/office/drawing/2014/main" id="{62690A6B-C492-4F99-89FC-0BB981FA4CB2}"/>
              </a:ext>
            </a:extLst>
          </p:cNvPr>
          <p:cNvPicPr>
            <a:picLocks noChangeAspect="1"/>
          </p:cNvPicPr>
          <p:nvPr userDrawn="1"/>
        </p:nvPicPr>
        <p:blipFill>
          <a:blip r:embed="rId5"/>
          <a:stretch>
            <a:fillRect/>
          </a:stretch>
        </p:blipFill>
        <p:spPr>
          <a:xfrm>
            <a:off x="584211" y="6047831"/>
            <a:ext cx="2437837" cy="221207"/>
          </a:xfrm>
          <a:prstGeom prst="rect">
            <a:avLst/>
          </a:prstGeom>
        </p:spPr>
      </p:pic>
    </p:spTree>
    <p:extLst>
      <p:ext uri="{BB962C8B-B14F-4D97-AF65-F5344CB8AC3E}">
        <p14:creationId xmlns:p14="http://schemas.microsoft.com/office/powerpoint/2010/main" val="2158092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Walkin 3">
    <p:bg>
      <p:bgPr>
        <a:solidFill>
          <a:srgbClr val="0D0D0D"/>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35CDEF7-B288-C948-9DAB-96C2E5FAD09C}"/>
              </a:ext>
            </a:extLst>
          </p:cNvPr>
          <p:cNvPicPr>
            <a:picLocks noChangeAspect="1"/>
          </p:cNvPicPr>
          <p:nvPr userDrawn="1"/>
        </p:nvPicPr>
        <p:blipFill rotWithShape="1">
          <a:blip r:embed="rId2"/>
          <a:srcRect t="14436" b="-1966"/>
          <a:stretch/>
        </p:blipFill>
        <p:spPr>
          <a:xfrm>
            <a:off x="0" y="3429000"/>
            <a:ext cx="12192000" cy="3321050"/>
          </a:xfrm>
          <a:prstGeom prst="rect">
            <a:avLst/>
          </a:prstGeom>
        </p:spPr>
      </p:pic>
      <p:sp>
        <p:nvSpPr>
          <p:cNvPr id="9" name="Title 1"/>
          <p:cNvSpPr>
            <a:spLocks noGrp="1"/>
          </p:cNvSpPr>
          <p:nvPr>
            <p:ph type="title" hasCustomPrompt="1"/>
          </p:nvPr>
        </p:nvSpPr>
        <p:spPr>
          <a:xfrm>
            <a:off x="584200" y="1631099"/>
            <a:ext cx="11025188"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2366968"/>
            <a:ext cx="11025188"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4" name="Picture 13">
            <a:extLst>
              <a:ext uri="{FF2B5EF4-FFF2-40B4-BE49-F238E27FC236}">
                <a16:creationId xmlns:a16="http://schemas.microsoft.com/office/drawing/2014/main" id="{949A4569-B7EE-49F6-9D16-CC284B0F9F70}"/>
              </a:ext>
            </a:extLst>
          </p:cNvPr>
          <p:cNvPicPr>
            <a:picLocks noChangeAspect="1"/>
          </p:cNvPicPr>
          <p:nvPr userDrawn="1"/>
        </p:nvPicPr>
        <p:blipFill>
          <a:blip r:embed="rId3"/>
          <a:stretch>
            <a:fillRect/>
          </a:stretch>
        </p:blipFill>
        <p:spPr>
          <a:xfrm>
            <a:off x="9257400" y="3966635"/>
            <a:ext cx="2826773" cy="2818340"/>
          </a:xfrm>
          <a:prstGeom prst="rect">
            <a:avLst/>
          </a:prstGeom>
        </p:spPr>
      </p:pic>
      <p:pic>
        <p:nvPicPr>
          <p:cNvPr id="15" name="Picture 14">
            <a:extLst>
              <a:ext uri="{FF2B5EF4-FFF2-40B4-BE49-F238E27FC236}">
                <a16:creationId xmlns:a16="http://schemas.microsoft.com/office/drawing/2014/main" id="{65880AA7-A479-4686-A7A8-9B2C840DB34F}"/>
              </a:ext>
            </a:extLst>
          </p:cNvPr>
          <p:cNvPicPr>
            <a:picLocks noChangeAspect="1"/>
          </p:cNvPicPr>
          <p:nvPr userDrawn="1"/>
        </p:nvPicPr>
        <p:blipFill>
          <a:blip r:embed="rId4"/>
          <a:stretch>
            <a:fillRect/>
          </a:stretch>
        </p:blipFill>
        <p:spPr>
          <a:xfrm>
            <a:off x="9576692" y="4084638"/>
            <a:ext cx="2003244" cy="2256502"/>
          </a:xfrm>
          <a:prstGeom prst="rect">
            <a:avLst/>
          </a:prstGeom>
        </p:spPr>
      </p:pic>
      <p:pic>
        <p:nvPicPr>
          <p:cNvPr id="16" name="Picture 15">
            <a:extLst>
              <a:ext uri="{FF2B5EF4-FFF2-40B4-BE49-F238E27FC236}">
                <a16:creationId xmlns:a16="http://schemas.microsoft.com/office/drawing/2014/main" id="{62690A6B-C492-4F99-89FC-0BB981FA4CB2}"/>
              </a:ext>
            </a:extLst>
          </p:cNvPr>
          <p:cNvPicPr>
            <a:picLocks noChangeAspect="1"/>
          </p:cNvPicPr>
          <p:nvPr userDrawn="1"/>
        </p:nvPicPr>
        <p:blipFill>
          <a:blip r:embed="rId5"/>
          <a:stretch>
            <a:fillRect/>
          </a:stretch>
        </p:blipFill>
        <p:spPr>
          <a:xfrm>
            <a:off x="584211" y="547688"/>
            <a:ext cx="2437837" cy="221207"/>
          </a:xfrm>
          <a:prstGeom prst="rect">
            <a:avLst/>
          </a:prstGeom>
        </p:spPr>
      </p:pic>
    </p:spTree>
    <p:extLst>
      <p:ext uri="{BB962C8B-B14F-4D97-AF65-F5344CB8AC3E}">
        <p14:creationId xmlns:p14="http://schemas.microsoft.com/office/powerpoint/2010/main" val="3270000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Walkin 3">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FA1FB81A-230B-4B5F-94D8-5F0D77A4703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974132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32906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330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9934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96170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5362779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9036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569980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Walkin 3">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653F165-0144-4EAC-8564-6BB42C1EE8F1}"/>
              </a:ext>
            </a:extLst>
          </p:cNvPr>
          <p:cNvPicPr>
            <a:picLocks noChangeAspect="1"/>
          </p:cNvPicPr>
          <p:nvPr userDrawn="1"/>
        </p:nvPicPr>
        <p:blipFill rotWithShape="1">
          <a:blip r:embed="rId2"/>
          <a:srcRect t="14689" b="-1381"/>
          <a:stretch/>
        </p:blipFill>
        <p:spPr>
          <a:xfrm>
            <a:off x="0" y="3483672"/>
            <a:ext cx="12192000" cy="3289190"/>
          </a:xfrm>
          <a:prstGeom prst="rect">
            <a:avLst/>
          </a:prstGeom>
        </p:spPr>
      </p:pic>
      <p:pic>
        <p:nvPicPr>
          <p:cNvPr id="23" name="Picture 22">
            <a:extLst>
              <a:ext uri="{FF2B5EF4-FFF2-40B4-BE49-F238E27FC236}">
                <a16:creationId xmlns:a16="http://schemas.microsoft.com/office/drawing/2014/main" id="{47375CF7-3A6D-4D8F-B63B-CAF204850B27}"/>
              </a:ext>
            </a:extLst>
          </p:cNvPr>
          <p:cNvPicPr>
            <a:picLocks noChangeAspect="1"/>
          </p:cNvPicPr>
          <p:nvPr userDrawn="1"/>
        </p:nvPicPr>
        <p:blipFill>
          <a:blip r:embed="rId3"/>
          <a:stretch>
            <a:fillRect/>
          </a:stretch>
        </p:blipFill>
        <p:spPr>
          <a:xfrm>
            <a:off x="9275233" y="3962399"/>
            <a:ext cx="2750057" cy="2709635"/>
          </a:xfrm>
          <a:prstGeom prst="rect">
            <a:avLst/>
          </a:prstGeom>
        </p:spPr>
      </p:pic>
      <p:sp>
        <p:nvSpPr>
          <p:cNvPr id="9" name="Title 1"/>
          <p:cNvSpPr>
            <a:spLocks noGrp="1"/>
          </p:cNvSpPr>
          <p:nvPr>
            <p:ph type="title" hasCustomPrompt="1"/>
          </p:nvPr>
        </p:nvSpPr>
        <p:spPr>
          <a:xfrm>
            <a:off x="584200" y="1684013"/>
            <a:ext cx="10995736"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2352154"/>
            <a:ext cx="11025188"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22" name="Picture 21">
            <a:extLst>
              <a:ext uri="{FF2B5EF4-FFF2-40B4-BE49-F238E27FC236}">
                <a16:creationId xmlns:a16="http://schemas.microsoft.com/office/drawing/2014/main" id="{990AA650-5406-4F87-B7F2-4E54CEF68175}"/>
              </a:ext>
            </a:extLst>
          </p:cNvPr>
          <p:cNvPicPr>
            <a:picLocks noChangeAspect="1"/>
          </p:cNvPicPr>
          <p:nvPr userDrawn="1"/>
        </p:nvPicPr>
        <p:blipFill>
          <a:blip r:embed="rId4"/>
          <a:stretch>
            <a:fillRect/>
          </a:stretch>
        </p:blipFill>
        <p:spPr>
          <a:xfrm>
            <a:off x="9576692" y="4154949"/>
            <a:ext cx="2003244" cy="2256502"/>
          </a:xfrm>
          <a:prstGeom prst="rect">
            <a:avLst/>
          </a:prstGeom>
        </p:spPr>
      </p:pic>
      <p:pic>
        <p:nvPicPr>
          <p:cNvPr id="26" name="Picture 25">
            <a:extLst>
              <a:ext uri="{FF2B5EF4-FFF2-40B4-BE49-F238E27FC236}">
                <a16:creationId xmlns:a16="http://schemas.microsoft.com/office/drawing/2014/main" id="{01A596B4-19E1-4C7E-A19D-C8E897643748}"/>
              </a:ext>
            </a:extLst>
          </p:cNvPr>
          <p:cNvPicPr>
            <a:picLocks noChangeAspect="1"/>
          </p:cNvPicPr>
          <p:nvPr userDrawn="1"/>
        </p:nvPicPr>
        <p:blipFill>
          <a:blip r:embed="rId5"/>
          <a:stretch>
            <a:fillRect/>
          </a:stretch>
        </p:blipFill>
        <p:spPr>
          <a:xfrm>
            <a:off x="584200" y="585788"/>
            <a:ext cx="2437859" cy="221207"/>
          </a:xfrm>
          <a:prstGeom prst="rect">
            <a:avLst/>
          </a:prstGeom>
        </p:spPr>
      </p:pic>
    </p:spTree>
    <p:extLst>
      <p:ext uri="{BB962C8B-B14F-4D97-AF65-F5344CB8AC3E}">
        <p14:creationId xmlns:p14="http://schemas.microsoft.com/office/powerpoint/2010/main" val="12575770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3396799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348762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2960667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C2B245-A8B8-4839-9D8A-006C84B355BA}"/>
              </a:ext>
            </a:extLst>
          </p:cNvPr>
          <p:cNvPicPr>
            <a:picLocks noChangeAspect="1"/>
          </p:cNvPicPr>
          <p:nvPr userDrawn="1"/>
        </p:nvPicPr>
        <p:blipFill rotWithShape="1">
          <a:blip r:embed="rId2"/>
          <a:srcRect t="-6609" b="26277"/>
          <a:stretch/>
        </p:blipFill>
        <p:spPr>
          <a:xfrm>
            <a:off x="0" y="3810000"/>
            <a:ext cx="12192000" cy="3048000"/>
          </a:xfrm>
          <a:prstGeom prst="rect">
            <a:avLst/>
          </a:prstGeom>
        </p:spPr>
      </p:pic>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38936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Picture 2">
            <a:extLst>
              <a:ext uri="{FF2B5EF4-FFF2-40B4-BE49-F238E27FC236}">
                <a16:creationId xmlns:a16="http://schemas.microsoft.com/office/drawing/2014/main" id="{021E3BFA-8414-4FFD-843C-73F7C77850CD}"/>
              </a:ext>
            </a:extLst>
          </p:cNvPr>
          <p:cNvPicPr>
            <a:picLocks noChangeAspect="1"/>
          </p:cNvPicPr>
          <p:nvPr userDrawn="1"/>
        </p:nvPicPr>
        <p:blipFill rotWithShape="1">
          <a:blip r:embed="rId2"/>
          <a:srcRect t="-6609" b="26277"/>
          <a:stretch/>
        </p:blipFill>
        <p:spPr>
          <a:xfrm>
            <a:off x="0" y="3810000"/>
            <a:ext cx="12192000" cy="3048000"/>
          </a:xfrm>
          <a:prstGeom prst="rect">
            <a:avLst/>
          </a:prstGeom>
        </p:spPr>
      </p:pic>
    </p:spTree>
    <p:extLst>
      <p:ext uri="{BB962C8B-B14F-4D97-AF65-F5344CB8AC3E}">
        <p14:creationId xmlns:p14="http://schemas.microsoft.com/office/powerpoint/2010/main" val="282149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3" name="Picture 2">
            <a:extLst>
              <a:ext uri="{FF2B5EF4-FFF2-40B4-BE49-F238E27FC236}">
                <a16:creationId xmlns:a16="http://schemas.microsoft.com/office/drawing/2014/main" id="{D529C836-D2B0-4625-B600-FA1BAF9EE395}"/>
              </a:ext>
            </a:extLst>
          </p:cNvPr>
          <p:cNvPicPr>
            <a:picLocks noChangeAspect="1"/>
          </p:cNvPicPr>
          <p:nvPr userDrawn="1"/>
        </p:nvPicPr>
        <p:blipFill rotWithShape="1">
          <a:blip r:embed="rId2"/>
          <a:srcRect t="-6609" b="26277"/>
          <a:stretch/>
        </p:blipFill>
        <p:spPr>
          <a:xfrm>
            <a:off x="0" y="3810000"/>
            <a:ext cx="12192000" cy="3048000"/>
          </a:xfrm>
          <a:prstGeom prst="rect">
            <a:avLst/>
          </a:prstGeom>
        </p:spPr>
      </p:pic>
    </p:spTree>
    <p:extLst>
      <p:ext uri="{BB962C8B-B14F-4D97-AF65-F5344CB8AC3E}">
        <p14:creationId xmlns:p14="http://schemas.microsoft.com/office/powerpoint/2010/main" val="39698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emo slide">
    <p:bg>
      <p:bgPr>
        <a:solidFill>
          <a:srgbClr val="E6E6E6"/>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3AA0FAF-F51F-4556-9C10-9098E17F2517}"/>
              </a:ext>
            </a:extLst>
          </p:cNvPr>
          <p:cNvPicPr>
            <a:picLocks noChangeAspect="1"/>
          </p:cNvPicPr>
          <p:nvPr userDrawn="1"/>
        </p:nvPicPr>
        <p:blipFill rotWithShape="1">
          <a:blip r:embed="rId2"/>
          <a:srcRect t="-5183" b="26968"/>
          <a:stretch/>
        </p:blipFill>
        <p:spPr>
          <a:xfrm>
            <a:off x="0" y="3890435"/>
            <a:ext cx="12192000" cy="2967566"/>
          </a:xfrm>
          <a:prstGeom prst="rect">
            <a:avLst/>
          </a:prstGeom>
        </p:spPr>
      </p:pic>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spTree>
    <p:extLst>
      <p:ext uri="{BB962C8B-B14F-4D97-AF65-F5344CB8AC3E}">
        <p14:creationId xmlns:p14="http://schemas.microsoft.com/office/powerpoint/2010/main" val="14588227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Video slid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9D939C3-53A6-4B6C-9F96-E061F706CB73}"/>
              </a:ext>
            </a:extLst>
          </p:cNvPr>
          <p:cNvPicPr>
            <a:picLocks noChangeAspect="1"/>
          </p:cNvPicPr>
          <p:nvPr userDrawn="1"/>
        </p:nvPicPr>
        <p:blipFill rotWithShape="1">
          <a:blip r:embed="rId2"/>
          <a:srcRect t="-5183" b="26968"/>
          <a:stretch/>
        </p:blipFill>
        <p:spPr>
          <a:xfrm>
            <a:off x="0" y="3890435"/>
            <a:ext cx="12192000" cy="2967566"/>
          </a:xfrm>
          <a:prstGeom prst="rect">
            <a:avLst/>
          </a:prstGeom>
        </p:spPr>
      </p:pic>
    </p:spTree>
    <p:extLst>
      <p:ext uri="{BB962C8B-B14F-4D97-AF65-F5344CB8AC3E}">
        <p14:creationId xmlns:p14="http://schemas.microsoft.com/office/powerpoint/2010/main" val="954763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Section Titl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3" name="Picture 2">
            <a:extLst>
              <a:ext uri="{FF2B5EF4-FFF2-40B4-BE49-F238E27FC236}">
                <a16:creationId xmlns:a16="http://schemas.microsoft.com/office/drawing/2014/main" id="{01B48976-2092-40BA-A5B9-688259124122}"/>
              </a:ext>
            </a:extLst>
          </p:cNvPr>
          <p:cNvPicPr>
            <a:picLocks noChangeAspect="1"/>
          </p:cNvPicPr>
          <p:nvPr userDrawn="1"/>
        </p:nvPicPr>
        <p:blipFill rotWithShape="1">
          <a:blip r:embed="rId2"/>
          <a:srcRect t="-5183" b="26968"/>
          <a:stretch/>
        </p:blipFill>
        <p:spPr>
          <a:xfrm>
            <a:off x="0" y="3890435"/>
            <a:ext cx="12192000" cy="2967566"/>
          </a:xfrm>
          <a:prstGeom prst="rect">
            <a:avLst/>
          </a:prstGeom>
        </p:spPr>
      </p:pic>
    </p:spTree>
    <p:extLst>
      <p:ext uri="{BB962C8B-B14F-4D97-AF65-F5344CB8AC3E}">
        <p14:creationId xmlns:p14="http://schemas.microsoft.com/office/powerpoint/2010/main" val="808568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68048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Walkin 3">
    <p:bg>
      <p:bgPr>
        <a:solidFill>
          <a:srgbClr val="E6E6E6"/>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653F165-0144-4EAC-8564-6BB42C1EE8F1}"/>
              </a:ext>
            </a:extLst>
          </p:cNvPr>
          <p:cNvPicPr>
            <a:picLocks noChangeAspect="1"/>
          </p:cNvPicPr>
          <p:nvPr userDrawn="1"/>
        </p:nvPicPr>
        <p:blipFill rotWithShape="1">
          <a:blip r:embed="rId2"/>
          <a:srcRect t="14689" b="-1381"/>
          <a:stretch/>
        </p:blipFill>
        <p:spPr>
          <a:xfrm>
            <a:off x="0" y="1"/>
            <a:ext cx="12192000" cy="3289190"/>
          </a:xfrm>
          <a:prstGeom prst="rect">
            <a:avLst/>
          </a:prstGeom>
        </p:spPr>
      </p:pic>
      <p:pic>
        <p:nvPicPr>
          <p:cNvPr id="8" name="Picture 7">
            <a:extLst>
              <a:ext uri="{FF2B5EF4-FFF2-40B4-BE49-F238E27FC236}">
                <a16:creationId xmlns:a16="http://schemas.microsoft.com/office/drawing/2014/main" id="{A8819E6A-7717-4450-AADB-55788A466B2F}"/>
              </a:ext>
            </a:extLst>
          </p:cNvPr>
          <p:cNvPicPr>
            <a:picLocks noChangeAspect="1"/>
          </p:cNvPicPr>
          <p:nvPr userDrawn="1"/>
        </p:nvPicPr>
        <p:blipFill>
          <a:blip r:embed="rId3"/>
          <a:stretch>
            <a:fillRect/>
          </a:stretch>
        </p:blipFill>
        <p:spPr>
          <a:xfrm>
            <a:off x="9268905" y="162443"/>
            <a:ext cx="2750057" cy="3000057"/>
          </a:xfrm>
          <a:prstGeom prst="rect">
            <a:avLst/>
          </a:prstGeom>
        </p:spPr>
      </p:pic>
      <p:sp>
        <p:nvSpPr>
          <p:cNvPr id="9" name="Title 1"/>
          <p:cNvSpPr>
            <a:spLocks noGrp="1"/>
          </p:cNvSpPr>
          <p:nvPr>
            <p:ph type="title" hasCustomPrompt="1"/>
          </p:nvPr>
        </p:nvSpPr>
        <p:spPr>
          <a:xfrm>
            <a:off x="584200" y="3962400"/>
            <a:ext cx="10995736"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4630541"/>
            <a:ext cx="11025188"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26" name="Picture 25">
            <a:extLst>
              <a:ext uri="{FF2B5EF4-FFF2-40B4-BE49-F238E27FC236}">
                <a16:creationId xmlns:a16="http://schemas.microsoft.com/office/drawing/2014/main" id="{01A596B4-19E1-4C7E-A19D-C8E897643748}"/>
              </a:ext>
            </a:extLst>
          </p:cNvPr>
          <p:cNvPicPr>
            <a:picLocks noChangeAspect="1"/>
          </p:cNvPicPr>
          <p:nvPr userDrawn="1"/>
        </p:nvPicPr>
        <p:blipFill>
          <a:blip r:embed="rId4"/>
          <a:stretch>
            <a:fillRect/>
          </a:stretch>
        </p:blipFill>
        <p:spPr>
          <a:xfrm>
            <a:off x="584200" y="6047831"/>
            <a:ext cx="2437859" cy="221207"/>
          </a:xfrm>
          <a:prstGeom prst="rect">
            <a:avLst/>
          </a:prstGeom>
        </p:spPr>
      </p:pic>
      <p:pic>
        <p:nvPicPr>
          <p:cNvPr id="11" name="Picture 10">
            <a:extLst>
              <a:ext uri="{FF2B5EF4-FFF2-40B4-BE49-F238E27FC236}">
                <a16:creationId xmlns:a16="http://schemas.microsoft.com/office/drawing/2014/main" id="{39708016-D558-4A1E-B1D6-D817A075FD35}"/>
              </a:ext>
            </a:extLst>
          </p:cNvPr>
          <p:cNvPicPr>
            <a:picLocks noChangeAspect="1"/>
          </p:cNvPicPr>
          <p:nvPr userDrawn="1"/>
        </p:nvPicPr>
        <p:blipFill>
          <a:blip r:embed="rId5"/>
          <a:stretch>
            <a:fillRect/>
          </a:stretch>
        </p:blipFill>
        <p:spPr>
          <a:xfrm>
            <a:off x="9579981" y="563878"/>
            <a:ext cx="2003244" cy="2256502"/>
          </a:xfrm>
          <a:prstGeom prst="rect">
            <a:avLst/>
          </a:prstGeom>
        </p:spPr>
      </p:pic>
    </p:spTree>
    <p:extLst>
      <p:ext uri="{BB962C8B-B14F-4D97-AF65-F5344CB8AC3E}">
        <p14:creationId xmlns:p14="http://schemas.microsoft.com/office/powerpoint/2010/main" val="916099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50299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0386692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E6E6E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1880302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547590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43404078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Closing logo 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A0B01B-3B16-40D4-B7D3-6BF7D9D8B46A}"/>
              </a:ext>
            </a:extLst>
          </p:cNvPr>
          <p:cNvPicPr>
            <a:picLocks noChangeAspect="1"/>
          </p:cNvPicPr>
          <p:nvPr userDrawn="1"/>
        </p:nvPicPr>
        <p:blipFill rotWithShape="1">
          <a:blip r:embed="rId2"/>
          <a:srcRect t="-9831" b="-1965"/>
          <a:stretch/>
        </p:blipFill>
        <p:spPr>
          <a:xfrm>
            <a:off x="0" y="1281657"/>
            <a:ext cx="12192000" cy="4241800"/>
          </a:xfrm>
          <a:prstGeom prst="rect">
            <a:avLst/>
          </a:prstGeom>
        </p:spPr>
      </p:pic>
      <p:pic>
        <p:nvPicPr>
          <p:cNvPr id="8" name="Picture 7">
            <a:extLst>
              <a:ext uri="{FF2B5EF4-FFF2-40B4-BE49-F238E27FC236}">
                <a16:creationId xmlns:a16="http://schemas.microsoft.com/office/drawing/2014/main" id="{FBDD459C-95D9-4D4D-846E-A12A255EF291}"/>
              </a:ext>
            </a:extLst>
          </p:cNvPr>
          <p:cNvPicPr>
            <a:picLocks noChangeAspect="1"/>
          </p:cNvPicPr>
          <p:nvPr userDrawn="1"/>
        </p:nvPicPr>
        <p:blipFill>
          <a:blip r:embed="rId3"/>
          <a:stretch>
            <a:fillRect/>
          </a:stretch>
        </p:blipFill>
        <p:spPr>
          <a:xfrm>
            <a:off x="9258300" y="2319866"/>
            <a:ext cx="2824746" cy="2827867"/>
          </a:xfrm>
          <a:prstGeom prst="rect">
            <a:avLst/>
          </a:prstGeom>
        </p:spPr>
      </p:pic>
      <p:pic>
        <p:nvPicPr>
          <p:cNvPr id="9" name="Picture 8">
            <a:extLst>
              <a:ext uri="{FF2B5EF4-FFF2-40B4-BE49-F238E27FC236}">
                <a16:creationId xmlns:a16="http://schemas.microsoft.com/office/drawing/2014/main" id="{6DC94B1E-6F15-4FA7-AD0B-EBDA71EC82F2}"/>
              </a:ext>
            </a:extLst>
          </p:cNvPr>
          <p:cNvPicPr>
            <a:picLocks noChangeAspect="1"/>
          </p:cNvPicPr>
          <p:nvPr userDrawn="1"/>
        </p:nvPicPr>
        <p:blipFill>
          <a:blip r:embed="rId4"/>
          <a:stretch>
            <a:fillRect/>
          </a:stretch>
        </p:blipFill>
        <p:spPr>
          <a:xfrm>
            <a:off x="9576692" y="2528888"/>
            <a:ext cx="2003244" cy="2256502"/>
          </a:xfrm>
          <a:prstGeom prst="rect">
            <a:avLst/>
          </a:prstGeom>
        </p:spPr>
      </p:pic>
      <p:pic>
        <p:nvPicPr>
          <p:cNvPr id="10" name="Picture 9">
            <a:extLst>
              <a:ext uri="{FF2B5EF4-FFF2-40B4-BE49-F238E27FC236}">
                <a16:creationId xmlns:a16="http://schemas.microsoft.com/office/drawing/2014/main" id="{974DF4B6-0357-41FD-A48C-C842353AEA10}"/>
              </a:ext>
            </a:extLst>
          </p:cNvPr>
          <p:cNvPicPr>
            <a:picLocks noChangeAspect="1"/>
          </p:cNvPicPr>
          <p:nvPr userDrawn="1"/>
        </p:nvPicPr>
        <p:blipFill>
          <a:blip r:embed="rId5"/>
          <a:stretch>
            <a:fillRect/>
          </a:stretch>
        </p:blipFill>
        <p:spPr>
          <a:xfrm>
            <a:off x="584211" y="585788"/>
            <a:ext cx="2437837" cy="221207"/>
          </a:xfrm>
          <a:prstGeom prst="rect">
            <a:avLst/>
          </a:prstGeom>
        </p:spPr>
      </p:pic>
    </p:spTree>
    <p:extLst>
      <p:ext uri="{BB962C8B-B14F-4D97-AF65-F5344CB8AC3E}">
        <p14:creationId xmlns:p14="http://schemas.microsoft.com/office/powerpoint/2010/main" val="17203801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Walkin 3">
    <p:bg>
      <p:bgPr>
        <a:solidFill>
          <a:srgbClr val="E6E6E6"/>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653F165-0144-4EAC-8564-6BB42C1EE8F1}"/>
              </a:ext>
            </a:extLst>
          </p:cNvPr>
          <p:cNvPicPr>
            <a:picLocks noChangeAspect="1"/>
          </p:cNvPicPr>
          <p:nvPr userDrawn="1"/>
        </p:nvPicPr>
        <p:blipFill rotWithShape="1">
          <a:blip r:embed="rId2"/>
          <a:srcRect t="14689" b="-1381"/>
          <a:stretch/>
        </p:blipFill>
        <p:spPr>
          <a:xfrm>
            <a:off x="0" y="3382845"/>
            <a:ext cx="12192000" cy="3289190"/>
          </a:xfrm>
          <a:prstGeom prst="rect">
            <a:avLst/>
          </a:prstGeom>
        </p:spPr>
      </p:pic>
      <p:pic>
        <p:nvPicPr>
          <p:cNvPr id="8" name="Picture 7">
            <a:extLst>
              <a:ext uri="{FF2B5EF4-FFF2-40B4-BE49-F238E27FC236}">
                <a16:creationId xmlns:a16="http://schemas.microsoft.com/office/drawing/2014/main" id="{CFA8D9E4-C7FC-4442-BE0C-4990BB194F35}"/>
              </a:ext>
            </a:extLst>
          </p:cNvPr>
          <p:cNvPicPr>
            <a:picLocks noChangeAspect="1"/>
          </p:cNvPicPr>
          <p:nvPr userDrawn="1"/>
        </p:nvPicPr>
        <p:blipFill>
          <a:blip r:embed="rId3"/>
          <a:stretch>
            <a:fillRect/>
          </a:stretch>
        </p:blipFill>
        <p:spPr>
          <a:xfrm>
            <a:off x="9279485" y="3962400"/>
            <a:ext cx="2750057" cy="2709635"/>
          </a:xfrm>
          <a:prstGeom prst="rect">
            <a:avLst/>
          </a:prstGeom>
        </p:spPr>
      </p:pic>
      <p:sp>
        <p:nvSpPr>
          <p:cNvPr id="9" name="Title 1"/>
          <p:cNvSpPr>
            <a:spLocks noGrp="1"/>
          </p:cNvSpPr>
          <p:nvPr>
            <p:ph type="title" hasCustomPrompt="1"/>
          </p:nvPr>
        </p:nvSpPr>
        <p:spPr>
          <a:xfrm>
            <a:off x="584200" y="1684013"/>
            <a:ext cx="10995736"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2352154"/>
            <a:ext cx="11025188"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22" name="Picture 21">
            <a:extLst>
              <a:ext uri="{FF2B5EF4-FFF2-40B4-BE49-F238E27FC236}">
                <a16:creationId xmlns:a16="http://schemas.microsoft.com/office/drawing/2014/main" id="{990AA650-5406-4F87-B7F2-4E54CEF68175}"/>
              </a:ext>
            </a:extLst>
          </p:cNvPr>
          <p:cNvPicPr>
            <a:picLocks noChangeAspect="1"/>
          </p:cNvPicPr>
          <p:nvPr userDrawn="1"/>
        </p:nvPicPr>
        <p:blipFill>
          <a:blip r:embed="rId4"/>
          <a:stretch>
            <a:fillRect/>
          </a:stretch>
        </p:blipFill>
        <p:spPr>
          <a:xfrm>
            <a:off x="9576692" y="4154949"/>
            <a:ext cx="2003244" cy="2256502"/>
          </a:xfrm>
          <a:prstGeom prst="rect">
            <a:avLst/>
          </a:prstGeom>
        </p:spPr>
      </p:pic>
      <p:pic>
        <p:nvPicPr>
          <p:cNvPr id="26" name="Picture 25">
            <a:extLst>
              <a:ext uri="{FF2B5EF4-FFF2-40B4-BE49-F238E27FC236}">
                <a16:creationId xmlns:a16="http://schemas.microsoft.com/office/drawing/2014/main" id="{01A596B4-19E1-4C7E-A19D-C8E897643748}"/>
              </a:ext>
            </a:extLst>
          </p:cNvPr>
          <p:cNvPicPr>
            <a:picLocks noChangeAspect="1"/>
          </p:cNvPicPr>
          <p:nvPr userDrawn="1"/>
        </p:nvPicPr>
        <p:blipFill>
          <a:blip r:embed="rId5"/>
          <a:stretch>
            <a:fillRect/>
          </a:stretch>
        </p:blipFill>
        <p:spPr>
          <a:xfrm>
            <a:off x="584200" y="585788"/>
            <a:ext cx="2437859" cy="221207"/>
          </a:xfrm>
          <a:prstGeom prst="rect">
            <a:avLst/>
          </a:prstGeom>
        </p:spPr>
      </p:pic>
    </p:spTree>
    <p:extLst>
      <p:ext uri="{BB962C8B-B14F-4D97-AF65-F5344CB8AC3E}">
        <p14:creationId xmlns:p14="http://schemas.microsoft.com/office/powerpoint/2010/main" val="5278610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75434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36804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24760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image" Target="../media/image1.emf"/><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69114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8" cstate="screen">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1056032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mailto:ricardoprins@studentpartner.com" TargetMode="External"/><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Current Trends in Quantum Computing</a:t>
            </a:r>
          </a:p>
        </p:txBody>
      </p:sp>
      <p:sp>
        <p:nvSpPr>
          <p:cNvPr id="5" name="Text Placeholder 4"/>
          <p:cNvSpPr>
            <a:spLocks noGrp="1"/>
          </p:cNvSpPr>
          <p:nvPr>
            <p:ph type="body" sz="quarter" idx="12"/>
          </p:nvPr>
        </p:nvSpPr>
        <p:spPr>
          <a:xfrm>
            <a:off x="584200" y="4630541"/>
            <a:ext cx="11025188" cy="923330"/>
          </a:xfrm>
        </p:spPr>
        <p:txBody>
          <a:bodyPr/>
          <a:lstStyle/>
          <a:p>
            <a:r>
              <a:rPr lang="en-US" dirty="0"/>
              <a:t>Ricardo Prins</a:t>
            </a:r>
          </a:p>
          <a:p>
            <a:r>
              <a:rPr lang="en-US" dirty="0"/>
              <a:t>QPower</a:t>
            </a:r>
          </a:p>
          <a:p>
            <a:r>
              <a:rPr lang="en-US" dirty="0"/>
              <a:t>Microsoft Student Partner, USA</a:t>
            </a:r>
          </a:p>
        </p:txBody>
      </p:sp>
      <p:pic>
        <p:nvPicPr>
          <p:cNvPr id="3" name="Picture 2" descr="A person posing for the camera&#10;&#10;Description automatically generated">
            <a:extLst>
              <a:ext uri="{FF2B5EF4-FFF2-40B4-BE49-F238E27FC236}">
                <a16:creationId xmlns:a16="http://schemas.microsoft.com/office/drawing/2014/main" id="{E7653240-D9E1-4D80-8160-209A4525B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4212" y="3624171"/>
            <a:ext cx="3088875" cy="2936069"/>
          </a:xfrm>
          <a:prstGeom prst="rect">
            <a:avLst/>
          </a:prstGeom>
        </p:spPr>
      </p:pic>
    </p:spTree>
    <p:extLst>
      <p:ext uri="{BB962C8B-B14F-4D97-AF65-F5344CB8AC3E}">
        <p14:creationId xmlns:p14="http://schemas.microsoft.com/office/powerpoint/2010/main" val="266959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971867" y="2563403"/>
            <a:ext cx="6480358" cy="677108"/>
          </a:xfrm>
        </p:spPr>
        <p:txBody>
          <a:bodyPr/>
          <a:lstStyle/>
          <a:p>
            <a:pPr algn="ctr"/>
            <a:r>
              <a:rPr lang="en-US" sz="4400" dirty="0"/>
              <a:t>Microsoft and Quantum</a:t>
            </a:r>
          </a:p>
        </p:txBody>
      </p:sp>
      <p:sp>
        <p:nvSpPr>
          <p:cNvPr id="8" name="TextBox 7">
            <a:extLst>
              <a:ext uri="{FF2B5EF4-FFF2-40B4-BE49-F238E27FC236}">
                <a16:creationId xmlns:a16="http://schemas.microsoft.com/office/drawing/2014/main" id="{62696EF6-9644-41A4-A6A6-A177FBD7CF86}"/>
              </a:ext>
            </a:extLst>
          </p:cNvPr>
          <p:cNvSpPr txBox="1"/>
          <p:nvPr/>
        </p:nvSpPr>
        <p:spPr>
          <a:xfrm>
            <a:off x="5085709" y="3524035"/>
            <a:ext cx="2429961"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What are they doing?</a:t>
            </a:r>
          </a:p>
          <a:p>
            <a:pPr algn="ctr"/>
            <a:r>
              <a:rPr lang="en-US" sz="2000" dirty="0">
                <a:gradFill>
                  <a:gsLst>
                    <a:gs pos="2917">
                      <a:schemeClr val="tx1"/>
                    </a:gs>
                    <a:gs pos="30000">
                      <a:schemeClr val="tx1"/>
                    </a:gs>
                  </a:gsLst>
                  <a:lin ang="5400000" scaled="0"/>
                </a:gradFill>
              </a:rPr>
              <a:t>(also, can I do that?)</a:t>
            </a:r>
          </a:p>
        </p:txBody>
      </p:sp>
    </p:spTree>
    <p:extLst>
      <p:ext uri="{BB962C8B-B14F-4D97-AF65-F5344CB8AC3E}">
        <p14:creationId xmlns:p14="http://schemas.microsoft.com/office/powerpoint/2010/main" val="13693383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able, room&#10;&#10;Description automatically generated">
            <a:extLst>
              <a:ext uri="{FF2B5EF4-FFF2-40B4-BE49-F238E27FC236}">
                <a16:creationId xmlns:a16="http://schemas.microsoft.com/office/drawing/2014/main" id="{8946D382-9FA0-41CF-A528-02DD51FFB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5262" y="68263"/>
            <a:ext cx="6721475" cy="6721475"/>
          </a:xfrm>
          <a:prstGeom prst="rect">
            <a:avLst/>
          </a:prstGeom>
          <a:noFill/>
        </p:spPr>
      </p:pic>
    </p:spTree>
    <p:extLst>
      <p:ext uri="{BB962C8B-B14F-4D97-AF65-F5344CB8AC3E}">
        <p14:creationId xmlns:p14="http://schemas.microsoft.com/office/powerpoint/2010/main" val="29398393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5610B19-7001-46EE-B2EC-2325028AE4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03" y="1109496"/>
            <a:ext cx="9691521" cy="46390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9B940ED-B1AC-4681-9677-B6326286C3A3}"/>
              </a:ext>
            </a:extLst>
          </p:cNvPr>
          <p:cNvSpPr txBox="1"/>
          <p:nvPr/>
        </p:nvSpPr>
        <p:spPr>
          <a:xfrm>
            <a:off x="4006921" y="6041204"/>
            <a:ext cx="6819903"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John Bell – the hippie physician who proved Einstein wrong!</a:t>
            </a:r>
          </a:p>
        </p:txBody>
      </p:sp>
    </p:spTree>
    <p:extLst>
      <p:ext uri="{BB962C8B-B14F-4D97-AF65-F5344CB8AC3E}">
        <p14:creationId xmlns:p14="http://schemas.microsoft.com/office/powerpoint/2010/main" val="27724430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2466" y="1933206"/>
            <a:ext cx="9144000" cy="1495794"/>
          </a:xfrm>
        </p:spPr>
        <p:txBody>
          <a:bodyPr/>
          <a:lstStyle/>
          <a:p>
            <a:pPr algn="ctr"/>
            <a:r>
              <a:rPr lang="en-US" sz="5400" dirty="0"/>
              <a:t>Quantum vs. Classical</a:t>
            </a:r>
            <a:br>
              <a:rPr lang="en-US" sz="5400" dirty="0"/>
            </a:br>
            <a:r>
              <a:rPr lang="en-US" sz="5400" dirty="0"/>
              <a:t>Computing</a:t>
            </a:r>
          </a:p>
        </p:txBody>
      </p:sp>
    </p:spTree>
    <p:extLst>
      <p:ext uri="{BB962C8B-B14F-4D97-AF65-F5344CB8AC3E}">
        <p14:creationId xmlns:p14="http://schemas.microsoft.com/office/powerpoint/2010/main" val="338601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Grover</a:t>
            </a:r>
          </a:p>
        </p:txBody>
      </p:sp>
      <p:sp>
        <p:nvSpPr>
          <p:cNvPr id="5" name="Text Placeholder 4"/>
          <p:cNvSpPr>
            <a:spLocks noGrp="1"/>
          </p:cNvSpPr>
          <p:nvPr>
            <p:ph type="body" sz="quarter" idx="10"/>
          </p:nvPr>
        </p:nvSpPr>
        <p:spPr>
          <a:xfrm>
            <a:off x="588263" y="1011198"/>
            <a:ext cx="10524237" cy="3323987"/>
          </a:xfrm>
        </p:spPr>
        <p:txBody>
          <a:bodyPr numCol="2"/>
          <a:lstStyle/>
          <a:p>
            <a:r>
              <a:rPr lang="en-US" sz="1100" dirty="0">
                <a:solidFill>
                  <a:schemeClr val="accent3"/>
                </a:solidFill>
              </a:rPr>
              <a:t>namespace Microsoft.Quantum.Samples.SimpleGrover {</a:t>
            </a:r>
          </a:p>
          <a:p>
            <a:r>
              <a:rPr lang="en-US" sz="1100" dirty="0">
                <a:solidFill>
                  <a:schemeClr val="accent3"/>
                </a:solidFill>
              </a:rPr>
              <a:t>    open Microsoft.Quantum.Convert;</a:t>
            </a:r>
          </a:p>
          <a:p>
            <a:r>
              <a:rPr lang="en-US" sz="1100" dirty="0">
                <a:solidFill>
                  <a:schemeClr val="accent3"/>
                </a:solidFill>
              </a:rPr>
              <a:t>    open Microsoft.Quantum.Math;</a:t>
            </a:r>
          </a:p>
          <a:p>
            <a:r>
              <a:rPr lang="en-US" sz="1100" dirty="0">
                <a:solidFill>
                  <a:schemeClr val="accent3"/>
                </a:solidFill>
              </a:rPr>
              <a:t>    open Microsoft.Quantum.Arrays;</a:t>
            </a:r>
          </a:p>
          <a:p>
            <a:r>
              <a:rPr lang="en-US" sz="1100" dirty="0">
                <a:solidFill>
                  <a:schemeClr val="accent3"/>
                </a:solidFill>
              </a:rPr>
              <a:t>    open Microsoft.Quantum.Measurement;</a:t>
            </a:r>
          </a:p>
          <a:p>
            <a:br>
              <a:rPr lang="en-US" sz="1100" dirty="0">
                <a:solidFill>
                  <a:schemeClr val="accent3"/>
                </a:solidFill>
              </a:rPr>
            </a:br>
            <a:r>
              <a:rPr lang="en-US" sz="1100" dirty="0">
                <a:solidFill>
                  <a:schemeClr val="accent3"/>
                </a:solidFill>
              </a:rPr>
              <a:t>    @EntryPoint()</a:t>
            </a:r>
          </a:p>
          <a:p>
            <a:r>
              <a:rPr lang="en-US" sz="1100" dirty="0">
                <a:solidFill>
                  <a:schemeClr val="accent3"/>
                </a:solidFill>
              </a:rPr>
              <a:t>    operation SearchForMarkedInput(nQubits : Int) : Result[] {</a:t>
            </a:r>
          </a:p>
          <a:p>
            <a:r>
              <a:rPr lang="en-US" sz="1100" dirty="0">
                <a:solidFill>
                  <a:schemeClr val="accent3"/>
                </a:solidFill>
              </a:rPr>
              <a:t>        using (qubits = Qubit[nQubits]) {</a:t>
            </a:r>
          </a:p>
          <a:p>
            <a:r>
              <a:rPr lang="en-US" sz="1100" dirty="0">
                <a:solidFill>
                  <a:schemeClr val="accent3"/>
                </a:solidFill>
              </a:rPr>
              <a:t>            // Initialize a uniform superposition over all possible inputs.</a:t>
            </a:r>
          </a:p>
          <a:p>
            <a:r>
              <a:rPr lang="en-US" sz="1100" dirty="0">
                <a:solidFill>
                  <a:schemeClr val="accent3"/>
                </a:solidFill>
              </a:rPr>
              <a:t>            PrepareUniform(qubits);</a:t>
            </a:r>
          </a:p>
          <a:p>
            <a:r>
              <a:rPr lang="en-US" sz="1100" dirty="0">
                <a:solidFill>
                  <a:schemeClr val="accent3"/>
                </a:solidFill>
              </a:rPr>
              <a:t>                     for (idxIteration in 0..NIterations(nQubits) - 1) {</a:t>
            </a:r>
          </a:p>
          <a:p>
            <a:r>
              <a:rPr lang="en-US" sz="1100" dirty="0">
                <a:solidFill>
                  <a:schemeClr val="accent3"/>
                </a:solidFill>
              </a:rPr>
              <a:t>                ReflectAboutMarked(qubits);</a:t>
            </a:r>
          </a:p>
          <a:p>
            <a:r>
              <a:rPr lang="en-US" sz="1100" dirty="0">
                <a:solidFill>
                  <a:schemeClr val="accent3"/>
                </a:solidFill>
              </a:rPr>
              <a:t>                ReflectAboutUniform(</a:t>
            </a:r>
            <a:r>
              <a:rPr lang="en-US" sz="1100" dirty="0">
                <a:solidFill>
                  <a:schemeClr val="bg1">
                    <a:lumMod val="95000"/>
                  </a:schemeClr>
                </a:solidFill>
              </a:rPr>
              <a:t>qubits</a:t>
            </a:r>
            <a:r>
              <a:rPr lang="en-US" sz="1100" dirty="0">
                <a:solidFill>
                  <a:schemeClr val="accent3"/>
                </a:solidFill>
              </a:rPr>
              <a:t>);</a:t>
            </a:r>
          </a:p>
          <a:p>
            <a:r>
              <a:rPr lang="en-US" sz="1100" dirty="0">
                <a:solidFill>
                  <a:schemeClr val="accent3"/>
                </a:solidFill>
              </a:rPr>
              <a:t>            }</a:t>
            </a:r>
          </a:p>
          <a:p>
            <a:r>
              <a:rPr lang="en-US" sz="1100" dirty="0">
                <a:solidFill>
                  <a:schemeClr val="accent3"/>
                </a:solidFill>
              </a:rPr>
              <a:t>            // Measure and return the answer.</a:t>
            </a:r>
          </a:p>
          <a:p>
            <a:r>
              <a:rPr lang="en-US" sz="1100" dirty="0">
                <a:solidFill>
                  <a:schemeClr val="accent3"/>
                </a:solidFill>
              </a:rPr>
              <a:t>            return ForEach(MResetZ, qubits);</a:t>
            </a:r>
          </a:p>
          <a:p>
            <a:r>
              <a:rPr lang="en-US" sz="1100" dirty="0">
                <a:solidFill>
                  <a:schemeClr val="accent3"/>
                </a:solidFill>
              </a:rPr>
              <a:t>        }</a:t>
            </a:r>
          </a:p>
          <a:p>
            <a:r>
              <a:rPr lang="en-US" sz="1100" dirty="0">
                <a:solidFill>
                  <a:schemeClr val="accent3"/>
                </a:solidFill>
              </a:rPr>
              <a:t>    }</a:t>
            </a:r>
          </a:p>
          <a:p>
            <a:endParaRPr lang="en-US" sz="1100" dirty="0">
              <a:solidFill>
                <a:schemeClr val="accent3"/>
              </a:solidFill>
            </a:endParaRPr>
          </a:p>
          <a:p>
            <a:r>
              <a:rPr lang="en-US" sz="1100" dirty="0">
                <a:solidFill>
                  <a:schemeClr val="accent3"/>
                </a:solidFill>
              </a:rPr>
              <a:t>    function NIterations(nQubits : Int) : Int {</a:t>
            </a:r>
          </a:p>
          <a:p>
            <a:r>
              <a:rPr lang="en-US" sz="1100" dirty="0">
                <a:solidFill>
                  <a:schemeClr val="accent3"/>
                </a:solidFill>
              </a:rPr>
              <a:t>        let nItems = 1 &lt;&lt;&lt; nQubits; // 2^numQubits</a:t>
            </a:r>
          </a:p>
          <a:p>
            <a:r>
              <a:rPr lang="en-US" sz="1100" dirty="0">
                <a:solidFill>
                  <a:schemeClr val="accent3"/>
                </a:solidFill>
              </a:rPr>
              <a:t>        // compute number of iterations:</a:t>
            </a:r>
          </a:p>
          <a:p>
            <a:r>
              <a:rPr lang="en-US" sz="1100" dirty="0">
                <a:solidFill>
                  <a:schemeClr val="accent3"/>
                </a:solidFill>
              </a:rPr>
              <a:t>        let angle = ArcSin(1. / Sqrt(IntAsDouble(nItems)));</a:t>
            </a:r>
          </a:p>
          <a:p>
            <a:r>
              <a:rPr lang="en-US" sz="1100" dirty="0">
                <a:solidFill>
                  <a:schemeClr val="accent3"/>
                </a:solidFill>
              </a:rPr>
              <a:t>        let nIterations = Round(0.25 * PI() / angle - 0.5);</a:t>
            </a:r>
          </a:p>
          <a:p>
            <a:r>
              <a:rPr lang="en-US" sz="1100" dirty="0">
                <a:solidFill>
                  <a:schemeClr val="accent3"/>
                </a:solidFill>
              </a:rPr>
              <a:t>        return nIterations;</a:t>
            </a:r>
          </a:p>
          <a:p>
            <a:r>
              <a:rPr lang="en-US" sz="1100" dirty="0">
                <a:solidFill>
                  <a:schemeClr val="accent3"/>
                </a:solidFill>
              </a:rPr>
              <a:t>    }</a:t>
            </a:r>
          </a:p>
          <a:p>
            <a:endParaRPr lang="en-US" sz="1400" dirty="0">
              <a:solidFill>
                <a:schemeClr val="accent3"/>
              </a:solidFill>
            </a:endParaRPr>
          </a:p>
        </p:txBody>
      </p:sp>
      <p:pic>
        <p:nvPicPr>
          <p:cNvPr id="8" name="Picture 7" descr="A picture containing clock&#10;&#10;Description automatically generated">
            <a:extLst>
              <a:ext uri="{FF2B5EF4-FFF2-40B4-BE49-F238E27FC236}">
                <a16:creationId xmlns:a16="http://schemas.microsoft.com/office/drawing/2014/main" id="{91136106-CE90-45A3-B2DA-9E3319757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150" y="3246361"/>
            <a:ext cx="10401300" cy="3285644"/>
          </a:xfrm>
          <a:prstGeom prst="rect">
            <a:avLst/>
          </a:prstGeom>
        </p:spPr>
      </p:pic>
    </p:spTree>
    <p:extLst>
      <p:ext uri="{BB962C8B-B14F-4D97-AF65-F5344CB8AC3E}">
        <p14:creationId xmlns:p14="http://schemas.microsoft.com/office/powerpoint/2010/main" val="37307520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2466" y="2681103"/>
            <a:ext cx="9144000" cy="747897"/>
          </a:xfrm>
        </p:spPr>
        <p:txBody>
          <a:bodyPr/>
          <a:lstStyle/>
          <a:p>
            <a:pPr algn="ctr"/>
            <a:r>
              <a:rPr lang="en-US" sz="5400" dirty="0"/>
              <a:t>Now what…?</a:t>
            </a:r>
          </a:p>
        </p:txBody>
      </p:sp>
    </p:spTree>
    <p:extLst>
      <p:ext uri="{BB962C8B-B14F-4D97-AF65-F5344CB8AC3E}">
        <p14:creationId xmlns:p14="http://schemas.microsoft.com/office/powerpoint/2010/main" val="165106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87039D6-FFD7-40AB-B413-C62ED81DF67A}"/>
              </a:ext>
            </a:extLst>
          </p:cNvPr>
          <p:cNvSpPr>
            <a:spLocks noChangeArrowheads="1"/>
          </p:cNvSpPr>
          <p:nvPr/>
        </p:nvSpPr>
        <p:spPr bwMode="auto">
          <a:xfrm>
            <a:off x="3154166" y="785992"/>
            <a:ext cx="5592726" cy="330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If I were forced to sum up in one sentence what the Copenhagen interpretation says to me, it would be “Shut up and calculate!” But I won’t shut up. I would rather celebrate the strangeness of quantum theory than deny it, because I believe it still has interesting things to teach us about how certain powerful but flawed verbal and mental tools we once took for granted continue to infect our thinking in subtly hidden ways. I don’t think anybody, even Bohr, has done an adequate job of extracting these lessons.</a:t>
            </a: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82829"/>
                </a:solidFill>
                <a:effectLst/>
                <a:latin typeface="-apple-system"/>
              </a:rPr>
              <a:t>(</a:t>
            </a:r>
            <a:r>
              <a:rPr kumimoji="0" lang="en-US" altLang="en-US" sz="1100" b="0" i="0" u="none" strike="noStrike" cap="none" normalizeH="0" baseline="0" dirty="0" err="1">
                <a:ln>
                  <a:noFill/>
                </a:ln>
                <a:solidFill>
                  <a:srgbClr val="282829"/>
                </a:solidFill>
                <a:effectLst/>
                <a:latin typeface="-apple-system"/>
              </a:rPr>
              <a:t>Mermin</a:t>
            </a:r>
            <a:r>
              <a:rPr kumimoji="0" lang="en-US" altLang="en-US" sz="1100" b="0" i="0" u="none" strike="noStrike" cap="none" normalizeH="0" baseline="0" dirty="0">
                <a:ln>
                  <a:noFill/>
                </a:ln>
                <a:solidFill>
                  <a:srgbClr val="282829"/>
                </a:solidFill>
                <a:effectLst/>
                <a:latin typeface="-apple-system"/>
              </a:rPr>
              <a:t>, </a:t>
            </a:r>
            <a:r>
              <a:rPr kumimoji="0" lang="en-US" altLang="en-US" sz="1100" b="0" i="1" u="none" strike="noStrike" cap="none" normalizeH="0" baseline="0" dirty="0">
                <a:ln>
                  <a:noFill/>
                </a:ln>
                <a:solidFill>
                  <a:srgbClr val="282829"/>
                </a:solidFill>
                <a:effectLst/>
                <a:latin typeface="-apple-system"/>
              </a:rPr>
              <a:t>What’s Wrong with this Pillow</a:t>
            </a:r>
            <a:r>
              <a:rPr kumimoji="0" lang="en-US" altLang="en-US" sz="1100" b="0" i="0" u="none" strike="noStrike" cap="none" normalizeH="0" baseline="0" dirty="0">
                <a:ln>
                  <a:noFill/>
                </a:ln>
                <a:solidFill>
                  <a:srgbClr val="282829"/>
                </a:solidFill>
                <a:effectLst/>
                <a:latin typeface="-apple-system"/>
              </a:rPr>
              <a:t>, Physics Today, 1989)</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157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C38AAEB4-23EC-4C17-92F5-C0F908B9091B}"/>
              </a:ext>
            </a:extLst>
          </p:cNvPr>
          <p:cNvSpPr txBox="1">
            <a:spLocks/>
          </p:cNvSpPr>
          <p:nvPr/>
        </p:nvSpPr>
        <p:spPr>
          <a:xfrm>
            <a:off x="492991" y="4755363"/>
            <a:ext cx="11025188" cy="553998"/>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5400" dirty="0"/>
              <a:t>Thank you!</a:t>
            </a:r>
          </a:p>
        </p:txBody>
      </p:sp>
      <p:sp>
        <p:nvSpPr>
          <p:cNvPr id="3" name="Title 3">
            <a:extLst>
              <a:ext uri="{FF2B5EF4-FFF2-40B4-BE49-F238E27FC236}">
                <a16:creationId xmlns:a16="http://schemas.microsoft.com/office/drawing/2014/main" id="{5FC161B2-CDB8-4CA6-81B1-84123EA35E11}"/>
              </a:ext>
            </a:extLst>
          </p:cNvPr>
          <p:cNvSpPr txBox="1">
            <a:spLocks/>
          </p:cNvSpPr>
          <p:nvPr/>
        </p:nvSpPr>
        <p:spPr>
          <a:xfrm>
            <a:off x="492991" y="5656392"/>
            <a:ext cx="11025188" cy="553998"/>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1400" dirty="0"/>
              <a:t> </a:t>
            </a:r>
            <a:r>
              <a:rPr lang="en-US" sz="1400" dirty="0">
                <a:hlinkClick r:id="rId3"/>
              </a:rPr>
              <a:t>ricardoprins@studentpartner.com</a:t>
            </a:r>
            <a:endParaRPr lang="en-US" sz="1400" dirty="0"/>
          </a:p>
          <a:p>
            <a:pPr algn="ctr"/>
            <a:r>
              <a:rPr lang="en-US" sz="1400" dirty="0"/>
              <a:t>QPower – bit.ly/qpower_msp</a:t>
            </a:r>
          </a:p>
          <a:p>
            <a:pPr algn="ctr"/>
            <a:r>
              <a:rPr lang="en-US" sz="1400" dirty="0"/>
              <a:t>www.iamprins.com</a:t>
            </a:r>
          </a:p>
        </p:txBody>
      </p:sp>
      <p:sp>
        <p:nvSpPr>
          <p:cNvPr id="4" name="TextBox 3">
            <a:extLst>
              <a:ext uri="{FF2B5EF4-FFF2-40B4-BE49-F238E27FC236}">
                <a16:creationId xmlns:a16="http://schemas.microsoft.com/office/drawing/2014/main" id="{8E9DE09E-9A6A-407E-96F9-FBC9A193A702}"/>
              </a:ext>
            </a:extLst>
          </p:cNvPr>
          <p:cNvSpPr txBox="1"/>
          <p:nvPr/>
        </p:nvSpPr>
        <p:spPr>
          <a:xfrm>
            <a:off x="2722652" y="6350455"/>
            <a:ext cx="7376845"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LinkedIn: linkedin.com/in/</a:t>
            </a:r>
            <a:r>
              <a:rPr lang="en-US" sz="2000" dirty="0" err="1">
                <a:gradFill>
                  <a:gsLst>
                    <a:gs pos="2917">
                      <a:schemeClr val="tx1"/>
                    </a:gs>
                    <a:gs pos="30000">
                      <a:schemeClr val="tx1"/>
                    </a:gs>
                  </a:gsLst>
                  <a:lin ang="5400000" scaled="0"/>
                </a:gradFill>
              </a:rPr>
              <a:t>ricprins</a:t>
            </a:r>
            <a:r>
              <a:rPr lang="en-US" sz="2000" dirty="0">
                <a:gradFill>
                  <a:gsLst>
                    <a:gs pos="2917">
                      <a:schemeClr val="tx1"/>
                    </a:gs>
                    <a:gs pos="30000">
                      <a:schemeClr val="tx1"/>
                    </a:gs>
                  </a:gsLst>
                  <a:lin ang="5400000" scaled="0"/>
                </a:gradFill>
              </a:rPr>
              <a:t> | Twitter:@</a:t>
            </a:r>
            <a:r>
              <a:rPr lang="en-US" sz="2000" dirty="0" err="1">
                <a:gradFill>
                  <a:gsLst>
                    <a:gs pos="2917">
                      <a:schemeClr val="tx1"/>
                    </a:gs>
                    <a:gs pos="30000">
                      <a:schemeClr val="tx1"/>
                    </a:gs>
                  </a:gsLst>
                  <a:lin ang="5400000" scaled="0"/>
                </a:gradFill>
              </a:rPr>
              <a:t>thericardoprins</a:t>
            </a:r>
            <a:r>
              <a:rPr lang="en-US" sz="20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MSP">
      <a:dk1>
        <a:srgbClr val="1A1A1A"/>
      </a:dk1>
      <a:lt1>
        <a:srgbClr val="FFFFFF"/>
      </a:lt1>
      <a:dk2>
        <a:srgbClr val="0D0D0D"/>
      </a:dk2>
      <a:lt2>
        <a:srgbClr val="E6E6E6"/>
      </a:lt2>
      <a:accent1>
        <a:srgbClr val="0078D4"/>
      </a:accent1>
      <a:accent2>
        <a:srgbClr val="00BCF2"/>
      </a:accent2>
      <a:accent3>
        <a:srgbClr val="D2D2D2"/>
      </a:accent3>
      <a:accent4>
        <a:srgbClr val="737373"/>
      </a:accent4>
      <a:accent5>
        <a:srgbClr val="505050"/>
      </a:accent5>
      <a:accent6>
        <a:srgbClr val="FFFFFF"/>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MSP">
      <a:dk1>
        <a:srgbClr val="1A1A1A"/>
      </a:dk1>
      <a:lt1>
        <a:srgbClr val="FFFFFF"/>
      </a:lt1>
      <a:dk2>
        <a:srgbClr val="0D0D0D"/>
      </a:dk2>
      <a:lt2>
        <a:srgbClr val="E6E6E6"/>
      </a:lt2>
      <a:accent1>
        <a:srgbClr val="0078D4"/>
      </a:accent1>
      <a:accent2>
        <a:srgbClr val="00BCF2"/>
      </a:accent2>
      <a:accent3>
        <a:srgbClr val="D2D2D2"/>
      </a:accent3>
      <a:accent4>
        <a:srgbClr val="737373"/>
      </a:accent4>
      <a:accent5>
        <a:srgbClr val="505050"/>
      </a:accent5>
      <a:accent6>
        <a:srgbClr val="FFFFFF"/>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64EB14E783524C8EADC614956E4C66" ma:contentTypeVersion="2" ma:contentTypeDescription="Create a new document." ma:contentTypeScope="" ma:versionID="6528b83cd804c9fdf8dd776e27f78bdc">
  <xsd:schema xmlns:xsd="http://www.w3.org/2001/XMLSchema" xmlns:xs="http://www.w3.org/2001/XMLSchema" xmlns:p="http://schemas.microsoft.com/office/2006/metadata/properties" xmlns:ns3="979da9c8-b8e3-4b2d-9268-d8b9a42d1099" targetNamespace="http://schemas.microsoft.com/office/2006/metadata/properties" ma:root="true" ma:fieldsID="cd708d95e7f596fcd94d90cd28c47682" ns3:_="">
    <xsd:import namespace="979da9c8-b8e3-4b2d-9268-d8b9a42d1099"/>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9da9c8-b8e3-4b2d-9268-d8b9a42d10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4D7E2A-9C56-4515-BC3F-14BD6B38A5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9da9c8-b8e3-4b2d-9268-d8b9a42d10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BE24F0-35C0-40B9-BF4F-D20E113BFC5D}">
  <ds:schemaRefs>
    <ds:schemaRef ds:uri="http://schemas.microsoft.com/sharepoint/v3/contenttype/forms"/>
  </ds:schemaRefs>
</ds:datastoreItem>
</file>

<file path=customXml/itemProps3.xml><?xml version="1.0" encoding="utf-8"?>
<ds:datastoreItem xmlns:ds="http://schemas.openxmlformats.org/officeDocument/2006/customXml" ds:itemID="{0C634FE1-CA09-41B4-BA76-CCFDB369E90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285</TotalTime>
  <Words>449</Words>
  <Application>Microsoft Office PowerPoint</Application>
  <PresentationFormat>Widescreen</PresentationFormat>
  <Paragraphs>72</Paragraphs>
  <Slides>9</Slides>
  <Notes>9</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WHITE TEMPLATE</vt:lpstr>
      <vt:lpstr>SOFT BLACK TEMPLATE</vt:lpstr>
      <vt:lpstr>Current Trends in Quantum Computing</vt:lpstr>
      <vt:lpstr>Microsoft and Quantum</vt:lpstr>
      <vt:lpstr>PowerPoint Presentation</vt:lpstr>
      <vt:lpstr>PowerPoint Presentation</vt:lpstr>
      <vt:lpstr>Quantum vs. Classical Computing</vt:lpstr>
      <vt:lpstr>Grover</vt:lpstr>
      <vt:lpstr>Now what…?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Trends in Quantum Computing</dc:title>
  <dc:creator>Ricardo Prins</dc:creator>
  <cp:lastModifiedBy>Ricardo Prins</cp:lastModifiedBy>
  <cp:revision>4</cp:revision>
  <dcterms:created xsi:type="dcterms:W3CDTF">2020-05-11T00:15:55Z</dcterms:created>
  <dcterms:modified xsi:type="dcterms:W3CDTF">2020-05-18T11:45:41Z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0x010100D164EB14E783524C8EADC614956E4C66</vt:lpwstr>
  </property>
</Properties>
</file>