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4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534E1-A162-487D-9185-1BB0398A96CB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8BD8D3-1FCA-4107-870B-E049FE4B3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02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:notes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5920740" cy="355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5715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© Microsoft Corporation. All rights reserved. MICROSOFT MAKES NO WARRANTIES, EXPRESS, IMPLIED OR STATUTORY, AS TO THE INFORMATION IN THIS PRESENTATION.</a:t>
            </a:r>
            <a:endParaRPr/>
          </a:p>
        </p:txBody>
      </p:sp>
      <p:sp>
        <p:nvSpPr>
          <p:cNvPr id="111" name="Google Shape;111;p2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5/11/2020 2:11 AM</a:t>
            </a:r>
            <a:endParaRPr/>
          </a:p>
        </p:txBody>
      </p:sp>
      <p:sp>
        <p:nvSpPr>
          <p:cNvPr id="112" name="Google Shape;112;p2:notes"/>
          <p:cNvSpPr txBox="1">
            <a:spLocks noGrp="1"/>
          </p:cNvSpPr>
          <p:nvPr>
            <p:ph type="sldNum" idx="12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5186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0CC3A-B783-443C-96D6-8DDDF090E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E1C3C6-BE56-4A15-A9B0-F34081705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15814-877E-4323-BFBE-2025417C3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677C-6007-4485-BB30-5237C24D214F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F54A6-2287-4E94-84D2-7C7DFCCA4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93C59-333F-4D7D-8310-94BBDE063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39DCE-923F-451E-9DA5-2473F0101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33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D1970-363D-485B-A432-134824F81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80EC8D-7713-4507-9987-B10B900A4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A7989-2E3F-4501-8896-F32ADC1B7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677C-6007-4485-BB30-5237C24D214F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A0F55-00DA-45BF-94BB-C0EED3F41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5A207-AFAC-4D80-9DF7-D5F8444AE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39DCE-923F-451E-9DA5-2473F0101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58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CAF784-DE52-4C12-829F-687983FDD5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E79052-3DDA-44C1-A42F-678675F41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D922F-49F2-4489-A43C-89541B3F4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677C-6007-4485-BB30-5237C24D214F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64BDB-D292-4819-A51E-685B371E6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72818-9EE4-42B3-9730-53F0D61DC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39DCE-923F-451E-9DA5-2473F0101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257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Walkin 3">
  <p:cSld name="2_Walkin 3"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g8504c8a90c_1_45"/>
          <p:cNvPicPr preferRelativeResize="0"/>
          <p:nvPr/>
        </p:nvPicPr>
        <p:blipFill rotWithShape="1">
          <a:blip r:embed="rId2">
            <a:alphaModFix/>
          </a:blip>
          <a:srcRect t="14685" b="-1378"/>
          <a:stretch/>
        </p:blipFill>
        <p:spPr>
          <a:xfrm>
            <a:off x="0" y="1"/>
            <a:ext cx="12192000" cy="3289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g8504c8a90c_1_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75233" y="69396"/>
            <a:ext cx="2750057" cy="306569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g8504c8a90c_1_45"/>
          <p:cNvSpPr txBox="1">
            <a:spLocks noGrp="1"/>
          </p:cNvSpPr>
          <p:nvPr>
            <p:ph type="title"/>
          </p:nvPr>
        </p:nvSpPr>
        <p:spPr>
          <a:xfrm>
            <a:off x="584200" y="3962400"/>
            <a:ext cx="10995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3600"/>
              <a:buFont typeface="Quattrocento Sans"/>
              <a:buNone/>
              <a:defRPr sz="3600">
                <a:solidFill>
                  <a:srgbClr val="1A1A1A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g8504c8a90c_1_45"/>
          <p:cNvSpPr txBox="1">
            <a:spLocks noGrp="1"/>
          </p:cNvSpPr>
          <p:nvPr>
            <p:ph type="body" idx="1"/>
          </p:nvPr>
        </p:nvSpPr>
        <p:spPr>
          <a:xfrm>
            <a:off x="584200" y="4630541"/>
            <a:ext cx="11025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 sz="2000">
                <a:solidFill>
                  <a:srgbClr val="1A1A1A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3146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○"/>
              <a:defRPr/>
            </a:lvl2pPr>
            <a:lvl3pPr marL="1371600" lvl="2" indent="-33146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■"/>
              <a:defRPr/>
            </a:lvl3pPr>
            <a:lvl4pPr marL="1828800" lvl="3" indent="-33146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●"/>
              <a:defRPr/>
            </a:lvl4pPr>
            <a:lvl5pPr marL="2286000" lvl="4" indent="-33147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pic>
        <p:nvPicPr>
          <p:cNvPr id="59" name="Google Shape;59;g8504c8a90c_1_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76692" y="618000"/>
            <a:ext cx="2003243" cy="2256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g8504c8a90c_1_4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4200" y="6047831"/>
            <a:ext cx="2437860" cy="2212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220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20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9D1F9-7D42-461E-AB7B-AC54ED06F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ABFE9-2998-4D2C-9A1B-7FE08D0D0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4AABA-74AA-417D-9B07-26D283EB8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677C-6007-4485-BB30-5237C24D214F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911EA-2CE0-46B1-8D5D-4F1340AF7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2C05E-62AA-4EB2-B7AC-6BBF98B7B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39DCE-923F-451E-9DA5-2473F0101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820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6F18F-FC70-4104-AEC9-D0F2AE128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EAA13-BA45-4606-9948-639F0135A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8C62C-B21D-4E32-996C-8B35AC452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677C-6007-4485-BB30-5237C24D214F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302DA-F664-454B-A0F9-C82AEBC52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39854-EDD8-41AB-8D34-85FDD3064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39DCE-923F-451E-9DA5-2473F0101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410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F6AAD-2F97-4C4F-92A1-F5C6E6FCF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F9A2C-A75F-4FF7-A314-53AF576E0B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13F91F-59EF-4699-BD02-731CF093C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CCD58-FD6B-4ABB-B2AE-5D411956B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677C-6007-4485-BB30-5237C24D214F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DDF56-9E6E-4767-9754-55A87C548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6B4DE-5E51-41A4-B8C0-F16DD76D7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39DCE-923F-451E-9DA5-2473F0101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77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EB351-271A-420B-A07A-6BA5B9648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28FF3-6087-4784-A4DA-7BBA0E42D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1CDF37-4A52-41AA-A3B2-76DF0B8C4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0B49CF-D79B-4846-9181-AD1DD2B2F0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C0572-4489-4CE5-9C03-2330DDD146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E61CFA-D49B-44B4-94A1-E43E85CB1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677C-6007-4485-BB30-5237C24D214F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BD0939-BA23-424D-9CCC-423CE6BB5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742B53-959B-45EB-AEAF-E48742E77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39DCE-923F-451E-9DA5-2473F0101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030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6BDE-2E6D-4FE4-B82D-4264AD0D3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05F2C4-2B6B-4B09-93DB-C54F7411D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677C-6007-4485-BB30-5237C24D214F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1E83C2-912E-44E3-9B38-4B6459264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494E2C-1870-4904-92A1-E336BA424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39DCE-923F-451E-9DA5-2473F0101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03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EC8E57-B892-4460-8346-41BA9713F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677C-6007-4485-BB30-5237C24D214F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8BB152-907C-446A-B454-01DE8F9F6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9FD5A-F9E9-43E5-9FF1-4E9CA3348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39DCE-923F-451E-9DA5-2473F0101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04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D5582-1C0D-4597-A5D7-CC3F53467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89E52-4968-4CD3-B141-E93490AF0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B03351-982E-4AF8-8596-1CF70226F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01B47-4274-443F-A786-3360B2BB7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677C-6007-4485-BB30-5237C24D214F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D7BAE-D7FE-40A0-912A-7585EDD31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352C9-EB0B-4A01-8AEB-193A46D7D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39DCE-923F-451E-9DA5-2473F0101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291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1842E-C2CB-4E16-80BA-2ED32070D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D81ADA-2FCE-44A2-A5DA-8578DCF6FB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937AD-B165-4AEE-B59A-B4C84F859D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34001-92EE-4589-9466-F8F0E3C9E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677C-6007-4485-BB30-5237C24D214F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8FCF64-6CF1-49DA-BED3-4DE1533D8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9AF372-7442-4385-9608-D3A98F57C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39DCE-923F-451E-9DA5-2473F0101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25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8AB03C-460A-4D60-A242-7689D82B5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02C79-11A6-4874-8C60-0821A3FD4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02E34-B263-4559-B273-DEBCD624CC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F677C-6007-4485-BB30-5237C24D214F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E2B22-A58C-4EBD-9462-C415D27B70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6D37C-F596-4512-B04C-AFB4F1C2E3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39DCE-923F-451E-9DA5-2473F0101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581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 txBox="1">
            <a:spLocks noGrp="1"/>
          </p:cNvSpPr>
          <p:nvPr>
            <p:ph type="title"/>
          </p:nvPr>
        </p:nvSpPr>
        <p:spPr>
          <a:xfrm>
            <a:off x="584200" y="3962400"/>
            <a:ext cx="10995736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3600"/>
              <a:buFont typeface="Quattrocento Sans"/>
              <a:buNone/>
            </a:pPr>
            <a:r>
              <a:rPr lang="en-US" dirty="0"/>
              <a:t>Introduction to Q#</a:t>
            </a:r>
            <a:endParaRPr dirty="0"/>
          </a:p>
        </p:txBody>
      </p:sp>
      <p:sp>
        <p:nvSpPr>
          <p:cNvPr id="115" name="Google Shape;115;p2"/>
          <p:cNvSpPr txBox="1">
            <a:spLocks noGrp="1"/>
          </p:cNvSpPr>
          <p:nvPr>
            <p:ph type="body" idx="1"/>
          </p:nvPr>
        </p:nvSpPr>
        <p:spPr>
          <a:xfrm>
            <a:off x="584200" y="4630541"/>
            <a:ext cx="1102518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</a:pPr>
            <a:r>
              <a:rPr lang="en-IN" dirty="0"/>
              <a:t>Rohit </a:t>
            </a:r>
            <a:r>
              <a:rPr lang="en-IN" dirty="0" err="1"/>
              <a:t>Ashiwal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06B05D-6326-4AC4-9928-EB33EB759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5400" y="3608961"/>
            <a:ext cx="2821538" cy="2803096"/>
          </a:xfrm>
          <a:prstGeom prst="ellipse">
            <a:avLst/>
          </a:prstGeom>
          <a:ln w="28575" cap="rnd">
            <a:solidFill>
              <a:schemeClr val="accent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91935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Quattrocento Sans</vt:lpstr>
      <vt:lpstr>Office Theme</vt:lpstr>
      <vt:lpstr>Introduction to Q#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Q#</dc:title>
  <dc:creator>Ganesh Tiwari</dc:creator>
  <cp:lastModifiedBy>Ganesh Tiwari</cp:lastModifiedBy>
  <cp:revision>1</cp:revision>
  <dcterms:created xsi:type="dcterms:W3CDTF">2020-05-20T16:34:19Z</dcterms:created>
  <dcterms:modified xsi:type="dcterms:W3CDTF">2020-05-20T16:34:37Z</dcterms:modified>
</cp:coreProperties>
</file>