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44" r:id="rId2"/>
    <p:sldId id="336" r:id="rId3"/>
    <p:sldId id="341" r:id="rId4"/>
    <p:sldId id="339" r:id="rId5"/>
    <p:sldId id="34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B1AB4-4A88-4BB3-869D-43083BAFAB9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46DEB-B6A0-4751-906C-4E0523D1E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6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5715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All rights reserved. MICROSOFT MAKES NO WARRANTIES, EXPRESS, IMPLIED OR STATUTORY, AS TO THE INFORMATION IN THIS PRESENTATION.</a:t>
            </a:r>
            <a:endParaRPr/>
          </a:p>
        </p:txBody>
      </p:sp>
      <p:sp>
        <p:nvSpPr>
          <p:cNvPr id="111" name="Google Shape;111;p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5/11/2020 2:11 AM</a:t>
            </a:r>
            <a:endParaRPr/>
          </a:p>
        </p:txBody>
      </p:sp>
      <p:sp>
        <p:nvSpPr>
          <p:cNvPr id="112" name="Google Shape;112;p2:notes"/>
          <p:cNvSpPr txBox="1">
            <a:spLocks noGrp="1"/>
          </p:cNvSpPr>
          <p:nvPr>
            <p:ph type="sldNum" idx="12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28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33"/>
              </a:spcAft>
              <a:buNone/>
            </a:pPr>
            <a:endParaRPr/>
          </a:p>
        </p:txBody>
      </p:sp>
      <p:sp>
        <p:nvSpPr>
          <p:cNvPr id="778" name="Google Shape;778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33"/>
              </a:spcAft>
              <a:buNone/>
            </a:pPr>
            <a:endParaRPr/>
          </a:p>
        </p:txBody>
      </p:sp>
      <p:sp>
        <p:nvSpPr>
          <p:cNvPr id="811" name="Google Shape;811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33"/>
              </a:spcAft>
              <a:buNone/>
            </a:pPr>
            <a:endParaRPr/>
          </a:p>
        </p:txBody>
      </p:sp>
      <p:sp>
        <p:nvSpPr>
          <p:cNvPr id="798" name="Google Shape;798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5715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All rights reserved. MICROSOFT MAKES NO WARRANTIES, EXPRESS, IMPLIED OR STATUTORY, AS TO THE INFORMATION IN THIS PRESENTATION.</a:t>
            </a:r>
            <a:endParaRPr/>
          </a:p>
        </p:txBody>
      </p:sp>
      <p:sp>
        <p:nvSpPr>
          <p:cNvPr id="111" name="Google Shape;111;p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5/11/2020 2:11 AM</a:t>
            </a:r>
            <a:endParaRPr/>
          </a:p>
        </p:txBody>
      </p:sp>
      <p:sp>
        <p:nvSpPr>
          <p:cNvPr id="112" name="Google Shape;112;p2:notes"/>
          <p:cNvSpPr txBox="1">
            <a:spLocks noGrp="1"/>
          </p:cNvSpPr>
          <p:nvPr>
            <p:ph type="sldNum" idx="12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518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E6AE-5E7B-4006-9BE8-2124A4D79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E0CAF-363C-4CB1-9D3B-C3CF0F7D1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5F9C1-FCBD-4ED7-B17A-F8234B0C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CF43-ED97-40AB-8819-250D6E5773F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75B4C-2989-4F8B-BEED-6C1A2A58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F4E1F-620C-4B19-A4F5-A1E5DCFD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548D-E75B-48F0-8431-7524D059D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95EF-EB34-4251-9391-689DFED7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AA797-771C-4D6E-B51A-FE870EEF8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CCF75-9040-4A78-B5A9-65530BED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CF43-ED97-40AB-8819-250D6E5773F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0F6D-F304-4447-AE88-3A9F4DAB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174E5-D91A-4379-89D5-337F3F8A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548D-E75B-48F0-8431-7524D059D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5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DC6F30-5EF7-4F1C-8A72-6886172F2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DC923-BE61-4A03-8AC9-57C1B60E8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10E10-C9CF-4D05-ACE0-EB6E44D4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CF43-ED97-40AB-8819-250D6E5773F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11B16-68ED-4CC8-97C1-42F6B4C8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939E6-EA44-430F-8AEE-2D7FDB13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548D-E75B-48F0-8431-7524D059D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38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Walkin 3">
  <p:cSld name="2_Walkin 3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g8504c8a90c_1_45"/>
          <p:cNvPicPr preferRelativeResize="0"/>
          <p:nvPr/>
        </p:nvPicPr>
        <p:blipFill rotWithShape="1">
          <a:blip r:embed="rId2">
            <a:alphaModFix/>
          </a:blip>
          <a:srcRect t="14685" b="-1378"/>
          <a:stretch/>
        </p:blipFill>
        <p:spPr>
          <a:xfrm>
            <a:off x="0" y="1"/>
            <a:ext cx="12192000" cy="3289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8504c8a90c_1_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75233" y="69396"/>
            <a:ext cx="2750057" cy="306569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8504c8a90c_1_45"/>
          <p:cNvSpPr txBox="1">
            <a:spLocks noGrp="1"/>
          </p:cNvSpPr>
          <p:nvPr>
            <p:ph type="title"/>
          </p:nvPr>
        </p:nvSpPr>
        <p:spPr>
          <a:xfrm>
            <a:off x="584200" y="3962400"/>
            <a:ext cx="10995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600"/>
              <a:buFont typeface="Quattrocento Sans"/>
              <a:buNone/>
              <a:defRPr sz="3600">
                <a:solidFill>
                  <a:srgbClr val="1A1A1A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8504c8a90c_1_45"/>
          <p:cNvSpPr txBox="1">
            <a:spLocks noGrp="1"/>
          </p:cNvSpPr>
          <p:nvPr>
            <p:ph type="body" idx="1"/>
          </p:nvPr>
        </p:nvSpPr>
        <p:spPr>
          <a:xfrm>
            <a:off x="584200" y="4630541"/>
            <a:ext cx="11025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 sz="2000">
                <a:solidFill>
                  <a:srgbClr val="1A1A1A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○"/>
              <a:defRPr/>
            </a:lvl2pPr>
            <a:lvl3pPr marL="1371600" lvl="2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■"/>
              <a:defRPr/>
            </a:lvl3pPr>
            <a:lvl4pPr marL="1828800" lvl="3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●"/>
              <a:defRPr/>
            </a:lvl4pPr>
            <a:lvl5pPr marL="2286000" lvl="4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pic>
        <p:nvPicPr>
          <p:cNvPr id="59" name="Google Shape;59;g8504c8a90c_1_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76692" y="618000"/>
            <a:ext cx="2003243" cy="225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g8504c8a90c_1_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6047831"/>
            <a:ext cx="2437860" cy="221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797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title - half page">
  <p:cSld name="Small title - half pag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504c8a90c_1_76"/>
          <p:cNvSpPr txBox="1">
            <a:spLocks noGrp="1"/>
          </p:cNvSpPr>
          <p:nvPr>
            <p:ph type="title"/>
          </p:nvPr>
        </p:nvSpPr>
        <p:spPr>
          <a:xfrm>
            <a:off x="584200" y="457200"/>
            <a:ext cx="55083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00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3604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79">
          <p15:clr>
            <a:srgbClr val="A4A3A4"/>
          </p15:clr>
        </p15:guide>
        <p15:guide id="2" pos="962">
          <p15:clr>
            <a:srgbClr val="A4A3A4"/>
          </p15:clr>
        </p15:guide>
        <p15:guide id="3" pos="1373">
          <p15:clr>
            <a:srgbClr val="A4A3A4"/>
          </p15:clr>
        </p15:guide>
        <p15:guide id="4" pos="1556">
          <p15:clr>
            <a:srgbClr val="A4A3A4"/>
          </p15:clr>
        </p15:guide>
        <p15:guide id="5" pos="1967">
          <p15:clr>
            <a:srgbClr val="A4A3A4"/>
          </p15:clr>
        </p15:guide>
        <p15:guide id="6" pos="2150">
          <p15:clr>
            <a:srgbClr val="A4A3A4"/>
          </p15:clr>
        </p15:guide>
        <p15:guide id="7" pos="2561">
          <p15:clr>
            <a:srgbClr val="A4A3A4"/>
          </p15:clr>
        </p15:guide>
        <p15:guide id="8" pos="2744">
          <p15:clr>
            <a:srgbClr val="A4A3A4"/>
          </p15:clr>
        </p15:guide>
        <p15:guide id="9" pos="3155">
          <p15:clr>
            <a:srgbClr val="A4A3A4"/>
          </p15:clr>
        </p15:guide>
        <p15:guide id="10" pos="3338">
          <p15:clr>
            <a:srgbClr val="A4A3A4"/>
          </p15:clr>
        </p15:guide>
        <p15:guide id="11" pos="3749">
          <p15:clr>
            <a:srgbClr val="A4A3A4"/>
          </p15:clr>
        </p15:guide>
        <p15:guide id="12" pos="3932">
          <p15:clr>
            <a:srgbClr val="A4A3A4"/>
          </p15:clr>
        </p15:guide>
        <p15:guide id="13" pos="4343">
          <p15:clr>
            <a:srgbClr val="A4A3A4"/>
          </p15:clr>
        </p15:guide>
        <p15:guide id="14" pos="4526">
          <p15:clr>
            <a:srgbClr val="A4A3A4"/>
          </p15:clr>
        </p15:guide>
        <p15:guide id="15" pos="4937">
          <p15:clr>
            <a:srgbClr val="A4A3A4"/>
          </p15:clr>
        </p15:guide>
        <p15:guide id="16" pos="5120">
          <p15:clr>
            <a:srgbClr val="A4A3A4"/>
          </p15:clr>
        </p15:guide>
        <p15:guide id="17" pos="5529">
          <p15:clr>
            <a:srgbClr val="A4A3A4"/>
          </p15:clr>
        </p15:guide>
        <p15:guide id="18" pos="5714">
          <p15:clr>
            <a:srgbClr val="A4A3A4"/>
          </p15:clr>
        </p15:guide>
        <p15:guide id="19" pos="6123">
          <p15:clr>
            <a:srgbClr val="A4A3A4"/>
          </p15:clr>
        </p15:guide>
        <p15:guide id="20" pos="6308">
          <p15:clr>
            <a:srgbClr val="A4A3A4"/>
          </p15:clr>
        </p15:guide>
        <p15:guide id="21" pos="6717">
          <p15:clr>
            <a:srgbClr val="A4A3A4"/>
          </p15:clr>
        </p15:guide>
        <p15:guide id="22" pos="6900">
          <p15:clr>
            <a:srgbClr val="A4A3A4"/>
          </p15:clr>
        </p15:guide>
        <p15:guide id="23" orient="horz" pos="905">
          <p15:clr>
            <a:srgbClr val="5ACBF0"/>
          </p15:clr>
        </p15:guide>
        <p15:guide id="24" orient="horz" pos="1271">
          <p15:clr>
            <a:srgbClr val="5ACBF0"/>
          </p15:clr>
        </p15:guide>
        <p15:guide id="25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grid">
  <p:cSld name="Title Only with grid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504c8a90c_1_86"/>
          <p:cNvSpPr txBox="1">
            <a:spLocks noGrp="1"/>
          </p:cNvSpPr>
          <p:nvPr>
            <p:ph type="title"/>
          </p:nvPr>
        </p:nvSpPr>
        <p:spPr>
          <a:xfrm>
            <a:off x="588263" y="457200"/>
            <a:ext cx="11018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2400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79">
          <p15:clr>
            <a:srgbClr val="A4A3A4"/>
          </p15:clr>
        </p15:guide>
        <p15:guide id="2" pos="962">
          <p15:clr>
            <a:srgbClr val="A4A3A4"/>
          </p15:clr>
        </p15:guide>
        <p15:guide id="3" pos="1373">
          <p15:clr>
            <a:srgbClr val="A4A3A4"/>
          </p15:clr>
        </p15:guide>
        <p15:guide id="4" pos="1556">
          <p15:clr>
            <a:srgbClr val="A4A3A4"/>
          </p15:clr>
        </p15:guide>
        <p15:guide id="5" pos="1967">
          <p15:clr>
            <a:srgbClr val="A4A3A4"/>
          </p15:clr>
        </p15:guide>
        <p15:guide id="6" pos="2150">
          <p15:clr>
            <a:srgbClr val="A4A3A4"/>
          </p15:clr>
        </p15:guide>
        <p15:guide id="7" pos="2561">
          <p15:clr>
            <a:srgbClr val="A4A3A4"/>
          </p15:clr>
        </p15:guide>
        <p15:guide id="8" pos="2744">
          <p15:clr>
            <a:srgbClr val="A4A3A4"/>
          </p15:clr>
        </p15:guide>
        <p15:guide id="9" pos="3155">
          <p15:clr>
            <a:srgbClr val="A4A3A4"/>
          </p15:clr>
        </p15:guide>
        <p15:guide id="10" pos="3338">
          <p15:clr>
            <a:srgbClr val="A4A3A4"/>
          </p15:clr>
        </p15:guide>
        <p15:guide id="11" pos="3749">
          <p15:clr>
            <a:srgbClr val="A4A3A4"/>
          </p15:clr>
        </p15:guide>
        <p15:guide id="12" pos="3932">
          <p15:clr>
            <a:srgbClr val="A4A3A4"/>
          </p15:clr>
        </p15:guide>
        <p15:guide id="13" pos="4343">
          <p15:clr>
            <a:srgbClr val="A4A3A4"/>
          </p15:clr>
        </p15:guide>
        <p15:guide id="14" pos="4526">
          <p15:clr>
            <a:srgbClr val="A4A3A4"/>
          </p15:clr>
        </p15:guide>
        <p15:guide id="15" pos="4937">
          <p15:clr>
            <a:srgbClr val="A4A3A4"/>
          </p15:clr>
        </p15:guide>
        <p15:guide id="16" pos="5120">
          <p15:clr>
            <a:srgbClr val="A4A3A4"/>
          </p15:clr>
        </p15:guide>
        <p15:guide id="17" pos="5529">
          <p15:clr>
            <a:srgbClr val="A4A3A4"/>
          </p15:clr>
        </p15:guide>
        <p15:guide id="18" pos="5714">
          <p15:clr>
            <a:srgbClr val="A4A3A4"/>
          </p15:clr>
        </p15:guide>
        <p15:guide id="19" pos="6123">
          <p15:clr>
            <a:srgbClr val="A4A3A4"/>
          </p15:clr>
        </p15:guide>
        <p15:guide id="20" pos="6308">
          <p15:clr>
            <a:srgbClr val="A4A3A4"/>
          </p15:clr>
        </p15:guide>
        <p15:guide id="21" pos="6717">
          <p15:clr>
            <a:srgbClr val="A4A3A4"/>
          </p15:clr>
        </p15:guide>
        <p15:guide id="22" pos="6900">
          <p15:clr>
            <a:srgbClr val="A4A3A4"/>
          </p15:clr>
        </p15:guide>
        <p15:guide id="23" orient="horz" pos="905">
          <p15:clr>
            <a:srgbClr val="5ACBF0"/>
          </p15:clr>
        </p15:guide>
        <p15:guide id="24" orient="horz" pos="1271">
          <p15:clr>
            <a:srgbClr val="5ACBF0"/>
          </p15:clr>
        </p15:guide>
        <p15:guide id="25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549A-FD46-4697-A526-1872BBD6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31F3D-4302-4FA1-AE02-EAB1E1F75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B600C-2DB0-4D61-8758-FFB0F670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CF43-ED97-40AB-8819-250D6E5773F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890A0-34F7-4811-9ABF-45AD7DEF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841DE-1AD7-462B-BF83-74B9F9E0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548D-E75B-48F0-8431-7524D059D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3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CF8C-150E-49DA-AFE2-10B789FD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BADF9-D224-4214-A99E-4F7CE65BA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8745E-C835-4193-B526-5CE316F6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CF43-ED97-40AB-8819-250D6E5773F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2182F-C9F0-495C-BFC9-A909AD48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0FFC0-DC42-411C-9C2A-A3C1C566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548D-E75B-48F0-8431-7524D059D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4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39C2-2E1E-40BA-9AC8-E0715AE7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AF861-6A94-4EA6-B33A-B50E6A386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DD737-CC32-4A03-90A2-050DA936B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ADB04-0E09-4C75-9BCC-764D5947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CF43-ED97-40AB-8819-250D6E5773F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CEBEA-F25A-4E2D-AEBC-2626D59F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03F90-C7BA-49AD-80B6-BD0CA2DA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548D-E75B-48F0-8431-7524D059D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10DC-9E4F-4B21-B09A-7F5DB589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B5EC2-21E5-443F-AC99-28012754F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4F03F-EF1A-4B55-B0FB-609D5ABBA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D50B4-C9AE-49BB-B7E6-56E9F589A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F6D3E-2253-43AF-94A7-9209A0E69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837CA3-5A9B-4950-BE7C-5809C600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CF43-ED97-40AB-8819-250D6E5773F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63D64-9443-473C-AED4-6F063163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09230-135E-4613-AC8A-CB1E8699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548D-E75B-48F0-8431-7524D059D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1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B9F9-D860-4EA4-9CCB-BC8B3D28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66840-268B-4ECC-8F7D-97A9B4CF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CF43-ED97-40AB-8819-250D6E5773F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E4822-B5A2-4F54-9C80-8C4ABBFC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C1874-1BDB-48F2-8CD9-1FCA2E4C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548D-E75B-48F0-8431-7524D059D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8801A-8D0E-4925-A635-8C5066C9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CF43-ED97-40AB-8819-250D6E5773F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A4F7F-242B-4221-8B1B-B6205CD0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C3CA7-0384-4AEB-86B6-D047AF93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548D-E75B-48F0-8431-7524D059D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4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FCCD-8634-4E89-BEC2-B897AC34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87F9C-AA28-4FC1-A503-563E1589C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17936-45C4-40DC-B05F-38D9B3602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ECC87-F56A-4229-9EDB-2011134A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CF43-ED97-40AB-8819-250D6E5773F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2379E-9011-4DEF-B57E-91383D96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BF0E-6B3D-4630-8E71-EFD54D20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548D-E75B-48F0-8431-7524D059D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0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C8B8-80BB-4880-B44C-7CFB633E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35255-23EC-476F-BF15-9598999EA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7DC63-4862-4E99-97D9-B8EE252E5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37172-E543-4C04-BCB9-4608F0B5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CF43-ED97-40AB-8819-250D6E5773F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4CFEB-75FA-4566-A911-041DDE26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BE3DA-FD98-4D07-8BDD-410D7DD0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548D-E75B-48F0-8431-7524D059D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6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454DE-D890-4EF1-A8A6-1CF747DC5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519E0-64D7-446B-BE64-E3B7443EE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C14F5-E973-4910-80FE-E740B7E14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7CF43-ED97-40AB-8819-250D6E5773F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B47B-CEB3-4CAE-9CB6-337E765D6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97B01-81C2-488D-A65A-8E49B5BB2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0548D-E75B-48F0-8431-7524D059D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584200" y="3962400"/>
            <a:ext cx="1099573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600"/>
              <a:buFont typeface="Quattrocento Sans"/>
              <a:buNone/>
            </a:pPr>
            <a:r>
              <a:rPr lang="en-US" dirty="0"/>
              <a:t>Introduction to QDK and hands-on code</a:t>
            </a:r>
            <a:endParaRPr dirty="0"/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584200" y="4630541"/>
            <a:ext cx="110251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</a:pPr>
            <a:r>
              <a:rPr lang="en-IN" dirty="0"/>
              <a:t>Pallavi Agrawal</a:t>
            </a:r>
            <a:endParaRPr dirty="0"/>
          </a:p>
        </p:txBody>
      </p:sp>
      <p:pic>
        <p:nvPicPr>
          <p:cNvPr id="116" name="Google Shape;116;p2"/>
          <p:cNvPicPr preferRelativeResize="0"/>
          <p:nvPr/>
        </p:nvPicPr>
        <p:blipFill>
          <a:blip r:embed="rId3"/>
          <a:srcRect/>
          <a:stretch/>
        </p:blipFill>
        <p:spPr>
          <a:xfrm>
            <a:off x="9468737" y="3432233"/>
            <a:ext cx="2139063" cy="2396616"/>
          </a:xfrm>
          <a:prstGeom prst="ellipse">
            <a:avLst/>
          </a:prstGeom>
          <a:ln w="285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 prstMaterial="matte"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9455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71"/>
          <p:cNvSpPr txBox="1">
            <a:spLocks noGrp="1"/>
          </p:cNvSpPr>
          <p:nvPr>
            <p:ph type="title"/>
          </p:nvPr>
        </p:nvSpPr>
        <p:spPr>
          <a:xfrm>
            <a:off x="584200" y="457200"/>
            <a:ext cx="8180638" cy="61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0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sz="3600" b="1" dirty="0"/>
              <a:t>Microsoft's Quantum Development Kit</a:t>
            </a:r>
            <a:endParaRPr sz="3600" b="1" dirty="0"/>
          </a:p>
        </p:txBody>
      </p:sp>
      <p:pic>
        <p:nvPicPr>
          <p:cNvPr id="782" name="Google Shape;782;p71" descr="A close up of a logo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6121" y="3429000"/>
            <a:ext cx="3314178" cy="3324616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71"/>
          <p:cNvSpPr txBox="1"/>
          <p:nvPr/>
        </p:nvSpPr>
        <p:spPr>
          <a:xfrm>
            <a:off x="584287" y="1983026"/>
            <a:ext cx="9308923" cy="252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</a:t>
            </a:r>
            <a:r>
              <a:rPr lang="en-US" sz="2400" i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Q# libraries</a:t>
            </a:r>
            <a:endParaRPr sz="2400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i="1" dirty="0"/>
              <a:t>Q# libraries</a:t>
            </a:r>
            <a:r>
              <a:rPr lang="en-IN" sz="24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Various </a:t>
            </a:r>
            <a:r>
              <a:rPr lang="en-IN" sz="2400" i="1" dirty="0"/>
              <a:t>target machines</a:t>
            </a:r>
            <a:r>
              <a:rPr lang="en-IN" sz="2400" dirty="0"/>
              <a:t> on which Q# programs can be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1" dirty="0"/>
              <a:t>Tools</a:t>
            </a:r>
            <a:r>
              <a:rPr lang="en-IN" sz="2400" dirty="0"/>
              <a:t> for making work with Q# as seamless as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1" dirty="0"/>
              <a:t>API documentation</a:t>
            </a:r>
            <a:r>
              <a:rPr lang="en-IN" sz="2400" dirty="0"/>
              <a:t> for pairing Q# with classical host languages such as Python and C#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76"/>
          <p:cNvSpPr txBox="1">
            <a:spLocks noGrp="1"/>
          </p:cNvSpPr>
          <p:nvPr>
            <p:ph type="title"/>
          </p:nvPr>
        </p:nvSpPr>
        <p:spPr>
          <a:xfrm>
            <a:off x="473441" y="457200"/>
            <a:ext cx="1113334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So what is Microsoft Quantum Katas?</a:t>
            </a:r>
            <a:endParaRPr/>
          </a:p>
        </p:txBody>
      </p:sp>
      <p:sp>
        <p:nvSpPr>
          <p:cNvPr id="814" name="Google Shape;814;p76"/>
          <p:cNvSpPr txBox="1"/>
          <p:nvPr/>
        </p:nvSpPr>
        <p:spPr>
          <a:xfrm>
            <a:off x="472728" y="1412179"/>
            <a:ext cx="11219142" cy="301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❑"/>
            </a:pPr>
            <a:r>
              <a:rPr lang="en-US" sz="28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Microsoft Quantum Katas are a series of self-paced tutorials aimed at teaching elements of quantum computing and Q# programming at the same time. </a:t>
            </a:r>
            <a:endParaRPr sz="2800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endParaRPr sz="2800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❑"/>
            </a:pPr>
            <a:r>
              <a:rPr lang="en-US" sz="28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testing framework validates your solutions, providing real-time feedback.</a:t>
            </a:r>
            <a:endParaRPr sz="2800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5" name="Google Shape;815;p76"/>
          <p:cNvSpPr txBox="1"/>
          <p:nvPr/>
        </p:nvSpPr>
        <p:spPr>
          <a:xfrm>
            <a:off x="2266538" y="5960943"/>
            <a:ext cx="692897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https://github.com/Microsoft/QuantumKatas</a:t>
            </a:r>
            <a:endParaRPr sz="2600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Google Shape;801;p74" descr="A picture containing drawing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2801" y="2818763"/>
            <a:ext cx="9004127" cy="1417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584200" y="3962400"/>
            <a:ext cx="10995736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600"/>
              <a:buFont typeface="Quattrocento Sans"/>
              <a:buNone/>
            </a:pPr>
            <a:r>
              <a:rPr lang="en-US" dirty="0"/>
              <a:t>Introduction to Q#</a:t>
            </a:r>
            <a:endParaRPr dirty="0"/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584200" y="4630541"/>
            <a:ext cx="110251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</a:pPr>
            <a:r>
              <a:rPr lang="en-IN" dirty="0"/>
              <a:t>Rohit </a:t>
            </a:r>
            <a:r>
              <a:rPr lang="en-IN" dirty="0" err="1"/>
              <a:t>Ashiwal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06B05D-6326-4AC4-9928-EB33EB759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400" y="3608961"/>
            <a:ext cx="2821538" cy="2803096"/>
          </a:xfrm>
          <a:prstGeom prst="ellipse">
            <a:avLst/>
          </a:prstGeom>
          <a:ln w="28575" cap="rnd">
            <a:solidFill>
              <a:schemeClr val="accent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1935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169</Words>
  <Application>Microsoft Office PowerPoint</Application>
  <PresentationFormat>Widescreen</PresentationFormat>
  <Paragraphs>22</Paragraphs>
  <Slides>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Noto Sans Symbols</vt:lpstr>
      <vt:lpstr>Quattrocento Sans</vt:lpstr>
      <vt:lpstr>Office Theme</vt:lpstr>
      <vt:lpstr>Introduction to QDK and hands-on code</vt:lpstr>
      <vt:lpstr>Microsoft's Quantum Development Kit</vt:lpstr>
      <vt:lpstr>So what is Microsoft Quantum Katas?</vt:lpstr>
      <vt:lpstr>PowerPoint Presentation</vt:lpstr>
      <vt:lpstr>Introduction to Q#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QDK and hands-on code</dc:title>
  <dc:creator>Ganesh Tiwari</dc:creator>
  <cp:lastModifiedBy>Ganesh Tiwari</cp:lastModifiedBy>
  <cp:revision>1</cp:revision>
  <dcterms:created xsi:type="dcterms:W3CDTF">2020-05-20T16:31:30Z</dcterms:created>
  <dcterms:modified xsi:type="dcterms:W3CDTF">2020-05-20T16:33:16Z</dcterms:modified>
</cp:coreProperties>
</file>