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3" r:id="rId3"/>
    <p:sldId id="259" r:id="rId4"/>
    <p:sldId id="258" r:id="rId5"/>
    <p:sldId id="346" r:id="rId6"/>
    <p:sldId id="380" r:id="rId7"/>
    <p:sldId id="381" r:id="rId8"/>
    <p:sldId id="382" r:id="rId9"/>
    <p:sldId id="378" r:id="rId10"/>
    <p:sldId id="385" r:id="rId11"/>
    <p:sldId id="386" r:id="rId12"/>
    <p:sldId id="387" r:id="rId13"/>
    <p:sldId id="384" r:id="rId14"/>
    <p:sldId id="383" r:id="rId15"/>
    <p:sldId id="388" r:id="rId16"/>
    <p:sldId id="389" r:id="rId17"/>
    <p:sldId id="390" r:id="rId18"/>
    <p:sldId id="391" r:id="rId19"/>
    <p:sldId id="392" r:id="rId20"/>
    <p:sldId id="375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760"/>
    <a:srgbClr val="0E2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6318" autoAdjust="0"/>
  </p:normalViewPr>
  <p:slideViewPr>
    <p:cSldViewPr snapToGrid="0" showGuides="1">
      <p:cViewPr>
        <p:scale>
          <a:sx n="92" d="100"/>
          <a:sy n="92" d="100"/>
        </p:scale>
        <p:origin x="-24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3A0F-FF64-450F-96D8-D1435DB9C29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D9DCB-1257-4CEF-A969-7E5710C1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3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D9DCB-1257-4CEF-A969-7E5710C160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34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77E16-3478-4C8B-ACE0-E64617C3F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77E16-3478-4C8B-ACE0-E64617C3F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9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D9DCB-1257-4CEF-A969-7E5710C160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1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77E16-3478-4C8B-ACE0-E64617C3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096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D9DCB-1257-4CEF-A969-7E5710C160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17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77E16-3478-4C8B-ACE0-E64617C3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09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D9DCB-1257-4CEF-A969-7E5710C160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17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77E16-3478-4C8B-ACE0-E64617C3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09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77E16-3478-4C8B-ACE0-E64617C3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783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D9DCB-1257-4CEF-A969-7E5710C160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D9DCB-1257-4CEF-A969-7E5710C160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9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D9DCB-1257-4CEF-A969-7E5710C160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1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77E16-3478-4C8B-ACE0-E64617C3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27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77E16-3478-4C8B-ACE0-E64617C3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2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77E16-3478-4C8B-ACE0-E64617C3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27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D9DCB-1257-4CEF-A969-7E5710C160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1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77E16-3478-4C8B-ACE0-E64617C3F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9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77E16-3478-4C8B-ACE0-E64617C3F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A3E7C8-DEBD-4A66-98BB-5DF397413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0FC6C19-1D02-4AE9-8CE8-8237ECE6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162C668-8EB9-42EC-A223-B97F3506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0379F5A-7206-4CF9-9393-6C14C81B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AC0601-8B4B-4235-A6D9-BB36089A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9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FFCBA1-8EF0-4C81-8B14-2B839DC8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1496C34-6141-468E-AF86-D06CFF64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1F6682F-1C1B-4CFE-A044-219A6603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5569D79-A51D-41EF-AB8C-471F995B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AA49E5A-BBDB-4161-B4F4-8205B5C9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7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0CC165A-B850-4583-94C1-6C6BBD369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31784AB-CBE9-43D3-A61E-5EBA3181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1E1BD57-1986-418C-A999-D39F1634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B078F66-1160-41F6-AE74-7A0E5AB0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D1279C5-EDB7-47F6-8383-4E3F1624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1904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69928-9221-4293-B59A-7EBC4D93E2D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0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69928-9221-4293-B59A-7EBC4D93E2D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6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69928-9221-4293-B59A-7EBC4D93E2D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7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69928-9221-4293-B59A-7EBC4D93E2D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5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69928-9221-4293-B59A-7EBC4D93E2D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47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048501" y="2124223"/>
            <a:ext cx="2292448" cy="473377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604131" y="0"/>
            <a:ext cx="2587869" cy="295421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04130" y="3221503"/>
            <a:ext cx="2587869" cy="363649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048501" y="0"/>
            <a:ext cx="2292448" cy="191320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044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27936" y="3545058"/>
            <a:ext cx="2555045" cy="331294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727935" y="0"/>
            <a:ext cx="2555045" cy="331294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00331" y="1784253"/>
            <a:ext cx="2555045" cy="331294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802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C88AE36-1E18-4674-8F8E-7F379FF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15E164-3318-4805-86B8-C5953543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1DD168C-0AAB-4417-9F8E-909111AE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1AFF4A7-328A-4F94-9CC2-BF5C02D9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94D7059-6B99-48DE-9AA2-14B5DA27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55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0085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2889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69928-9221-4293-B59A-7EBC4D93E2D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05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69928-9221-4293-B59A-7EBC4D93E2D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6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69928-9221-4293-B59A-7EBC4D93E2D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69928-9221-4293-B59A-7EBC4D93E2D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5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99135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397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9316" y="576775"/>
            <a:ext cx="2715065" cy="28443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9316" y="3605725"/>
            <a:ext cx="2715065" cy="28443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587261" y="576775"/>
            <a:ext cx="3137096" cy="587375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9241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311870" y="2322575"/>
            <a:ext cx="2186801" cy="2186801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106886" y="2322573"/>
            <a:ext cx="2186801" cy="2186801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7901902" y="2322574"/>
            <a:ext cx="2186801" cy="2186801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95264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168726" y="0"/>
            <a:ext cx="3854548" cy="2962656"/>
          </a:xfrm>
          <a:custGeom>
            <a:avLst/>
            <a:gdLst>
              <a:gd name="connsiteX0" fmla="*/ 0 w 12198096"/>
              <a:gd name="connsiteY0" fmla="*/ 0 h 2962656"/>
              <a:gd name="connsiteX1" fmla="*/ 12198096 w 12198096"/>
              <a:gd name="connsiteY1" fmla="*/ 0 h 2962656"/>
              <a:gd name="connsiteX2" fmla="*/ 12198096 w 12198096"/>
              <a:gd name="connsiteY2" fmla="*/ 2962656 h 2962656"/>
              <a:gd name="connsiteX3" fmla="*/ 0 w 12198096"/>
              <a:gd name="connsiteY3" fmla="*/ 2962656 h 296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096" h="2962656">
                <a:moveTo>
                  <a:pt x="0" y="0"/>
                </a:moveTo>
                <a:lnTo>
                  <a:pt x="12198096" y="0"/>
                </a:lnTo>
                <a:lnTo>
                  <a:pt x="12198096" y="2962656"/>
                </a:lnTo>
                <a:lnTo>
                  <a:pt x="0" y="29626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337452" y="0"/>
            <a:ext cx="3854548" cy="2962656"/>
          </a:xfrm>
          <a:custGeom>
            <a:avLst/>
            <a:gdLst>
              <a:gd name="connsiteX0" fmla="*/ 0 w 12198096"/>
              <a:gd name="connsiteY0" fmla="*/ 0 h 2962656"/>
              <a:gd name="connsiteX1" fmla="*/ 12198096 w 12198096"/>
              <a:gd name="connsiteY1" fmla="*/ 0 h 2962656"/>
              <a:gd name="connsiteX2" fmla="*/ 12198096 w 12198096"/>
              <a:gd name="connsiteY2" fmla="*/ 2962656 h 2962656"/>
              <a:gd name="connsiteX3" fmla="*/ 0 w 12198096"/>
              <a:gd name="connsiteY3" fmla="*/ 2962656 h 296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096" h="2962656">
                <a:moveTo>
                  <a:pt x="0" y="0"/>
                </a:moveTo>
                <a:lnTo>
                  <a:pt x="12198096" y="0"/>
                </a:lnTo>
                <a:lnTo>
                  <a:pt x="12198096" y="2962656"/>
                </a:lnTo>
                <a:lnTo>
                  <a:pt x="0" y="29626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854548" cy="2962656"/>
          </a:xfrm>
          <a:custGeom>
            <a:avLst/>
            <a:gdLst>
              <a:gd name="connsiteX0" fmla="*/ 0 w 12198096"/>
              <a:gd name="connsiteY0" fmla="*/ 0 h 2962656"/>
              <a:gd name="connsiteX1" fmla="*/ 12198096 w 12198096"/>
              <a:gd name="connsiteY1" fmla="*/ 0 h 2962656"/>
              <a:gd name="connsiteX2" fmla="*/ 12198096 w 12198096"/>
              <a:gd name="connsiteY2" fmla="*/ 2962656 h 2962656"/>
              <a:gd name="connsiteX3" fmla="*/ 0 w 12198096"/>
              <a:gd name="connsiteY3" fmla="*/ 2962656 h 296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096" h="2962656">
                <a:moveTo>
                  <a:pt x="0" y="0"/>
                </a:moveTo>
                <a:lnTo>
                  <a:pt x="12198096" y="0"/>
                </a:lnTo>
                <a:lnTo>
                  <a:pt x="12198096" y="2962656"/>
                </a:lnTo>
                <a:lnTo>
                  <a:pt x="0" y="29626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6690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" y="3418449"/>
            <a:ext cx="6128826" cy="343955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8825" y="-1"/>
            <a:ext cx="6063175" cy="341844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591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47170B-14AD-49EC-8325-99515A5A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8E35865-6648-4F1D-B8FD-CD287D24A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A99640C-7549-4A93-BAAD-4DBF137D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9DC395-B7D6-4A5E-87A6-60025E7F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2F27FF2-55C8-46B8-9040-15568A93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43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30351" y="2139953"/>
            <a:ext cx="9089136" cy="22768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69928-9221-4293-B59A-7EBC4D93E2D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A6F1E-40CC-4F6A-9CE7-72803191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41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31"/>
          </p:nvPr>
        </p:nvSpPr>
        <p:spPr>
          <a:xfrm>
            <a:off x="347472" y="559143"/>
            <a:ext cx="3657600" cy="2531527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32"/>
          </p:nvPr>
        </p:nvSpPr>
        <p:spPr>
          <a:xfrm>
            <a:off x="4242816" y="559144"/>
            <a:ext cx="3730752" cy="5549556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33"/>
          </p:nvPr>
        </p:nvSpPr>
        <p:spPr>
          <a:xfrm>
            <a:off x="8211312" y="559143"/>
            <a:ext cx="3657600" cy="2531527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946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_02&amp;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8257732" y="928467"/>
            <a:ext cx="2883877" cy="51487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4745498" y="2883877"/>
            <a:ext cx="2883877" cy="319336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233265" y="2883877"/>
            <a:ext cx="2883877" cy="319336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4417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_02&amp;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2"/>
          <p:cNvSpPr>
            <a:spLocks noGrp="1"/>
          </p:cNvSpPr>
          <p:nvPr>
            <p:ph type="pic" sz="quarter" idx="40"/>
          </p:nvPr>
        </p:nvSpPr>
        <p:spPr>
          <a:xfrm>
            <a:off x="4638352" y="815925"/>
            <a:ext cx="1938134" cy="1814732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4" name="Picture Placeholder 22"/>
          <p:cNvSpPr>
            <a:spLocks noGrp="1"/>
          </p:cNvSpPr>
          <p:nvPr>
            <p:ph type="pic" sz="quarter" idx="41"/>
          </p:nvPr>
        </p:nvSpPr>
        <p:spPr>
          <a:xfrm>
            <a:off x="6957176" y="815925"/>
            <a:ext cx="1938134" cy="1814732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22"/>
          <p:cNvSpPr>
            <a:spLocks noGrp="1"/>
          </p:cNvSpPr>
          <p:nvPr>
            <p:ph type="pic" sz="quarter" idx="42"/>
          </p:nvPr>
        </p:nvSpPr>
        <p:spPr>
          <a:xfrm>
            <a:off x="9276000" y="815925"/>
            <a:ext cx="1938134" cy="1814732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22"/>
          <p:cNvSpPr>
            <a:spLocks noGrp="1"/>
          </p:cNvSpPr>
          <p:nvPr>
            <p:ph type="pic" sz="quarter" idx="43"/>
          </p:nvPr>
        </p:nvSpPr>
        <p:spPr>
          <a:xfrm>
            <a:off x="4638352" y="3584920"/>
            <a:ext cx="1938134" cy="1814732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44"/>
          </p:nvPr>
        </p:nvSpPr>
        <p:spPr>
          <a:xfrm>
            <a:off x="6957176" y="3584920"/>
            <a:ext cx="1938134" cy="1814732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45"/>
          </p:nvPr>
        </p:nvSpPr>
        <p:spPr>
          <a:xfrm>
            <a:off x="9276000" y="3584920"/>
            <a:ext cx="1938134" cy="1814732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825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397348"/>
            <a:ext cx="3024554" cy="3460652"/>
          </a:xfrm>
          <a:custGeom>
            <a:avLst/>
            <a:gdLst>
              <a:gd name="connsiteX0" fmla="*/ 0 w 6096000"/>
              <a:gd name="connsiteY0" fmla="*/ 0 h 2278800"/>
              <a:gd name="connsiteX1" fmla="*/ 6096000 w 6096000"/>
              <a:gd name="connsiteY1" fmla="*/ 0 h 2278800"/>
              <a:gd name="connsiteX2" fmla="*/ 6096000 w 6096000"/>
              <a:gd name="connsiteY2" fmla="*/ 2278800 h 2278800"/>
              <a:gd name="connsiteX3" fmla="*/ 0 w 6096000"/>
              <a:gd name="connsiteY3" fmla="*/ 2278800 h 227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2278800">
                <a:moveTo>
                  <a:pt x="0" y="0"/>
                </a:moveTo>
                <a:lnTo>
                  <a:pt x="6096000" y="0"/>
                </a:lnTo>
                <a:lnTo>
                  <a:pt x="6096000" y="2278800"/>
                </a:lnTo>
                <a:lnTo>
                  <a:pt x="0" y="227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24554" y="0"/>
            <a:ext cx="3024554" cy="3397348"/>
          </a:xfrm>
          <a:custGeom>
            <a:avLst/>
            <a:gdLst>
              <a:gd name="connsiteX0" fmla="*/ 0 w 6096000"/>
              <a:gd name="connsiteY0" fmla="*/ 0 h 2278800"/>
              <a:gd name="connsiteX1" fmla="*/ 6096000 w 6096000"/>
              <a:gd name="connsiteY1" fmla="*/ 0 h 2278800"/>
              <a:gd name="connsiteX2" fmla="*/ 6096000 w 6096000"/>
              <a:gd name="connsiteY2" fmla="*/ 2278800 h 2278800"/>
              <a:gd name="connsiteX3" fmla="*/ 0 w 6096000"/>
              <a:gd name="connsiteY3" fmla="*/ 2278800 h 227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2278800">
                <a:moveTo>
                  <a:pt x="0" y="0"/>
                </a:moveTo>
                <a:lnTo>
                  <a:pt x="6096000" y="0"/>
                </a:lnTo>
                <a:lnTo>
                  <a:pt x="6096000" y="2278800"/>
                </a:lnTo>
                <a:lnTo>
                  <a:pt x="0" y="227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049108" y="3397348"/>
            <a:ext cx="3118338" cy="3460652"/>
          </a:xfrm>
          <a:custGeom>
            <a:avLst/>
            <a:gdLst>
              <a:gd name="connsiteX0" fmla="*/ 0 w 6096000"/>
              <a:gd name="connsiteY0" fmla="*/ 0 h 2278800"/>
              <a:gd name="connsiteX1" fmla="*/ 6096000 w 6096000"/>
              <a:gd name="connsiteY1" fmla="*/ 0 h 2278800"/>
              <a:gd name="connsiteX2" fmla="*/ 6096000 w 6096000"/>
              <a:gd name="connsiteY2" fmla="*/ 2278800 h 2278800"/>
              <a:gd name="connsiteX3" fmla="*/ 0 w 6096000"/>
              <a:gd name="connsiteY3" fmla="*/ 2278800 h 227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2278800">
                <a:moveTo>
                  <a:pt x="0" y="0"/>
                </a:moveTo>
                <a:lnTo>
                  <a:pt x="6096000" y="0"/>
                </a:lnTo>
                <a:lnTo>
                  <a:pt x="6096000" y="2278800"/>
                </a:lnTo>
                <a:lnTo>
                  <a:pt x="0" y="227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9167446" y="0"/>
            <a:ext cx="3024554" cy="3397348"/>
          </a:xfrm>
          <a:custGeom>
            <a:avLst/>
            <a:gdLst>
              <a:gd name="connsiteX0" fmla="*/ 0 w 6096000"/>
              <a:gd name="connsiteY0" fmla="*/ 0 h 2278800"/>
              <a:gd name="connsiteX1" fmla="*/ 6096000 w 6096000"/>
              <a:gd name="connsiteY1" fmla="*/ 0 h 2278800"/>
              <a:gd name="connsiteX2" fmla="*/ 6096000 w 6096000"/>
              <a:gd name="connsiteY2" fmla="*/ 2278800 h 2278800"/>
              <a:gd name="connsiteX3" fmla="*/ 0 w 6096000"/>
              <a:gd name="connsiteY3" fmla="*/ 2278800 h 227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2278800">
                <a:moveTo>
                  <a:pt x="0" y="0"/>
                </a:moveTo>
                <a:lnTo>
                  <a:pt x="6096000" y="0"/>
                </a:lnTo>
                <a:lnTo>
                  <a:pt x="6096000" y="2278800"/>
                </a:lnTo>
                <a:lnTo>
                  <a:pt x="0" y="227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1081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Color_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87503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Color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2709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Color_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3221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735623" y="2002008"/>
            <a:ext cx="5257800" cy="3352800"/>
          </a:xfrm>
          <a:custGeom>
            <a:avLst/>
            <a:gdLst>
              <a:gd name="connsiteX0" fmla="*/ 0 w 5257800"/>
              <a:gd name="connsiteY0" fmla="*/ 0 h 3352800"/>
              <a:gd name="connsiteX1" fmla="*/ 5257800 w 5257800"/>
              <a:gd name="connsiteY1" fmla="*/ 0 h 3352800"/>
              <a:gd name="connsiteX2" fmla="*/ 5257800 w 5257800"/>
              <a:gd name="connsiteY2" fmla="*/ 3352800 h 3352800"/>
              <a:gd name="connsiteX3" fmla="*/ 0 w 5257800"/>
              <a:gd name="connsiteY3" fmla="*/ 33528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3352800">
                <a:moveTo>
                  <a:pt x="0" y="0"/>
                </a:moveTo>
                <a:lnTo>
                  <a:pt x="5257800" y="0"/>
                </a:lnTo>
                <a:lnTo>
                  <a:pt x="5257800" y="3352800"/>
                </a:lnTo>
                <a:lnTo>
                  <a:pt x="0" y="3352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9562"/>
      </p:ext>
    </p:extLst>
  </p:cSld>
  <p:clrMapOvr>
    <a:masterClrMapping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 flipH="1">
            <a:off x="6897984" y="1667136"/>
            <a:ext cx="3954866" cy="3441979"/>
          </a:xfrm>
          <a:custGeom>
            <a:avLst/>
            <a:gdLst>
              <a:gd name="connsiteX0" fmla="*/ 0 w 3954866"/>
              <a:gd name="connsiteY0" fmla="*/ 0 h 3441979"/>
              <a:gd name="connsiteX1" fmla="*/ 2038517 w 3954866"/>
              <a:gd name="connsiteY1" fmla="*/ 125028 h 3441979"/>
              <a:gd name="connsiteX2" fmla="*/ 3954866 w 3954866"/>
              <a:gd name="connsiteY2" fmla="*/ 3168706 h 3441979"/>
              <a:gd name="connsiteX3" fmla="*/ 1633961 w 3954866"/>
              <a:gd name="connsiteY3" fmla="*/ 3441979 h 344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866" h="3441979">
                <a:moveTo>
                  <a:pt x="0" y="0"/>
                </a:moveTo>
                <a:lnTo>
                  <a:pt x="2038517" y="125028"/>
                </a:lnTo>
                <a:lnTo>
                  <a:pt x="3954866" y="3168706"/>
                </a:lnTo>
                <a:lnTo>
                  <a:pt x="1633961" y="34419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655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3D1721A-74D2-4B80-A68E-8CA83BC8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4952C28-78FC-44CE-89E7-215D6CC4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D5614CB-0158-416A-BEE2-5C48956C3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DC515AF-18AA-4ADF-807E-D44A04A4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C07DA2C-DFCA-4838-8A33-8BA7D15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D4C283E-7353-4141-87B6-CA55C346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23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792727" y="1836007"/>
            <a:ext cx="4430158" cy="3035938"/>
          </a:xfrm>
          <a:custGeom>
            <a:avLst/>
            <a:gdLst>
              <a:gd name="connsiteX0" fmla="*/ 0 w 4430158"/>
              <a:gd name="connsiteY0" fmla="*/ 0 h 3035938"/>
              <a:gd name="connsiteX1" fmla="*/ 4430158 w 4430158"/>
              <a:gd name="connsiteY1" fmla="*/ 0 h 3035938"/>
              <a:gd name="connsiteX2" fmla="*/ 4430158 w 4430158"/>
              <a:gd name="connsiteY2" fmla="*/ 3035938 h 3035938"/>
              <a:gd name="connsiteX3" fmla="*/ 0 w 4430158"/>
              <a:gd name="connsiteY3" fmla="*/ 3035938 h 303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0158" h="3035938">
                <a:moveTo>
                  <a:pt x="0" y="0"/>
                </a:moveTo>
                <a:lnTo>
                  <a:pt x="4430158" y="0"/>
                </a:lnTo>
                <a:lnTo>
                  <a:pt x="4430158" y="3035938"/>
                </a:lnTo>
                <a:lnTo>
                  <a:pt x="0" y="30359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89842"/>
      </p:ext>
    </p:extLst>
  </p:cSld>
  <p:clrMapOvr>
    <a:masterClrMapping/>
  </p:clrMapOvr>
  <p:transition spd="slow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5305" y="2331418"/>
            <a:ext cx="2924838" cy="1826047"/>
          </a:xfrm>
          <a:custGeom>
            <a:avLst/>
            <a:gdLst>
              <a:gd name="connsiteX0" fmla="*/ 0 w 2924838"/>
              <a:gd name="connsiteY0" fmla="*/ 0 h 1826047"/>
              <a:gd name="connsiteX1" fmla="*/ 2924838 w 2924838"/>
              <a:gd name="connsiteY1" fmla="*/ 0 h 1826047"/>
              <a:gd name="connsiteX2" fmla="*/ 2924838 w 2924838"/>
              <a:gd name="connsiteY2" fmla="*/ 1826047 h 1826047"/>
              <a:gd name="connsiteX3" fmla="*/ 0 w 2924838"/>
              <a:gd name="connsiteY3" fmla="*/ 1826047 h 182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838" h="1826047">
                <a:moveTo>
                  <a:pt x="0" y="0"/>
                </a:moveTo>
                <a:lnTo>
                  <a:pt x="2924838" y="0"/>
                </a:lnTo>
                <a:lnTo>
                  <a:pt x="2924838" y="1826047"/>
                </a:lnTo>
                <a:lnTo>
                  <a:pt x="0" y="18260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2732339" y="2492187"/>
            <a:ext cx="1924114" cy="1404471"/>
          </a:xfrm>
          <a:custGeom>
            <a:avLst/>
            <a:gdLst>
              <a:gd name="connsiteX0" fmla="*/ 0 w 1924114"/>
              <a:gd name="connsiteY0" fmla="*/ 0 h 1404471"/>
              <a:gd name="connsiteX1" fmla="*/ 1924114 w 1924114"/>
              <a:gd name="connsiteY1" fmla="*/ 0 h 1404471"/>
              <a:gd name="connsiteX2" fmla="*/ 1924114 w 1924114"/>
              <a:gd name="connsiteY2" fmla="*/ 1404471 h 1404471"/>
              <a:gd name="connsiteX3" fmla="*/ 0 w 1924114"/>
              <a:gd name="connsiteY3" fmla="*/ 1404471 h 140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114" h="1404471">
                <a:moveTo>
                  <a:pt x="0" y="0"/>
                </a:moveTo>
                <a:lnTo>
                  <a:pt x="1924114" y="0"/>
                </a:lnTo>
                <a:lnTo>
                  <a:pt x="1924114" y="1404471"/>
                </a:lnTo>
                <a:lnTo>
                  <a:pt x="0" y="14044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519216" y="2492188"/>
            <a:ext cx="1924114" cy="1404471"/>
          </a:xfrm>
          <a:custGeom>
            <a:avLst/>
            <a:gdLst>
              <a:gd name="connsiteX0" fmla="*/ 0 w 1924114"/>
              <a:gd name="connsiteY0" fmla="*/ 0 h 1404471"/>
              <a:gd name="connsiteX1" fmla="*/ 1924114 w 1924114"/>
              <a:gd name="connsiteY1" fmla="*/ 0 h 1404471"/>
              <a:gd name="connsiteX2" fmla="*/ 1924114 w 1924114"/>
              <a:gd name="connsiteY2" fmla="*/ 1404471 h 1404471"/>
              <a:gd name="connsiteX3" fmla="*/ 0 w 1924114"/>
              <a:gd name="connsiteY3" fmla="*/ 1404471 h 140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114" h="1404471">
                <a:moveTo>
                  <a:pt x="0" y="0"/>
                </a:moveTo>
                <a:lnTo>
                  <a:pt x="1924114" y="0"/>
                </a:lnTo>
                <a:lnTo>
                  <a:pt x="1924114" y="1404471"/>
                </a:lnTo>
                <a:lnTo>
                  <a:pt x="0" y="14044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410"/>
      </p:ext>
    </p:extLst>
  </p:cSld>
  <p:clrMapOvr>
    <a:masterClrMapping/>
  </p:clrMapOvr>
  <p:transition spd="slow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A3291EA-CB82-432C-8828-B6E9F1C1CA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125353" cy="6878782"/>
          </a:xfrm>
          <a:custGeom>
            <a:avLst/>
            <a:gdLst>
              <a:gd name="connsiteX0" fmla="*/ 0 w 2125353"/>
              <a:gd name="connsiteY0" fmla="*/ 4216264 h 6878782"/>
              <a:gd name="connsiteX1" fmla="*/ 2125352 w 2125353"/>
              <a:gd name="connsiteY1" fmla="*/ 4216264 h 6878782"/>
              <a:gd name="connsiteX2" fmla="*/ 2125352 w 2125353"/>
              <a:gd name="connsiteY2" fmla="*/ 6878782 h 6878782"/>
              <a:gd name="connsiteX3" fmla="*/ 0 w 2125353"/>
              <a:gd name="connsiteY3" fmla="*/ 6878782 h 6878782"/>
              <a:gd name="connsiteX4" fmla="*/ 1 w 2125353"/>
              <a:gd name="connsiteY4" fmla="*/ 0 h 6878782"/>
              <a:gd name="connsiteX5" fmla="*/ 2125353 w 2125353"/>
              <a:gd name="connsiteY5" fmla="*/ 0 h 6878782"/>
              <a:gd name="connsiteX6" fmla="*/ 2125353 w 2125353"/>
              <a:gd name="connsiteY6" fmla="*/ 4112710 h 6878782"/>
              <a:gd name="connsiteX7" fmla="*/ 1 w 2125353"/>
              <a:gd name="connsiteY7" fmla="*/ 4112710 h 687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5353" h="6878782">
                <a:moveTo>
                  <a:pt x="0" y="4216264"/>
                </a:moveTo>
                <a:lnTo>
                  <a:pt x="2125352" y="4216264"/>
                </a:lnTo>
                <a:lnTo>
                  <a:pt x="2125352" y="6878782"/>
                </a:lnTo>
                <a:lnTo>
                  <a:pt x="0" y="6878782"/>
                </a:lnTo>
                <a:close/>
                <a:moveTo>
                  <a:pt x="1" y="0"/>
                </a:moveTo>
                <a:lnTo>
                  <a:pt x="2125353" y="0"/>
                </a:lnTo>
                <a:lnTo>
                  <a:pt x="2125353" y="4112710"/>
                </a:lnTo>
                <a:lnTo>
                  <a:pt x="1" y="41127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B90C8893-10C3-48EA-B933-BE08919805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27778" y="0"/>
            <a:ext cx="2125354" cy="6878782"/>
          </a:xfrm>
          <a:custGeom>
            <a:avLst/>
            <a:gdLst>
              <a:gd name="connsiteX0" fmla="*/ 0 w 2125354"/>
              <a:gd name="connsiteY0" fmla="*/ 2700108 h 6878782"/>
              <a:gd name="connsiteX1" fmla="*/ 2125352 w 2125354"/>
              <a:gd name="connsiteY1" fmla="*/ 2700108 h 6878782"/>
              <a:gd name="connsiteX2" fmla="*/ 2125352 w 2125354"/>
              <a:gd name="connsiteY2" fmla="*/ 6878782 h 6878782"/>
              <a:gd name="connsiteX3" fmla="*/ 0 w 2125354"/>
              <a:gd name="connsiteY3" fmla="*/ 6878782 h 6878782"/>
              <a:gd name="connsiteX4" fmla="*/ 2 w 2125354"/>
              <a:gd name="connsiteY4" fmla="*/ 0 h 6878782"/>
              <a:gd name="connsiteX5" fmla="*/ 2125354 w 2125354"/>
              <a:gd name="connsiteY5" fmla="*/ 0 h 6878782"/>
              <a:gd name="connsiteX6" fmla="*/ 2125354 w 2125354"/>
              <a:gd name="connsiteY6" fmla="*/ 2620488 h 6878782"/>
              <a:gd name="connsiteX7" fmla="*/ 2 w 2125354"/>
              <a:gd name="connsiteY7" fmla="*/ 2620488 h 687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5354" h="6878782">
                <a:moveTo>
                  <a:pt x="0" y="2700108"/>
                </a:moveTo>
                <a:lnTo>
                  <a:pt x="2125352" y="2700108"/>
                </a:lnTo>
                <a:lnTo>
                  <a:pt x="2125352" y="6878782"/>
                </a:lnTo>
                <a:lnTo>
                  <a:pt x="0" y="6878782"/>
                </a:lnTo>
                <a:close/>
                <a:moveTo>
                  <a:pt x="2" y="0"/>
                </a:moveTo>
                <a:lnTo>
                  <a:pt x="2125354" y="0"/>
                </a:lnTo>
                <a:lnTo>
                  <a:pt x="2125354" y="2620488"/>
                </a:lnTo>
                <a:lnTo>
                  <a:pt x="2" y="26204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2DD53ED3-5682-4F90-89A4-71BD57AB36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56" y="1"/>
            <a:ext cx="2125353" cy="6878782"/>
          </a:xfrm>
          <a:custGeom>
            <a:avLst/>
            <a:gdLst>
              <a:gd name="connsiteX0" fmla="*/ 0 w 2125353"/>
              <a:gd name="connsiteY0" fmla="*/ 4216264 h 6878782"/>
              <a:gd name="connsiteX1" fmla="*/ 2125352 w 2125353"/>
              <a:gd name="connsiteY1" fmla="*/ 4216264 h 6878782"/>
              <a:gd name="connsiteX2" fmla="*/ 2125352 w 2125353"/>
              <a:gd name="connsiteY2" fmla="*/ 6878782 h 6878782"/>
              <a:gd name="connsiteX3" fmla="*/ 0 w 2125353"/>
              <a:gd name="connsiteY3" fmla="*/ 6878782 h 6878782"/>
              <a:gd name="connsiteX4" fmla="*/ 1 w 2125353"/>
              <a:gd name="connsiteY4" fmla="*/ 0 h 6878782"/>
              <a:gd name="connsiteX5" fmla="*/ 2125353 w 2125353"/>
              <a:gd name="connsiteY5" fmla="*/ 0 h 6878782"/>
              <a:gd name="connsiteX6" fmla="*/ 2125353 w 2125353"/>
              <a:gd name="connsiteY6" fmla="*/ 4112710 h 6878782"/>
              <a:gd name="connsiteX7" fmla="*/ 1 w 2125353"/>
              <a:gd name="connsiteY7" fmla="*/ 4112710 h 687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5353" h="6878782">
                <a:moveTo>
                  <a:pt x="0" y="4216264"/>
                </a:moveTo>
                <a:lnTo>
                  <a:pt x="2125352" y="4216264"/>
                </a:lnTo>
                <a:lnTo>
                  <a:pt x="2125352" y="6878782"/>
                </a:lnTo>
                <a:lnTo>
                  <a:pt x="0" y="6878782"/>
                </a:lnTo>
                <a:close/>
                <a:moveTo>
                  <a:pt x="1" y="0"/>
                </a:moveTo>
                <a:lnTo>
                  <a:pt x="2125353" y="0"/>
                </a:lnTo>
                <a:lnTo>
                  <a:pt x="2125353" y="4112710"/>
                </a:lnTo>
                <a:lnTo>
                  <a:pt x="1" y="41127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84835"/>
      </p:ext>
    </p:extLst>
  </p:cSld>
  <p:clrMapOvr>
    <a:masterClrMapping/>
  </p:clrMapOvr>
  <p:transition spd="slow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83FE126-545A-420B-BBCC-F408F3F6C0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8915" y="1006910"/>
            <a:ext cx="4909726" cy="4872314"/>
          </a:xfrm>
          <a:custGeom>
            <a:avLst/>
            <a:gdLst>
              <a:gd name="connsiteX0" fmla="*/ 2391376 w 4909726"/>
              <a:gd name="connsiteY0" fmla="*/ 2678369 h 4872314"/>
              <a:gd name="connsiteX1" fmla="*/ 2608668 w 4909726"/>
              <a:gd name="connsiteY1" fmla="*/ 2768376 h 4872314"/>
              <a:gd name="connsiteX2" fmla="*/ 2608668 w 4909726"/>
              <a:gd name="connsiteY2" fmla="*/ 3202962 h 4872314"/>
              <a:gd name="connsiteX3" fmla="*/ 1029321 w 4909726"/>
              <a:gd name="connsiteY3" fmla="*/ 4782308 h 4872314"/>
              <a:gd name="connsiteX4" fmla="*/ 594734 w 4909726"/>
              <a:gd name="connsiteY4" fmla="*/ 4782308 h 4872314"/>
              <a:gd name="connsiteX5" fmla="*/ 594735 w 4909726"/>
              <a:gd name="connsiteY5" fmla="*/ 4782308 h 4872314"/>
              <a:gd name="connsiteX6" fmla="*/ 594736 w 4909726"/>
              <a:gd name="connsiteY6" fmla="*/ 4347723 h 4872314"/>
              <a:gd name="connsiteX7" fmla="*/ 2174083 w 4909726"/>
              <a:gd name="connsiteY7" fmla="*/ 2768376 h 4872314"/>
              <a:gd name="connsiteX8" fmla="*/ 2391376 w 4909726"/>
              <a:gd name="connsiteY8" fmla="*/ 2678369 h 4872314"/>
              <a:gd name="connsiteX9" fmla="*/ 3585596 w 4909726"/>
              <a:gd name="connsiteY9" fmla="*/ 2448519 h 4872314"/>
              <a:gd name="connsiteX10" fmla="*/ 3802888 w 4909726"/>
              <a:gd name="connsiteY10" fmla="*/ 2538525 h 4872314"/>
              <a:gd name="connsiteX11" fmla="*/ 3802888 w 4909726"/>
              <a:gd name="connsiteY11" fmla="*/ 2973111 h 4872314"/>
              <a:gd name="connsiteX12" fmla="*/ 2223541 w 4909726"/>
              <a:gd name="connsiteY12" fmla="*/ 4552458 h 4872314"/>
              <a:gd name="connsiteX13" fmla="*/ 1788955 w 4909726"/>
              <a:gd name="connsiteY13" fmla="*/ 4552457 h 4872314"/>
              <a:gd name="connsiteX14" fmla="*/ 1788956 w 4909726"/>
              <a:gd name="connsiteY14" fmla="*/ 4552457 h 4872314"/>
              <a:gd name="connsiteX15" fmla="*/ 1788956 w 4909726"/>
              <a:gd name="connsiteY15" fmla="*/ 4117871 h 4872314"/>
              <a:gd name="connsiteX16" fmla="*/ 3368303 w 4909726"/>
              <a:gd name="connsiteY16" fmla="*/ 2538524 h 4872314"/>
              <a:gd name="connsiteX17" fmla="*/ 3585596 w 4909726"/>
              <a:gd name="connsiteY17" fmla="*/ 2448519 h 4872314"/>
              <a:gd name="connsiteX18" fmla="*/ 4602427 w 4909726"/>
              <a:gd name="connsiteY18" fmla="*/ 2397915 h 4872314"/>
              <a:gd name="connsiteX19" fmla="*/ 4819720 w 4909726"/>
              <a:gd name="connsiteY19" fmla="*/ 2487921 h 4872314"/>
              <a:gd name="connsiteX20" fmla="*/ 4819720 w 4909726"/>
              <a:gd name="connsiteY20" fmla="*/ 2922507 h 4872314"/>
              <a:gd name="connsiteX21" fmla="*/ 3240372 w 4909726"/>
              <a:gd name="connsiteY21" fmla="*/ 4501854 h 4872314"/>
              <a:gd name="connsiteX22" fmla="*/ 2805786 w 4909726"/>
              <a:gd name="connsiteY22" fmla="*/ 4501854 h 4872314"/>
              <a:gd name="connsiteX23" fmla="*/ 2805787 w 4909726"/>
              <a:gd name="connsiteY23" fmla="*/ 4501854 h 4872314"/>
              <a:gd name="connsiteX24" fmla="*/ 2805787 w 4909726"/>
              <a:gd name="connsiteY24" fmla="*/ 4067267 h 4872314"/>
              <a:gd name="connsiteX25" fmla="*/ 4385133 w 4909726"/>
              <a:gd name="connsiteY25" fmla="*/ 2487921 h 4872314"/>
              <a:gd name="connsiteX26" fmla="*/ 4602427 w 4909726"/>
              <a:gd name="connsiteY26" fmla="*/ 2397915 h 4872314"/>
              <a:gd name="connsiteX27" fmla="*/ 4266325 w 4909726"/>
              <a:gd name="connsiteY27" fmla="*/ 1775879 h 4872314"/>
              <a:gd name="connsiteX28" fmla="*/ 4483618 w 4909726"/>
              <a:gd name="connsiteY28" fmla="*/ 1865884 h 4872314"/>
              <a:gd name="connsiteX29" fmla="*/ 4483617 w 4909726"/>
              <a:gd name="connsiteY29" fmla="*/ 2300472 h 4872314"/>
              <a:gd name="connsiteX30" fmla="*/ 4287628 w 4909726"/>
              <a:gd name="connsiteY30" fmla="*/ 2496460 h 4872314"/>
              <a:gd name="connsiteX31" fmla="*/ 3853042 w 4909726"/>
              <a:gd name="connsiteY31" fmla="*/ 2496460 h 4872314"/>
              <a:gd name="connsiteX32" fmla="*/ 3853043 w 4909726"/>
              <a:gd name="connsiteY32" fmla="*/ 2496460 h 4872314"/>
              <a:gd name="connsiteX33" fmla="*/ 3853043 w 4909726"/>
              <a:gd name="connsiteY33" fmla="*/ 2061873 h 4872314"/>
              <a:gd name="connsiteX34" fmla="*/ 4049031 w 4909726"/>
              <a:gd name="connsiteY34" fmla="*/ 1865884 h 4872314"/>
              <a:gd name="connsiteX35" fmla="*/ 4266325 w 4909726"/>
              <a:gd name="connsiteY35" fmla="*/ 1775879 h 4872314"/>
              <a:gd name="connsiteX36" fmla="*/ 2743584 w 4909726"/>
              <a:gd name="connsiteY36" fmla="*/ 1346680 h 4872314"/>
              <a:gd name="connsiteX37" fmla="*/ 2960877 w 4909726"/>
              <a:gd name="connsiteY37" fmla="*/ 1436685 h 4872314"/>
              <a:gd name="connsiteX38" fmla="*/ 2960877 w 4909726"/>
              <a:gd name="connsiteY38" fmla="*/ 1871272 h 4872314"/>
              <a:gd name="connsiteX39" fmla="*/ 1381529 w 4909726"/>
              <a:gd name="connsiteY39" fmla="*/ 3450618 h 4872314"/>
              <a:gd name="connsiteX40" fmla="*/ 946942 w 4909726"/>
              <a:gd name="connsiteY40" fmla="*/ 3450618 h 4872314"/>
              <a:gd name="connsiteX41" fmla="*/ 946944 w 4909726"/>
              <a:gd name="connsiteY41" fmla="*/ 3450618 h 4872314"/>
              <a:gd name="connsiteX42" fmla="*/ 946944 w 4909726"/>
              <a:gd name="connsiteY42" fmla="*/ 3016032 h 4872314"/>
              <a:gd name="connsiteX43" fmla="*/ 2526290 w 4909726"/>
              <a:gd name="connsiteY43" fmla="*/ 1436685 h 4872314"/>
              <a:gd name="connsiteX44" fmla="*/ 2743584 w 4909726"/>
              <a:gd name="connsiteY44" fmla="*/ 1346680 h 4872314"/>
              <a:gd name="connsiteX45" fmla="*/ 1886646 w 4909726"/>
              <a:gd name="connsiteY45" fmla="*/ 1224259 h 4872314"/>
              <a:gd name="connsiteX46" fmla="*/ 2103938 w 4909726"/>
              <a:gd name="connsiteY46" fmla="*/ 1314265 h 4872314"/>
              <a:gd name="connsiteX47" fmla="*/ 2103938 w 4909726"/>
              <a:gd name="connsiteY47" fmla="*/ 1748852 h 4872314"/>
              <a:gd name="connsiteX48" fmla="*/ 524590 w 4909726"/>
              <a:gd name="connsiteY48" fmla="*/ 3328198 h 4872314"/>
              <a:gd name="connsiteX49" fmla="*/ 90004 w 4909726"/>
              <a:gd name="connsiteY49" fmla="*/ 3328198 h 4872314"/>
              <a:gd name="connsiteX50" fmla="*/ 90005 w 4909726"/>
              <a:gd name="connsiteY50" fmla="*/ 3328198 h 4872314"/>
              <a:gd name="connsiteX51" fmla="*/ 90005 w 4909726"/>
              <a:gd name="connsiteY51" fmla="*/ 2893612 h 4872314"/>
              <a:gd name="connsiteX52" fmla="*/ 1669353 w 4909726"/>
              <a:gd name="connsiteY52" fmla="*/ 1314266 h 4872314"/>
              <a:gd name="connsiteX53" fmla="*/ 1886646 w 4909726"/>
              <a:gd name="connsiteY53" fmla="*/ 1224259 h 4872314"/>
              <a:gd name="connsiteX54" fmla="*/ 4442598 w 4909726"/>
              <a:gd name="connsiteY54" fmla="*/ 620877 h 4872314"/>
              <a:gd name="connsiteX55" fmla="*/ 4659890 w 4909726"/>
              <a:gd name="connsiteY55" fmla="*/ 710883 h 4872314"/>
              <a:gd name="connsiteX56" fmla="*/ 4659890 w 4909726"/>
              <a:gd name="connsiteY56" fmla="*/ 1145469 h 4872314"/>
              <a:gd name="connsiteX57" fmla="*/ 3080543 w 4909726"/>
              <a:gd name="connsiteY57" fmla="*/ 2724816 h 4872314"/>
              <a:gd name="connsiteX58" fmla="*/ 2645956 w 4909726"/>
              <a:gd name="connsiteY58" fmla="*/ 2724816 h 4872314"/>
              <a:gd name="connsiteX59" fmla="*/ 2645958 w 4909726"/>
              <a:gd name="connsiteY59" fmla="*/ 2724816 h 4872314"/>
              <a:gd name="connsiteX60" fmla="*/ 2645958 w 4909726"/>
              <a:gd name="connsiteY60" fmla="*/ 2290229 h 4872314"/>
              <a:gd name="connsiteX61" fmla="*/ 4225304 w 4909726"/>
              <a:gd name="connsiteY61" fmla="*/ 710883 h 4872314"/>
              <a:gd name="connsiteX62" fmla="*/ 4442598 w 4909726"/>
              <a:gd name="connsiteY62" fmla="*/ 620877 h 4872314"/>
              <a:gd name="connsiteX63" fmla="*/ 2912863 w 4909726"/>
              <a:gd name="connsiteY63" fmla="*/ 200110 h 4872314"/>
              <a:gd name="connsiteX64" fmla="*/ 3130155 w 4909726"/>
              <a:gd name="connsiteY64" fmla="*/ 290116 h 4872314"/>
              <a:gd name="connsiteX65" fmla="*/ 3130155 w 4909726"/>
              <a:gd name="connsiteY65" fmla="*/ 724702 h 4872314"/>
              <a:gd name="connsiteX66" fmla="*/ 2590798 w 4909726"/>
              <a:gd name="connsiteY66" fmla="*/ 1264059 h 4872314"/>
              <a:gd name="connsiteX67" fmla="*/ 2156212 w 4909726"/>
              <a:gd name="connsiteY67" fmla="*/ 1264058 h 4872314"/>
              <a:gd name="connsiteX68" fmla="*/ 2156213 w 4909726"/>
              <a:gd name="connsiteY68" fmla="*/ 1264059 h 4872314"/>
              <a:gd name="connsiteX69" fmla="*/ 2156213 w 4909726"/>
              <a:gd name="connsiteY69" fmla="*/ 829472 h 4872314"/>
              <a:gd name="connsiteX70" fmla="*/ 2695570 w 4909726"/>
              <a:gd name="connsiteY70" fmla="*/ 290115 h 4872314"/>
              <a:gd name="connsiteX71" fmla="*/ 2912863 w 4909726"/>
              <a:gd name="connsiteY71" fmla="*/ 200110 h 4872314"/>
              <a:gd name="connsiteX72" fmla="*/ 4067441 w 4909726"/>
              <a:gd name="connsiteY72" fmla="*/ 21898 h 4872314"/>
              <a:gd name="connsiteX73" fmla="*/ 4284734 w 4909726"/>
              <a:gd name="connsiteY73" fmla="*/ 111903 h 4872314"/>
              <a:gd name="connsiteX74" fmla="*/ 4284734 w 4909726"/>
              <a:gd name="connsiteY74" fmla="*/ 546490 h 4872314"/>
              <a:gd name="connsiteX75" fmla="*/ 3451331 w 4909726"/>
              <a:gd name="connsiteY75" fmla="*/ 1379890 h 4872314"/>
              <a:gd name="connsiteX76" fmla="*/ 3016746 w 4909726"/>
              <a:gd name="connsiteY76" fmla="*/ 1379890 h 4872314"/>
              <a:gd name="connsiteX77" fmla="*/ 3016747 w 4909726"/>
              <a:gd name="connsiteY77" fmla="*/ 945303 h 4872314"/>
              <a:gd name="connsiteX78" fmla="*/ 3850148 w 4909726"/>
              <a:gd name="connsiteY78" fmla="*/ 111903 h 4872314"/>
              <a:gd name="connsiteX79" fmla="*/ 4067441 w 4909726"/>
              <a:gd name="connsiteY79" fmla="*/ 21898 h 4872314"/>
              <a:gd name="connsiteX80" fmla="*/ 2123990 w 4909726"/>
              <a:gd name="connsiteY80" fmla="*/ 0 h 4872314"/>
              <a:gd name="connsiteX81" fmla="*/ 2341284 w 4909726"/>
              <a:gd name="connsiteY81" fmla="*/ 90007 h 4872314"/>
              <a:gd name="connsiteX82" fmla="*/ 2341284 w 4909726"/>
              <a:gd name="connsiteY82" fmla="*/ 524593 h 4872314"/>
              <a:gd name="connsiteX83" fmla="*/ 761936 w 4909726"/>
              <a:gd name="connsiteY83" fmla="*/ 2103940 h 4872314"/>
              <a:gd name="connsiteX84" fmla="*/ 327349 w 4909726"/>
              <a:gd name="connsiteY84" fmla="*/ 2103940 h 4872314"/>
              <a:gd name="connsiteX85" fmla="*/ 327351 w 4909726"/>
              <a:gd name="connsiteY85" fmla="*/ 2103940 h 4872314"/>
              <a:gd name="connsiteX86" fmla="*/ 327351 w 4909726"/>
              <a:gd name="connsiteY86" fmla="*/ 1669353 h 4872314"/>
              <a:gd name="connsiteX87" fmla="*/ 1906698 w 4909726"/>
              <a:gd name="connsiteY87" fmla="*/ 90007 h 4872314"/>
              <a:gd name="connsiteX88" fmla="*/ 2123990 w 4909726"/>
              <a:gd name="connsiteY88" fmla="*/ 0 h 487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909726" h="4872314">
                <a:moveTo>
                  <a:pt x="2391376" y="2678369"/>
                </a:moveTo>
                <a:cubicBezTo>
                  <a:pt x="2470021" y="2678370"/>
                  <a:pt x="2548665" y="2708372"/>
                  <a:pt x="2608668" y="2768376"/>
                </a:cubicBezTo>
                <a:cubicBezTo>
                  <a:pt x="2728676" y="2888384"/>
                  <a:pt x="2728676" y="3082954"/>
                  <a:pt x="2608668" y="3202962"/>
                </a:cubicBezTo>
                <a:cubicBezTo>
                  <a:pt x="2082220" y="3729411"/>
                  <a:pt x="1555770" y="4255860"/>
                  <a:pt x="1029321" y="4782308"/>
                </a:cubicBezTo>
                <a:cubicBezTo>
                  <a:pt x="909313" y="4902317"/>
                  <a:pt x="714743" y="4902317"/>
                  <a:pt x="594734" y="4782308"/>
                </a:cubicBezTo>
                <a:lnTo>
                  <a:pt x="594735" y="4782308"/>
                </a:lnTo>
                <a:cubicBezTo>
                  <a:pt x="474727" y="4662300"/>
                  <a:pt x="474728" y="4467731"/>
                  <a:pt x="594736" y="4347723"/>
                </a:cubicBezTo>
                <a:lnTo>
                  <a:pt x="2174083" y="2768376"/>
                </a:lnTo>
                <a:cubicBezTo>
                  <a:pt x="2234087" y="2708372"/>
                  <a:pt x="2312731" y="2678369"/>
                  <a:pt x="2391376" y="2678369"/>
                </a:cubicBezTo>
                <a:close/>
                <a:moveTo>
                  <a:pt x="3585596" y="2448519"/>
                </a:moveTo>
                <a:cubicBezTo>
                  <a:pt x="3664240" y="2448519"/>
                  <a:pt x="3742885" y="2478521"/>
                  <a:pt x="3802888" y="2538525"/>
                </a:cubicBezTo>
                <a:cubicBezTo>
                  <a:pt x="3922896" y="2658533"/>
                  <a:pt x="3922896" y="2853103"/>
                  <a:pt x="3802888" y="2973111"/>
                </a:cubicBezTo>
                <a:cubicBezTo>
                  <a:pt x="3276439" y="3499560"/>
                  <a:pt x="2749989" y="4026009"/>
                  <a:pt x="2223541" y="4552458"/>
                </a:cubicBezTo>
                <a:cubicBezTo>
                  <a:pt x="2103532" y="4672466"/>
                  <a:pt x="1908962" y="4672466"/>
                  <a:pt x="1788955" y="4552457"/>
                </a:cubicBezTo>
                <a:lnTo>
                  <a:pt x="1788956" y="4552457"/>
                </a:lnTo>
                <a:cubicBezTo>
                  <a:pt x="1668948" y="4432449"/>
                  <a:pt x="1668948" y="4237879"/>
                  <a:pt x="1788956" y="4117871"/>
                </a:cubicBezTo>
                <a:lnTo>
                  <a:pt x="3368303" y="2538524"/>
                </a:lnTo>
                <a:cubicBezTo>
                  <a:pt x="3428306" y="2478520"/>
                  <a:pt x="3506951" y="2448519"/>
                  <a:pt x="3585596" y="2448519"/>
                </a:cubicBezTo>
                <a:close/>
                <a:moveTo>
                  <a:pt x="4602427" y="2397915"/>
                </a:moveTo>
                <a:cubicBezTo>
                  <a:pt x="4681070" y="2397914"/>
                  <a:pt x="4759715" y="2427916"/>
                  <a:pt x="4819720" y="2487921"/>
                </a:cubicBezTo>
                <a:cubicBezTo>
                  <a:pt x="4939728" y="2607929"/>
                  <a:pt x="4939728" y="2802499"/>
                  <a:pt x="4819720" y="2922507"/>
                </a:cubicBezTo>
                <a:cubicBezTo>
                  <a:pt x="4293271" y="3448956"/>
                  <a:pt x="3766821" y="3975405"/>
                  <a:pt x="3240372" y="4501854"/>
                </a:cubicBezTo>
                <a:cubicBezTo>
                  <a:pt x="3120364" y="4621862"/>
                  <a:pt x="2925794" y="4621862"/>
                  <a:pt x="2805786" y="4501854"/>
                </a:cubicBezTo>
                <a:lnTo>
                  <a:pt x="2805787" y="4501854"/>
                </a:lnTo>
                <a:cubicBezTo>
                  <a:pt x="2685779" y="4381846"/>
                  <a:pt x="2685779" y="4187275"/>
                  <a:pt x="2805787" y="4067267"/>
                </a:cubicBezTo>
                <a:lnTo>
                  <a:pt x="4385133" y="2487921"/>
                </a:lnTo>
                <a:cubicBezTo>
                  <a:pt x="4445138" y="2427916"/>
                  <a:pt x="4523781" y="2397914"/>
                  <a:pt x="4602427" y="2397915"/>
                </a:cubicBezTo>
                <a:close/>
                <a:moveTo>
                  <a:pt x="4266325" y="1775879"/>
                </a:moveTo>
                <a:cubicBezTo>
                  <a:pt x="4344969" y="1775879"/>
                  <a:pt x="4423614" y="1805881"/>
                  <a:pt x="4483618" y="1865884"/>
                </a:cubicBezTo>
                <a:cubicBezTo>
                  <a:pt x="4603626" y="1985892"/>
                  <a:pt x="4603625" y="2180464"/>
                  <a:pt x="4483617" y="2300472"/>
                </a:cubicBezTo>
                <a:cubicBezTo>
                  <a:pt x="4418289" y="2365801"/>
                  <a:pt x="4352958" y="2431131"/>
                  <a:pt x="4287628" y="2496460"/>
                </a:cubicBezTo>
                <a:cubicBezTo>
                  <a:pt x="4167620" y="2616468"/>
                  <a:pt x="3973050" y="2616468"/>
                  <a:pt x="3853042" y="2496460"/>
                </a:cubicBezTo>
                <a:lnTo>
                  <a:pt x="3853043" y="2496460"/>
                </a:lnTo>
                <a:cubicBezTo>
                  <a:pt x="3733035" y="2376452"/>
                  <a:pt x="3733035" y="2181881"/>
                  <a:pt x="3853043" y="2061873"/>
                </a:cubicBezTo>
                <a:lnTo>
                  <a:pt x="4049031" y="1865884"/>
                </a:lnTo>
                <a:cubicBezTo>
                  <a:pt x="4109035" y="1805881"/>
                  <a:pt x="4187680" y="1775879"/>
                  <a:pt x="4266325" y="1775879"/>
                </a:cubicBezTo>
                <a:close/>
                <a:moveTo>
                  <a:pt x="2743584" y="1346680"/>
                </a:moveTo>
                <a:cubicBezTo>
                  <a:pt x="2822229" y="1346679"/>
                  <a:pt x="2900872" y="1376681"/>
                  <a:pt x="2960877" y="1436685"/>
                </a:cubicBezTo>
                <a:cubicBezTo>
                  <a:pt x="3080885" y="1556693"/>
                  <a:pt x="3080885" y="1751264"/>
                  <a:pt x="2960877" y="1871272"/>
                </a:cubicBezTo>
                <a:cubicBezTo>
                  <a:pt x="2434428" y="2397721"/>
                  <a:pt x="1907978" y="2924170"/>
                  <a:pt x="1381529" y="3450618"/>
                </a:cubicBezTo>
                <a:cubicBezTo>
                  <a:pt x="1261521" y="3570626"/>
                  <a:pt x="1066951" y="3570626"/>
                  <a:pt x="946942" y="3450618"/>
                </a:cubicBezTo>
                <a:lnTo>
                  <a:pt x="946944" y="3450618"/>
                </a:lnTo>
                <a:cubicBezTo>
                  <a:pt x="826936" y="3330610"/>
                  <a:pt x="826936" y="3136040"/>
                  <a:pt x="946944" y="3016032"/>
                </a:cubicBezTo>
                <a:lnTo>
                  <a:pt x="2526290" y="1436685"/>
                </a:lnTo>
                <a:cubicBezTo>
                  <a:pt x="2586294" y="1376682"/>
                  <a:pt x="2664940" y="1346679"/>
                  <a:pt x="2743584" y="1346680"/>
                </a:cubicBezTo>
                <a:close/>
                <a:moveTo>
                  <a:pt x="1886646" y="1224259"/>
                </a:moveTo>
                <a:cubicBezTo>
                  <a:pt x="1965291" y="1224259"/>
                  <a:pt x="2043935" y="1254262"/>
                  <a:pt x="2103938" y="1314265"/>
                </a:cubicBezTo>
                <a:cubicBezTo>
                  <a:pt x="2223946" y="1434273"/>
                  <a:pt x="2223946" y="1628844"/>
                  <a:pt x="2103938" y="1748852"/>
                </a:cubicBezTo>
                <a:cubicBezTo>
                  <a:pt x="1577491" y="2275301"/>
                  <a:pt x="1051040" y="2801750"/>
                  <a:pt x="524590" y="3328198"/>
                </a:cubicBezTo>
                <a:cubicBezTo>
                  <a:pt x="404583" y="3448207"/>
                  <a:pt x="210013" y="3448207"/>
                  <a:pt x="90004" y="3328198"/>
                </a:cubicBezTo>
                <a:lnTo>
                  <a:pt x="90005" y="3328198"/>
                </a:lnTo>
                <a:cubicBezTo>
                  <a:pt x="-30003" y="3208190"/>
                  <a:pt x="-30002" y="3013621"/>
                  <a:pt x="90005" y="2893612"/>
                </a:cubicBezTo>
                <a:lnTo>
                  <a:pt x="1669353" y="1314266"/>
                </a:lnTo>
                <a:cubicBezTo>
                  <a:pt x="1729357" y="1254262"/>
                  <a:pt x="1808002" y="1224259"/>
                  <a:pt x="1886646" y="1224259"/>
                </a:cubicBezTo>
                <a:close/>
                <a:moveTo>
                  <a:pt x="4442598" y="620877"/>
                </a:moveTo>
                <a:cubicBezTo>
                  <a:pt x="4521243" y="620877"/>
                  <a:pt x="4599887" y="650879"/>
                  <a:pt x="4659890" y="710883"/>
                </a:cubicBezTo>
                <a:cubicBezTo>
                  <a:pt x="4779898" y="830891"/>
                  <a:pt x="4779898" y="1025461"/>
                  <a:pt x="4659890" y="1145469"/>
                </a:cubicBezTo>
                <a:cubicBezTo>
                  <a:pt x="4133442" y="1671918"/>
                  <a:pt x="3606991" y="2198367"/>
                  <a:pt x="3080543" y="2724816"/>
                </a:cubicBezTo>
                <a:cubicBezTo>
                  <a:pt x="2960535" y="2844824"/>
                  <a:pt x="2765964" y="2844824"/>
                  <a:pt x="2645956" y="2724816"/>
                </a:cubicBezTo>
                <a:lnTo>
                  <a:pt x="2645958" y="2724816"/>
                </a:lnTo>
                <a:cubicBezTo>
                  <a:pt x="2525950" y="2604808"/>
                  <a:pt x="2525950" y="2410237"/>
                  <a:pt x="2645958" y="2290229"/>
                </a:cubicBezTo>
                <a:lnTo>
                  <a:pt x="4225304" y="710883"/>
                </a:lnTo>
                <a:cubicBezTo>
                  <a:pt x="4285309" y="650879"/>
                  <a:pt x="4363953" y="620877"/>
                  <a:pt x="4442598" y="620877"/>
                </a:cubicBezTo>
                <a:close/>
                <a:moveTo>
                  <a:pt x="2912863" y="200110"/>
                </a:moveTo>
                <a:cubicBezTo>
                  <a:pt x="2991507" y="200109"/>
                  <a:pt x="3070151" y="230112"/>
                  <a:pt x="3130155" y="290116"/>
                </a:cubicBezTo>
                <a:cubicBezTo>
                  <a:pt x="3250163" y="410124"/>
                  <a:pt x="3250163" y="604694"/>
                  <a:pt x="3130155" y="724702"/>
                </a:cubicBezTo>
                <a:cubicBezTo>
                  <a:pt x="2950371" y="904487"/>
                  <a:pt x="2770584" y="1084272"/>
                  <a:pt x="2590798" y="1264059"/>
                </a:cubicBezTo>
                <a:cubicBezTo>
                  <a:pt x="2470790" y="1384067"/>
                  <a:pt x="2276220" y="1384066"/>
                  <a:pt x="2156212" y="1264058"/>
                </a:cubicBezTo>
                <a:lnTo>
                  <a:pt x="2156213" y="1264059"/>
                </a:lnTo>
                <a:cubicBezTo>
                  <a:pt x="2036205" y="1144051"/>
                  <a:pt x="2036205" y="949480"/>
                  <a:pt x="2156213" y="829472"/>
                </a:cubicBezTo>
                <a:lnTo>
                  <a:pt x="2695570" y="290115"/>
                </a:lnTo>
                <a:cubicBezTo>
                  <a:pt x="2755573" y="230112"/>
                  <a:pt x="2834217" y="200110"/>
                  <a:pt x="2912863" y="200110"/>
                </a:cubicBezTo>
                <a:close/>
                <a:moveTo>
                  <a:pt x="4067441" y="21898"/>
                </a:moveTo>
                <a:cubicBezTo>
                  <a:pt x="4146085" y="21898"/>
                  <a:pt x="4224730" y="51899"/>
                  <a:pt x="4284734" y="111903"/>
                </a:cubicBezTo>
                <a:cubicBezTo>
                  <a:pt x="4404742" y="231911"/>
                  <a:pt x="4404741" y="426482"/>
                  <a:pt x="4284734" y="546490"/>
                </a:cubicBezTo>
                <a:cubicBezTo>
                  <a:pt x="4006934" y="824290"/>
                  <a:pt x="3729133" y="1102089"/>
                  <a:pt x="3451331" y="1379890"/>
                </a:cubicBezTo>
                <a:cubicBezTo>
                  <a:pt x="3331324" y="1499897"/>
                  <a:pt x="3136754" y="1499898"/>
                  <a:pt x="3016746" y="1379890"/>
                </a:cubicBezTo>
                <a:cubicBezTo>
                  <a:pt x="2896738" y="1259882"/>
                  <a:pt x="2896739" y="1065311"/>
                  <a:pt x="3016747" y="945303"/>
                </a:cubicBezTo>
                <a:lnTo>
                  <a:pt x="3850148" y="111903"/>
                </a:lnTo>
                <a:cubicBezTo>
                  <a:pt x="3910151" y="51900"/>
                  <a:pt x="3988797" y="21898"/>
                  <a:pt x="4067441" y="21898"/>
                </a:cubicBezTo>
                <a:close/>
                <a:moveTo>
                  <a:pt x="2123990" y="0"/>
                </a:moveTo>
                <a:cubicBezTo>
                  <a:pt x="2202636" y="1"/>
                  <a:pt x="2281279" y="30002"/>
                  <a:pt x="2341284" y="90007"/>
                </a:cubicBezTo>
                <a:cubicBezTo>
                  <a:pt x="2461292" y="210015"/>
                  <a:pt x="2461292" y="404585"/>
                  <a:pt x="2341284" y="524593"/>
                </a:cubicBezTo>
                <a:cubicBezTo>
                  <a:pt x="1814835" y="1051042"/>
                  <a:pt x="1288385" y="1577491"/>
                  <a:pt x="761936" y="2103940"/>
                </a:cubicBezTo>
                <a:cubicBezTo>
                  <a:pt x="641928" y="2223948"/>
                  <a:pt x="447357" y="2223948"/>
                  <a:pt x="327349" y="2103940"/>
                </a:cubicBezTo>
                <a:lnTo>
                  <a:pt x="327351" y="2103940"/>
                </a:lnTo>
                <a:cubicBezTo>
                  <a:pt x="207343" y="1983932"/>
                  <a:pt x="207343" y="1789361"/>
                  <a:pt x="327351" y="1669353"/>
                </a:cubicBezTo>
                <a:lnTo>
                  <a:pt x="1906698" y="90007"/>
                </a:lnTo>
                <a:cubicBezTo>
                  <a:pt x="1966702" y="30002"/>
                  <a:pt x="2045347" y="1"/>
                  <a:pt x="21239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8690"/>
      </p:ext>
    </p:extLst>
  </p:cSld>
  <p:clrMapOvr>
    <a:masterClrMapping/>
  </p:clrMapOvr>
  <p:transition spd="slow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AC280533-EF23-4C1B-A552-2C777CA32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86656" y="0"/>
            <a:ext cx="2724630" cy="5162843"/>
          </a:xfrm>
          <a:custGeom>
            <a:avLst/>
            <a:gdLst>
              <a:gd name="connsiteX0" fmla="*/ 0 w 2527492"/>
              <a:gd name="connsiteY0" fmla="*/ 0 h 4148666"/>
              <a:gd name="connsiteX1" fmla="*/ 2527492 w 2527492"/>
              <a:gd name="connsiteY1" fmla="*/ 0 h 4148666"/>
              <a:gd name="connsiteX2" fmla="*/ 2527492 w 2527492"/>
              <a:gd name="connsiteY2" fmla="*/ 4148666 h 4148666"/>
              <a:gd name="connsiteX3" fmla="*/ 0 w 2527492"/>
              <a:gd name="connsiteY3" fmla="*/ 4148666 h 414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492" h="4148666">
                <a:moveTo>
                  <a:pt x="0" y="0"/>
                </a:moveTo>
                <a:lnTo>
                  <a:pt x="2527492" y="0"/>
                </a:lnTo>
                <a:lnTo>
                  <a:pt x="2527492" y="4148666"/>
                </a:lnTo>
                <a:lnTo>
                  <a:pt x="0" y="41486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217812C8-8E29-402D-9FD4-2E4E40AA32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5999" y="3024554"/>
            <a:ext cx="6403269" cy="3605986"/>
          </a:xfrm>
          <a:custGeom>
            <a:avLst/>
            <a:gdLst>
              <a:gd name="connsiteX0" fmla="*/ 0 w 4119613"/>
              <a:gd name="connsiteY0" fmla="*/ 0 h 3226158"/>
              <a:gd name="connsiteX1" fmla="*/ 4119613 w 4119613"/>
              <a:gd name="connsiteY1" fmla="*/ 0 h 3226158"/>
              <a:gd name="connsiteX2" fmla="*/ 4119613 w 4119613"/>
              <a:gd name="connsiteY2" fmla="*/ 3226158 h 3226158"/>
              <a:gd name="connsiteX3" fmla="*/ 0 w 4119613"/>
              <a:gd name="connsiteY3" fmla="*/ 3226158 h 322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9613" h="3226158">
                <a:moveTo>
                  <a:pt x="0" y="0"/>
                </a:moveTo>
                <a:lnTo>
                  <a:pt x="4119613" y="0"/>
                </a:lnTo>
                <a:lnTo>
                  <a:pt x="4119613" y="3226158"/>
                </a:lnTo>
                <a:lnTo>
                  <a:pt x="0" y="32261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31"/>
          </p:nvPr>
        </p:nvSpPr>
        <p:spPr>
          <a:xfrm>
            <a:off x="18288" y="4389120"/>
            <a:ext cx="3989832" cy="2468880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33"/>
          </p:nvPr>
        </p:nvSpPr>
        <p:spPr>
          <a:xfrm>
            <a:off x="4105656" y="4389120"/>
            <a:ext cx="3989832" cy="2468880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6" name="Picture Placeholder 18"/>
          <p:cNvSpPr>
            <a:spLocks noGrp="1"/>
          </p:cNvSpPr>
          <p:nvPr>
            <p:ph type="pic" sz="quarter" idx="34"/>
          </p:nvPr>
        </p:nvSpPr>
        <p:spPr>
          <a:xfrm>
            <a:off x="8193024" y="4389120"/>
            <a:ext cx="3989832" cy="2468880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853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3BDF2B1C-5610-42EA-B634-FF544C77B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6826" y="451637"/>
            <a:ext cx="2720268" cy="2775799"/>
          </a:xfrm>
          <a:custGeom>
            <a:avLst/>
            <a:gdLst>
              <a:gd name="connsiteX0" fmla="*/ 0 w 2683565"/>
              <a:gd name="connsiteY0" fmla="*/ 0 h 3081131"/>
              <a:gd name="connsiteX1" fmla="*/ 2683565 w 2683565"/>
              <a:gd name="connsiteY1" fmla="*/ 0 h 3081131"/>
              <a:gd name="connsiteX2" fmla="*/ 2683565 w 2683565"/>
              <a:gd name="connsiteY2" fmla="*/ 3081131 h 3081131"/>
              <a:gd name="connsiteX3" fmla="*/ 0 w 2683565"/>
              <a:gd name="connsiteY3" fmla="*/ 3081131 h 308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3565" h="3081131">
                <a:moveTo>
                  <a:pt x="0" y="0"/>
                </a:moveTo>
                <a:lnTo>
                  <a:pt x="2683565" y="0"/>
                </a:lnTo>
                <a:lnTo>
                  <a:pt x="2683565" y="3081131"/>
                </a:lnTo>
                <a:lnTo>
                  <a:pt x="0" y="3081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F816E045-FCC1-461D-9622-4DB2680417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7207" y="444476"/>
            <a:ext cx="3501889" cy="5864091"/>
          </a:xfrm>
          <a:custGeom>
            <a:avLst/>
            <a:gdLst>
              <a:gd name="connsiteX0" fmla="*/ 0 w 3501889"/>
              <a:gd name="connsiteY0" fmla="*/ 0 h 6380925"/>
              <a:gd name="connsiteX1" fmla="*/ 3501889 w 3501889"/>
              <a:gd name="connsiteY1" fmla="*/ 0 h 6380925"/>
              <a:gd name="connsiteX2" fmla="*/ 3501889 w 3501889"/>
              <a:gd name="connsiteY2" fmla="*/ 6380925 h 6380925"/>
              <a:gd name="connsiteX3" fmla="*/ 0 w 3501889"/>
              <a:gd name="connsiteY3" fmla="*/ 6380925 h 638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1889" h="6380925">
                <a:moveTo>
                  <a:pt x="0" y="0"/>
                </a:moveTo>
                <a:lnTo>
                  <a:pt x="3501889" y="0"/>
                </a:lnTo>
                <a:lnTo>
                  <a:pt x="3501889" y="6380925"/>
                </a:lnTo>
                <a:lnTo>
                  <a:pt x="0" y="6380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1EAF3075-E563-4FAD-8EEE-51379EDD5E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6825" y="3532768"/>
            <a:ext cx="2720268" cy="2775799"/>
          </a:xfrm>
          <a:custGeom>
            <a:avLst/>
            <a:gdLst>
              <a:gd name="connsiteX0" fmla="*/ 0 w 2683565"/>
              <a:gd name="connsiteY0" fmla="*/ 0 h 3081131"/>
              <a:gd name="connsiteX1" fmla="*/ 2683565 w 2683565"/>
              <a:gd name="connsiteY1" fmla="*/ 0 h 3081131"/>
              <a:gd name="connsiteX2" fmla="*/ 2683565 w 2683565"/>
              <a:gd name="connsiteY2" fmla="*/ 3081131 h 3081131"/>
              <a:gd name="connsiteX3" fmla="*/ 0 w 2683565"/>
              <a:gd name="connsiteY3" fmla="*/ 3081131 h 308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3565" h="3081131">
                <a:moveTo>
                  <a:pt x="0" y="0"/>
                </a:moveTo>
                <a:lnTo>
                  <a:pt x="2683565" y="0"/>
                </a:lnTo>
                <a:lnTo>
                  <a:pt x="2683565" y="3081131"/>
                </a:lnTo>
                <a:lnTo>
                  <a:pt x="0" y="3081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2252"/>
      </p:ext>
    </p:extLst>
  </p:cSld>
  <p:clrMapOvr>
    <a:masterClrMapping/>
  </p:clrMapOvr>
  <p:transition spd="slow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852CFA43-F438-46C9-BBC8-5317283ED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58912" y="329185"/>
            <a:ext cx="2558912" cy="6254496"/>
          </a:xfrm>
          <a:custGeom>
            <a:avLst/>
            <a:gdLst>
              <a:gd name="connsiteX0" fmla="*/ 0 w 3821723"/>
              <a:gd name="connsiteY0" fmla="*/ 0 h 3317631"/>
              <a:gd name="connsiteX1" fmla="*/ 3821723 w 3821723"/>
              <a:gd name="connsiteY1" fmla="*/ 0 h 3317631"/>
              <a:gd name="connsiteX2" fmla="*/ 3821723 w 3821723"/>
              <a:gd name="connsiteY2" fmla="*/ 3317631 h 3317631"/>
              <a:gd name="connsiteX3" fmla="*/ 0 w 3821723"/>
              <a:gd name="connsiteY3" fmla="*/ 3317631 h 331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723" h="3317631">
                <a:moveTo>
                  <a:pt x="0" y="0"/>
                </a:moveTo>
                <a:lnTo>
                  <a:pt x="3821723" y="0"/>
                </a:lnTo>
                <a:lnTo>
                  <a:pt x="3821723" y="3317631"/>
                </a:lnTo>
                <a:lnTo>
                  <a:pt x="0" y="33176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852CFA43-F438-46C9-BBC8-5317283ED8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859536"/>
            <a:ext cx="2558912" cy="5102352"/>
          </a:xfrm>
          <a:custGeom>
            <a:avLst/>
            <a:gdLst>
              <a:gd name="connsiteX0" fmla="*/ 0 w 3821723"/>
              <a:gd name="connsiteY0" fmla="*/ 0 h 3317631"/>
              <a:gd name="connsiteX1" fmla="*/ 3821723 w 3821723"/>
              <a:gd name="connsiteY1" fmla="*/ 0 h 3317631"/>
              <a:gd name="connsiteX2" fmla="*/ 3821723 w 3821723"/>
              <a:gd name="connsiteY2" fmla="*/ 3317631 h 3317631"/>
              <a:gd name="connsiteX3" fmla="*/ 0 w 3821723"/>
              <a:gd name="connsiteY3" fmla="*/ 3317631 h 331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723" h="3317631">
                <a:moveTo>
                  <a:pt x="0" y="0"/>
                </a:moveTo>
                <a:lnTo>
                  <a:pt x="3821723" y="0"/>
                </a:lnTo>
                <a:lnTo>
                  <a:pt x="3821723" y="3317631"/>
                </a:lnTo>
                <a:lnTo>
                  <a:pt x="0" y="33176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852CFA43-F438-46C9-BBC8-5317283ED8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7824" y="859536"/>
            <a:ext cx="2558912" cy="5102352"/>
          </a:xfrm>
          <a:custGeom>
            <a:avLst/>
            <a:gdLst>
              <a:gd name="connsiteX0" fmla="*/ 0 w 3821723"/>
              <a:gd name="connsiteY0" fmla="*/ 0 h 3317631"/>
              <a:gd name="connsiteX1" fmla="*/ 3821723 w 3821723"/>
              <a:gd name="connsiteY1" fmla="*/ 0 h 3317631"/>
              <a:gd name="connsiteX2" fmla="*/ 3821723 w 3821723"/>
              <a:gd name="connsiteY2" fmla="*/ 3317631 h 3317631"/>
              <a:gd name="connsiteX3" fmla="*/ 0 w 3821723"/>
              <a:gd name="connsiteY3" fmla="*/ 3317631 h 331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723" h="3317631">
                <a:moveTo>
                  <a:pt x="0" y="0"/>
                </a:moveTo>
                <a:lnTo>
                  <a:pt x="3821723" y="0"/>
                </a:lnTo>
                <a:lnTo>
                  <a:pt x="3821723" y="3317631"/>
                </a:lnTo>
                <a:lnTo>
                  <a:pt x="0" y="33176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31"/>
          </p:nvPr>
        </p:nvSpPr>
        <p:spPr>
          <a:xfrm>
            <a:off x="0" y="4739315"/>
            <a:ext cx="2212848" cy="2118684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32"/>
          </p:nvPr>
        </p:nvSpPr>
        <p:spPr>
          <a:xfrm>
            <a:off x="2493264" y="4739315"/>
            <a:ext cx="2212848" cy="2118684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33"/>
          </p:nvPr>
        </p:nvSpPr>
        <p:spPr>
          <a:xfrm>
            <a:off x="4986528" y="4739315"/>
            <a:ext cx="2212848" cy="2118684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34"/>
          </p:nvPr>
        </p:nvSpPr>
        <p:spPr>
          <a:xfrm>
            <a:off x="0" y="2369657"/>
            <a:ext cx="2212848" cy="2118684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35"/>
          </p:nvPr>
        </p:nvSpPr>
        <p:spPr>
          <a:xfrm>
            <a:off x="2493264" y="2369657"/>
            <a:ext cx="2212848" cy="2118684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36"/>
          </p:nvPr>
        </p:nvSpPr>
        <p:spPr>
          <a:xfrm>
            <a:off x="0" y="0"/>
            <a:ext cx="2212848" cy="2118684"/>
          </a:xfrm>
          <a:custGeom>
            <a:avLst/>
            <a:gdLst>
              <a:gd name="connsiteX0" fmla="*/ 0 w 2441448"/>
              <a:gd name="connsiteY0" fmla="*/ 0 h 2286000"/>
              <a:gd name="connsiteX1" fmla="*/ 2441448 w 2441448"/>
              <a:gd name="connsiteY1" fmla="*/ 0 h 2286000"/>
              <a:gd name="connsiteX2" fmla="*/ 2441448 w 2441448"/>
              <a:gd name="connsiteY2" fmla="*/ 2286000 h 2286000"/>
              <a:gd name="connsiteX3" fmla="*/ 0 w 2441448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48" h="2286000">
                <a:moveTo>
                  <a:pt x="0" y="0"/>
                </a:moveTo>
                <a:lnTo>
                  <a:pt x="2441448" y="0"/>
                </a:lnTo>
                <a:lnTo>
                  <a:pt x="2441448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7036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B103E52-1BF0-4528-8578-492B372A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01A3D37-D734-44DD-BAB6-E43222DD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3A158D4-2D60-40DC-9BBC-752D29C1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18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974962-C8F4-4737-8850-376A3FE1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E196BD2-19CE-417D-8D1D-C9048A93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4FB7099-C967-48C8-9498-D39B2542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C66703C-F7E1-49FA-B11C-2B797BC23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BA01C9D-3193-44B3-9DD1-D9B8F5577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118CED3-9E70-4EF8-8D3A-3A98A195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2EE1FA6-D527-4865-80D8-9D332626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99EE8EF-DC92-4244-8171-FD9D77F0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9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EB06E1-AF3B-4153-9CD4-F798FA8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374F53D-2787-4C78-8D44-90B620E6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63A21C3-759D-468F-A2E5-545A06E6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FB563AE-2FCB-4335-983A-9F29B9A2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0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B103E52-1BF0-4528-8578-492B372A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01A3D37-D734-44DD-BAB6-E43222DD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3A158D4-2D60-40DC-9BBC-752D29C1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1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96B1A1-DFDC-4E53-93BF-46827B94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5789697-06C2-4557-89DF-C0EC1BC5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0FE258E-8C44-4B8C-B7D6-546536A02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81692B3-536A-40B1-A723-959C3051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1792DCD-9CE4-4251-B713-40CFD9C4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9429052-9E79-43D7-A853-DC749CBB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1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C66A768-71FA-4C14-ABF1-CC540FFB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DF8FB61-BBC4-40F7-A203-432332B06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4DBC1EE-A83E-4D4A-98AF-16A5FECA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D79DC3E-6ADA-4F13-A89B-DC2750CD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0C10B4D-B906-476B-B57F-452929F1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3E55F9B-9982-4A05-90EA-5E20A25C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0836D2F-A373-418E-9EED-3B3C9018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48CE2A0-C250-4CD3-B6BD-C2F46AFA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7BDF9CB-FB94-4935-B8C7-D48B2E802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8E46-575C-4BBE-9D7A-1EA176DBC1C0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7B2556B-1F81-4B57-BB8B-89736C093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1D4D33C-5ED5-422E-8E03-6D1110900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32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26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F247743-5786-4903-B41E-EC02977D4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800" b="221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F6065D8E-E978-4660-A7DB-11FDACD74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210349">
            <a:off x="2125702" y="-1070072"/>
            <a:ext cx="7837693" cy="86887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7085B4A6-BE93-4538-BCCA-01E6491B3F84}"/>
              </a:ext>
            </a:extLst>
          </p:cNvPr>
          <p:cNvSpPr txBox="1"/>
          <p:nvPr/>
        </p:nvSpPr>
        <p:spPr>
          <a:xfrm>
            <a:off x="4157007" y="2209409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7200" dirty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期中專題</a:t>
            </a:r>
            <a:endParaRPr lang="zh-CN" altLang="en-US" sz="7200" dirty="0">
              <a:solidFill>
                <a:srgbClr val="D8B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9" name="文本框 10">
            <a:extLst>
              <a:ext uri="{FF2B5EF4-FFF2-40B4-BE49-F238E27FC236}">
                <a16:creationId xmlns="" xmlns:a16="http://schemas.microsoft.com/office/drawing/2014/main" id="{7085B4A6-BE93-4538-BCCA-01E6491B3F84}"/>
              </a:ext>
            </a:extLst>
          </p:cNvPr>
          <p:cNvSpPr txBox="1"/>
          <p:nvPr/>
        </p:nvSpPr>
        <p:spPr>
          <a:xfrm>
            <a:off x="4140177" y="3409738"/>
            <a:ext cx="391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組員</a:t>
            </a:r>
            <a:r>
              <a:rPr lang="en-US" altLang="zh-TW" sz="20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: </a:t>
            </a:r>
            <a:r>
              <a:rPr lang="zh-TW" altLang="en-US" sz="20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 資工</a:t>
            </a:r>
            <a:r>
              <a:rPr lang="zh-TW" altLang="en-US" sz="2000" dirty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二</a:t>
            </a:r>
            <a:r>
              <a:rPr lang="zh-TW" altLang="en-US" sz="20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甲 </a:t>
            </a:r>
            <a:r>
              <a:rPr lang="en-US" altLang="zh-TW" sz="20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1094908 </a:t>
            </a:r>
            <a:r>
              <a:rPr lang="zh-TW" altLang="en-US" sz="20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柯美琪</a:t>
            </a:r>
            <a:endParaRPr lang="zh-CN" altLang="en-US" sz="2000" dirty="0">
              <a:solidFill>
                <a:srgbClr val="D8B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5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16200000">
            <a:off x="5827837" y="4137167"/>
            <a:ext cx="4733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Creative team</a:t>
            </a:r>
          </a:p>
        </p:txBody>
      </p:sp>
      <p:sp>
        <p:nvSpPr>
          <p:cNvPr id="43" name="Rectangle 42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9813467" y="2189108"/>
            <a:ext cx="2180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Creative team</a:t>
            </a:r>
          </a:p>
        </p:txBody>
      </p:sp>
      <p:sp>
        <p:nvSpPr>
          <p:cNvPr id="2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297D240B-429D-4A35-83CF-C2BEF8B30DF0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lang="zh-CN" altLang="en-US" sz="100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18" y="-15072"/>
            <a:ext cx="4172482" cy="687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/>
        </p:nvSpPr>
        <p:spPr>
          <a:xfrm>
            <a:off x="8034757" y="3011907"/>
            <a:ext cx="417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TW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系統介紹</a:t>
            </a:r>
            <a:endParaRPr lang="en-US" altLang="zh-TW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" y="293814"/>
            <a:ext cx="4783455" cy="558930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1841055"/>
            <a:ext cx="4089291" cy="476162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橢圓 12"/>
          <p:cNvSpPr/>
          <p:nvPr/>
        </p:nvSpPr>
        <p:spPr>
          <a:xfrm>
            <a:off x="2336800" y="4938235"/>
            <a:ext cx="944086" cy="944880"/>
          </a:xfrm>
          <a:prstGeom prst="ellipse">
            <a:avLst/>
          </a:prstGeom>
          <a:noFill/>
          <a:ln w="57150"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821680" y="5730715"/>
            <a:ext cx="944086" cy="94488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293723" y="4644070"/>
            <a:ext cx="944086" cy="94488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584960" y="2589218"/>
            <a:ext cx="944086" cy="944880"/>
          </a:xfrm>
          <a:prstGeom prst="ellipse">
            <a:avLst/>
          </a:prstGeom>
          <a:noFill/>
          <a:ln w="57150"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606800" y="2152943"/>
            <a:ext cx="1148080" cy="4724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2204720" y="3534098"/>
            <a:ext cx="416560" cy="1404137"/>
          </a:xfrm>
          <a:prstGeom prst="line">
            <a:avLst/>
          </a:prstGeom>
          <a:ln w="38100"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14" idx="7"/>
          </p:cNvCxnSpPr>
          <p:nvPr/>
        </p:nvCxnSpPr>
        <p:spPr>
          <a:xfrm flipH="1">
            <a:off x="6627508" y="5543705"/>
            <a:ext cx="6848" cy="3253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447800" y="2219365"/>
            <a:ext cx="124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25000"/>
                    <a:lumOff val="75000"/>
                  </a:schemeClr>
                </a:solidFill>
              </a:rPr>
              <a:t>目標音符</a:t>
            </a:r>
            <a:endParaRPr lang="zh-TW" altLang="en-US" b="1" dirty="0">
              <a:solidFill>
                <a:schemeClr val="accent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42990" y="4236166"/>
            <a:ext cx="124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C000"/>
                </a:solidFill>
              </a:rPr>
              <a:t>目標音符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627483" y="2440717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達到分數值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59" y="251882"/>
            <a:ext cx="5398442" cy="633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16200000">
            <a:off x="5827837" y="4137167"/>
            <a:ext cx="4733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Creative team</a:t>
            </a:r>
          </a:p>
        </p:txBody>
      </p:sp>
      <p:sp>
        <p:nvSpPr>
          <p:cNvPr id="43" name="Rectangle 42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9813467" y="2189108"/>
            <a:ext cx="2180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Creative team</a:t>
            </a:r>
          </a:p>
        </p:txBody>
      </p:sp>
      <p:sp>
        <p:nvSpPr>
          <p:cNvPr id="2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297D240B-429D-4A35-83CF-C2BEF8B30DF0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lang="zh-CN" altLang="en-US" sz="100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18" y="-15072"/>
            <a:ext cx="4172482" cy="687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/>
        </p:nvSpPr>
        <p:spPr>
          <a:xfrm>
            <a:off x="8034757" y="3011907"/>
            <a:ext cx="417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TW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系統介紹</a:t>
            </a:r>
            <a:endParaRPr lang="en-US" altLang="zh-TW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712720" y="3728720"/>
            <a:ext cx="1148080" cy="5974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267200" y="3728720"/>
            <a:ext cx="1148080" cy="5974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70576" y="4326206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重新開始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62763" y="4326206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離開遊戲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3F3BE35-F910-49A9-B4D9-95A58F69C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94" y="-2135777"/>
            <a:ext cx="11129554" cy="11129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5C9A44B-C622-40D2-920C-EF7A9DE8B019}"/>
              </a:ext>
            </a:extLst>
          </p:cNvPr>
          <p:cNvSpPr txBox="1"/>
          <p:nvPr/>
        </p:nvSpPr>
        <p:spPr>
          <a:xfrm>
            <a:off x="464193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系統設計</a:t>
            </a:r>
            <a:endParaRPr lang="zh-CN" altLang="en-US" sz="4800" dirty="0">
              <a:solidFill>
                <a:srgbClr val="D8B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pic>
        <p:nvPicPr>
          <p:cNvPr id="1027" name="Picture 3" descr="C:\Users\apple\Desktop\7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2" y="3428999"/>
            <a:ext cx="36607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3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占位符 39">
            <a:extLst>
              <a:ext uri="{FF2B5EF4-FFF2-40B4-BE49-F238E27FC236}">
                <a16:creationId xmlns="" xmlns:a16="http://schemas.microsoft.com/office/drawing/2014/main" id="{C8CD6ADB-EF30-4A6A-A717-09917048DD1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-1"/>
            <a:ext cx="6128824" cy="6858002"/>
          </a:xfrm>
        </p:spPr>
      </p:pic>
      <p:pic>
        <p:nvPicPr>
          <p:cNvPr id="36" name="图片占位符 35">
            <a:extLst>
              <a:ext uri="{FF2B5EF4-FFF2-40B4-BE49-F238E27FC236}">
                <a16:creationId xmlns="" xmlns:a16="http://schemas.microsoft.com/office/drawing/2014/main" id="{3FC9A1F9-C4C6-4B69-AC7C-BE8E429A4A2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28825" y="-1"/>
            <a:ext cx="6063175" cy="6858001"/>
          </a:xfrm>
        </p:spPr>
      </p:pic>
      <p:sp>
        <p:nvSpPr>
          <p:cNvPr id="22" name="Diamond 21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230487" y="2547616"/>
            <a:ext cx="1750771" cy="1769802"/>
          </a:xfrm>
          <a:prstGeom prst="diamond">
            <a:avLst/>
          </a:prstGeom>
          <a:gradFill>
            <a:gsLst>
              <a:gs pos="0">
                <a:schemeClr val="accent1"/>
              </a:gs>
              <a:gs pos="8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9" name="Diamond 8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470323" y="2778369"/>
            <a:ext cx="1294228" cy="1308296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" name="Rectangle 1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0" y="6071662"/>
            <a:ext cx="6128825" cy="78633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1" name="Rectangle 2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6128825" y="-2"/>
            <a:ext cx="6128825" cy="78633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6" name="TextBox 25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 txBox="1"/>
          <p:nvPr/>
        </p:nvSpPr>
        <p:spPr>
          <a:xfrm>
            <a:off x="8177573" y="4046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Medium" panose="02000000000000000000" pitchFamily="2" charset="0"/>
                <a:sym typeface="inpin heiti" panose="00000500000000000000" pitchFamily="2" charset="-122"/>
              </a:rPr>
              <a:t>函式概述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 Medium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27" name="TextBox 26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 txBox="1"/>
          <p:nvPr/>
        </p:nvSpPr>
        <p:spPr>
          <a:xfrm>
            <a:off x="2048751" y="61108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Medium" panose="02000000000000000000" pitchFamily="2" charset="0"/>
                <a:sym typeface="inpin heiti" panose="00000500000000000000" pitchFamily="2" charset="-122"/>
              </a:rPr>
              <a:t>初始設定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 Medium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3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61BB03D7-8482-4560-B155-45701B4F0CBE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953" y="1808950"/>
            <a:ext cx="6105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</a:rPr>
              <a:t>******************************************************************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//</a:t>
            </a:r>
            <a:r>
              <a:rPr lang="zh-TW" altLang="en-US" sz="1400" dirty="0" smtClean="0">
                <a:solidFill>
                  <a:schemeClr val="bg1"/>
                </a:solidFill>
              </a:rPr>
              <a:t>存放音符圖片的陣列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b="1" dirty="0" smtClean="0">
                <a:solidFill>
                  <a:schemeClr val="bg1"/>
                </a:solidFill>
              </a:rPr>
              <a:t>A </a:t>
            </a:r>
            <a:r>
              <a:rPr lang="en-US" altLang="zh-TW" sz="1400" b="1" dirty="0">
                <a:solidFill>
                  <a:schemeClr val="bg1"/>
                </a:solidFill>
              </a:rPr>
              <a:t>= new </a:t>
            </a:r>
            <a:r>
              <a:rPr lang="en-US" altLang="zh-TW" sz="1400" b="1" dirty="0" err="1">
                <a:solidFill>
                  <a:schemeClr val="bg1"/>
                </a:solidFill>
              </a:rPr>
              <a:t>PictureBox</a:t>
            </a:r>
            <a:r>
              <a:rPr lang="en-US" altLang="zh-TW" sz="1400" b="1" dirty="0">
                <a:solidFill>
                  <a:schemeClr val="bg1"/>
                </a:solidFill>
              </a:rPr>
              <a:t>[5] { pictureBox2, pictureBox3, pictureBox4, pictureBox5, pictureBox6 };</a:t>
            </a:r>
          </a:p>
          <a:p>
            <a:r>
              <a:rPr lang="en-US" altLang="zh-TW" sz="1400" b="1" dirty="0">
                <a:solidFill>
                  <a:schemeClr val="bg1"/>
                </a:solidFill>
              </a:rPr>
              <a:t> </a:t>
            </a:r>
            <a:endParaRPr lang="en-US" altLang="zh-TW" sz="1400" b="1" dirty="0" smtClean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//</a:t>
            </a:r>
            <a:r>
              <a:rPr lang="zh-TW" altLang="en-US" sz="1400" dirty="0" smtClean="0">
                <a:solidFill>
                  <a:schemeClr val="bg1"/>
                </a:solidFill>
              </a:rPr>
              <a:t>存放三個階段的分數值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b="1" dirty="0" smtClean="0">
                <a:solidFill>
                  <a:schemeClr val="bg1"/>
                </a:solidFill>
              </a:rPr>
              <a:t>B </a:t>
            </a:r>
            <a:r>
              <a:rPr lang="en-US" altLang="zh-TW" sz="1400" b="1" dirty="0">
                <a:solidFill>
                  <a:schemeClr val="bg1"/>
                </a:solidFill>
              </a:rPr>
              <a:t>= new </a:t>
            </a:r>
            <a:r>
              <a:rPr lang="en-US" altLang="zh-TW" sz="1400" b="1" dirty="0" err="1">
                <a:solidFill>
                  <a:schemeClr val="bg1"/>
                </a:solidFill>
              </a:rPr>
              <a:t>int</a:t>
            </a:r>
            <a:r>
              <a:rPr lang="en-US" altLang="zh-TW" sz="1400" b="1" dirty="0">
                <a:solidFill>
                  <a:schemeClr val="bg1"/>
                </a:solidFill>
              </a:rPr>
              <a:t>[3] { 0, 0, 0 };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b="1" dirty="0" smtClean="0">
                <a:solidFill>
                  <a:schemeClr val="bg1"/>
                </a:solidFill>
              </a:rPr>
              <a:t>location </a:t>
            </a:r>
            <a:r>
              <a:rPr lang="en-US" altLang="zh-TW" sz="1400" b="1" dirty="0">
                <a:solidFill>
                  <a:schemeClr val="bg1"/>
                </a:solidFill>
              </a:rPr>
              <a:t>= pictureBox1.Top;</a:t>
            </a:r>
          </a:p>
          <a:p>
            <a:r>
              <a:rPr lang="en-US" altLang="zh-TW" sz="1400" b="1" dirty="0">
                <a:solidFill>
                  <a:schemeClr val="bg1"/>
                </a:solidFill>
              </a:rPr>
              <a:t>            </a:t>
            </a:r>
            <a:endParaRPr lang="en-US" altLang="zh-TW" sz="1400" b="1" dirty="0" smtClean="0">
              <a:solidFill>
                <a:schemeClr val="bg1"/>
              </a:solidFill>
            </a:endParaRPr>
          </a:p>
          <a:p>
            <a:r>
              <a:rPr lang="en-US" altLang="zh-TW" sz="1400" b="1" dirty="0" err="1" smtClean="0">
                <a:solidFill>
                  <a:schemeClr val="bg1"/>
                </a:solidFill>
              </a:rPr>
              <a:t>hight</a:t>
            </a:r>
            <a:r>
              <a:rPr lang="en-US" altLang="zh-TW" sz="1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1400" b="1" dirty="0">
                <a:solidFill>
                  <a:schemeClr val="bg1"/>
                </a:solidFill>
              </a:rPr>
              <a:t>= 0;</a:t>
            </a:r>
          </a:p>
          <a:p>
            <a:r>
              <a:rPr lang="en-US" altLang="zh-TW" sz="1400" b="1" dirty="0">
                <a:solidFill>
                  <a:schemeClr val="bg1"/>
                </a:solidFill>
              </a:rPr>
              <a:t>            </a:t>
            </a:r>
            <a:endParaRPr lang="en-US" altLang="zh-TW" sz="1400" b="1" dirty="0" smtClean="0">
              <a:solidFill>
                <a:schemeClr val="bg1"/>
              </a:solidFill>
            </a:endParaRPr>
          </a:p>
          <a:p>
            <a:r>
              <a:rPr lang="en-US" altLang="zh-TW" sz="1400" b="1" dirty="0" smtClean="0">
                <a:solidFill>
                  <a:schemeClr val="bg1"/>
                </a:solidFill>
              </a:rPr>
              <a:t>life </a:t>
            </a:r>
            <a:r>
              <a:rPr lang="en-US" altLang="zh-TW" sz="1400" b="1" dirty="0">
                <a:solidFill>
                  <a:schemeClr val="bg1"/>
                </a:solidFill>
              </a:rPr>
              <a:t>= 10;</a:t>
            </a:r>
          </a:p>
          <a:p>
            <a:r>
              <a:rPr lang="en-US" altLang="zh-TW" sz="1400" b="1" dirty="0">
                <a:solidFill>
                  <a:schemeClr val="bg1"/>
                </a:solidFill>
              </a:rPr>
              <a:t>            </a:t>
            </a:r>
            <a:endParaRPr lang="en-US" altLang="zh-TW" sz="1400" b="1" dirty="0" smtClean="0">
              <a:solidFill>
                <a:schemeClr val="bg1"/>
              </a:solidFill>
            </a:endParaRPr>
          </a:p>
          <a:p>
            <a:r>
              <a:rPr lang="en-US" altLang="zh-TW" sz="1400" b="1" dirty="0" smtClean="0">
                <a:solidFill>
                  <a:schemeClr val="bg1"/>
                </a:solidFill>
              </a:rPr>
              <a:t>count </a:t>
            </a:r>
            <a:r>
              <a:rPr lang="en-US" altLang="zh-TW" sz="1400" b="1" dirty="0">
                <a:solidFill>
                  <a:schemeClr val="bg1"/>
                </a:solidFill>
              </a:rPr>
              <a:t>= 0;</a:t>
            </a:r>
          </a:p>
          <a:p>
            <a:r>
              <a:rPr lang="en-US" altLang="zh-TW" sz="1400" b="1" dirty="0">
                <a:solidFill>
                  <a:schemeClr val="bg1"/>
                </a:solidFill>
              </a:rPr>
              <a:t>            </a:t>
            </a:r>
            <a:endParaRPr lang="en-US" altLang="zh-TW" sz="1400" b="1" dirty="0" smtClean="0">
              <a:solidFill>
                <a:schemeClr val="bg1"/>
              </a:solidFill>
            </a:endParaRPr>
          </a:p>
          <a:p>
            <a:r>
              <a:rPr lang="en-US" altLang="zh-TW" sz="1400" b="1" dirty="0" smtClean="0">
                <a:solidFill>
                  <a:schemeClr val="bg1"/>
                </a:solidFill>
              </a:rPr>
              <a:t>speed </a:t>
            </a:r>
            <a:r>
              <a:rPr lang="en-US" altLang="zh-TW" sz="1400" b="1" dirty="0">
                <a:solidFill>
                  <a:schemeClr val="bg1"/>
                </a:solidFill>
              </a:rPr>
              <a:t>= 10;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98131" y="872659"/>
            <a:ext cx="48510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Form1_Load();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設定程式所需的初始值</a:t>
            </a:r>
            <a:endParaRPr lang="en-US" altLang="zh-TW" sz="2000" dirty="0" smtClean="0"/>
          </a:p>
          <a:p>
            <a:endParaRPr lang="en-US" altLang="zh-TW" sz="2400" b="1" dirty="0" smtClean="0"/>
          </a:p>
          <a:p>
            <a:r>
              <a:rPr lang="en-US" altLang="zh-TW" sz="2400" b="1" dirty="0" smtClean="0"/>
              <a:t>Form1_KeyDown();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抓取鍵盤使用情形</a:t>
            </a:r>
            <a:endParaRPr lang="en-US" altLang="zh-TW" sz="2000" b="1" dirty="0" smtClean="0"/>
          </a:p>
          <a:p>
            <a:endParaRPr lang="en-US" altLang="zh-TW" sz="2400" b="1" dirty="0" smtClean="0"/>
          </a:p>
          <a:p>
            <a:r>
              <a:rPr lang="en-US" altLang="zh-TW" sz="2400" b="1" dirty="0" smtClean="0"/>
              <a:t>play(count);</a:t>
            </a:r>
            <a:r>
              <a:rPr lang="en-US" altLang="zh-TW" sz="2000" dirty="0"/>
              <a:t> //</a:t>
            </a:r>
            <a:r>
              <a:rPr lang="zh-TW" altLang="en-US" sz="2000" dirty="0"/>
              <a:t>遊戲規則的處理</a:t>
            </a:r>
            <a:endParaRPr lang="en-US" altLang="zh-TW" sz="2400" dirty="0"/>
          </a:p>
          <a:p>
            <a:endParaRPr lang="en-US" altLang="zh-TW" sz="2400" b="1" dirty="0" smtClean="0"/>
          </a:p>
          <a:p>
            <a:r>
              <a:rPr lang="en-US" altLang="zh-TW" sz="2400" b="1" dirty="0" smtClean="0"/>
              <a:t>replay();</a:t>
            </a:r>
            <a:r>
              <a:rPr lang="en-US" altLang="zh-TW" sz="24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重新開始</a:t>
            </a:r>
            <a:endParaRPr lang="en-US" altLang="zh-TW" sz="2000" dirty="0"/>
          </a:p>
          <a:p>
            <a:endParaRPr lang="en-US" altLang="zh-TW" sz="2400" b="1" dirty="0" smtClean="0"/>
          </a:p>
          <a:p>
            <a:r>
              <a:rPr lang="en-US" altLang="zh-TW" sz="2400" b="1" dirty="0" smtClean="0"/>
              <a:t>obstacle(speed);</a:t>
            </a:r>
            <a:r>
              <a:rPr lang="en-US" altLang="zh-TW" sz="2400" dirty="0"/>
              <a:t>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障礙物</a:t>
            </a:r>
            <a:r>
              <a:rPr lang="zh-TW" altLang="en-US" sz="2000" dirty="0"/>
              <a:t>的處理</a:t>
            </a:r>
            <a:endParaRPr lang="en-US" altLang="zh-TW" sz="2000" dirty="0"/>
          </a:p>
          <a:p>
            <a:endParaRPr lang="en-US" altLang="zh-TW" sz="2400" b="1" dirty="0" smtClean="0"/>
          </a:p>
          <a:p>
            <a:r>
              <a:rPr lang="en-US" altLang="zh-TW" sz="2400" b="1" dirty="0" smtClean="0"/>
              <a:t>jumping(jump);</a:t>
            </a:r>
            <a:r>
              <a:rPr lang="en-US" altLang="zh-TW" sz="24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操控精靈跳躍的處理</a:t>
            </a:r>
            <a:endParaRPr lang="en-US" altLang="zh-TW" sz="2000" dirty="0"/>
          </a:p>
          <a:p>
            <a:endParaRPr lang="en-US" altLang="zh-TW" sz="2400" b="1" dirty="0" smtClean="0"/>
          </a:p>
          <a:p>
            <a:r>
              <a:rPr lang="en-US" altLang="zh-TW" sz="2400" b="1" dirty="0" err="1" smtClean="0"/>
              <a:t>gameover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);</a:t>
            </a:r>
            <a:r>
              <a:rPr lang="en-US" altLang="zh-TW" sz="24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遊戲結束</a:t>
            </a:r>
            <a:endParaRPr lang="en-US" altLang="zh-TW" sz="2000" dirty="0"/>
          </a:p>
          <a:p>
            <a:endParaRPr lang="en-US" altLang="zh-TW" sz="2400" b="1" dirty="0" smtClean="0"/>
          </a:p>
          <a:p>
            <a:r>
              <a:rPr lang="en-US" altLang="zh-TW" sz="2400" b="1" dirty="0" smtClean="0"/>
              <a:t>scoring(count, 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) </a:t>
            </a:r>
            <a:r>
              <a:rPr lang="en-US" altLang="zh-TW" sz="2400" b="1" dirty="0" smtClean="0"/>
              <a:t>;</a:t>
            </a:r>
            <a:r>
              <a:rPr lang="en-US" altLang="zh-TW" sz="24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計算分數</a:t>
            </a:r>
            <a:endParaRPr lang="en-US" altLang="zh-TW" sz="2400" dirty="0"/>
          </a:p>
          <a:p>
            <a:endParaRPr lang="zh-TW" alt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-235526" y="116178"/>
            <a:ext cx="61058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300" b="1" dirty="0">
              <a:solidFill>
                <a:schemeClr val="bg1"/>
              </a:solidFill>
            </a:endParaRPr>
          </a:p>
          <a:p>
            <a:r>
              <a:rPr lang="en-US" altLang="zh-TW" sz="1300" b="1" dirty="0">
                <a:solidFill>
                  <a:schemeClr val="bg1"/>
                </a:solidFill>
              </a:rPr>
              <a:t>        </a:t>
            </a:r>
            <a:r>
              <a:rPr lang="en-US" altLang="zh-TW" sz="1300" b="1" dirty="0" err="1">
                <a:solidFill>
                  <a:schemeClr val="bg1"/>
                </a:solidFill>
              </a:rPr>
              <a:t>WMPLib.WindowsMediaPlayer</a:t>
            </a:r>
            <a:r>
              <a:rPr lang="en-US" altLang="zh-TW" sz="1300" b="1" dirty="0">
                <a:solidFill>
                  <a:schemeClr val="bg1"/>
                </a:solidFill>
              </a:rPr>
              <a:t> wplayer_1 = new </a:t>
            </a:r>
            <a:r>
              <a:rPr lang="en-US" altLang="zh-TW" sz="1300" b="1" dirty="0" err="1">
                <a:solidFill>
                  <a:schemeClr val="bg1"/>
                </a:solidFill>
              </a:rPr>
              <a:t>WMPLib.WindowsMediaPlayer</a:t>
            </a:r>
            <a:r>
              <a:rPr lang="en-US" altLang="zh-TW" sz="1300" b="1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sz="1300" b="1" dirty="0">
                <a:solidFill>
                  <a:schemeClr val="bg1"/>
                </a:solidFill>
              </a:rPr>
              <a:t>        </a:t>
            </a:r>
            <a:r>
              <a:rPr lang="en-US" altLang="zh-TW" sz="1300" b="1" dirty="0" err="1">
                <a:solidFill>
                  <a:schemeClr val="bg1"/>
                </a:solidFill>
              </a:rPr>
              <a:t>WMPLib.WindowsMediaPlayer</a:t>
            </a:r>
            <a:r>
              <a:rPr lang="en-US" altLang="zh-TW" sz="1300" b="1" dirty="0">
                <a:solidFill>
                  <a:schemeClr val="bg1"/>
                </a:solidFill>
              </a:rPr>
              <a:t> wplayer_2 = new </a:t>
            </a:r>
            <a:r>
              <a:rPr lang="en-US" altLang="zh-TW" sz="1300" b="1" dirty="0" err="1">
                <a:solidFill>
                  <a:schemeClr val="bg1"/>
                </a:solidFill>
              </a:rPr>
              <a:t>WMPLib.WindowsMediaPlayer</a:t>
            </a:r>
            <a:r>
              <a:rPr lang="en-US" altLang="zh-TW" sz="1300" b="1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sz="1300" b="1" dirty="0">
                <a:solidFill>
                  <a:schemeClr val="bg1"/>
                </a:solidFill>
              </a:rPr>
              <a:t>        Random r = new Random();</a:t>
            </a:r>
          </a:p>
          <a:p>
            <a:r>
              <a:rPr lang="en-US" altLang="zh-TW" sz="1300" b="1" dirty="0">
                <a:solidFill>
                  <a:schemeClr val="bg1"/>
                </a:solidFill>
              </a:rPr>
              <a:t>        </a:t>
            </a:r>
            <a:r>
              <a:rPr lang="en-US" altLang="zh-TW" sz="1300" b="1" dirty="0" err="1">
                <a:solidFill>
                  <a:schemeClr val="bg1"/>
                </a:solidFill>
              </a:rPr>
              <a:t>int</a:t>
            </a:r>
            <a:r>
              <a:rPr lang="en-US" altLang="zh-TW" sz="1300" b="1" dirty="0">
                <a:solidFill>
                  <a:schemeClr val="bg1"/>
                </a:solidFill>
              </a:rPr>
              <a:t> life, count, x, speed, </a:t>
            </a:r>
            <a:r>
              <a:rPr lang="en-US" altLang="zh-TW" sz="1300" b="1" dirty="0" err="1">
                <a:solidFill>
                  <a:schemeClr val="bg1"/>
                </a:solidFill>
              </a:rPr>
              <a:t>hight</a:t>
            </a:r>
            <a:r>
              <a:rPr lang="en-US" altLang="zh-TW" sz="1300" b="1" dirty="0">
                <a:solidFill>
                  <a:schemeClr val="bg1"/>
                </a:solidFill>
              </a:rPr>
              <a:t>, location;</a:t>
            </a:r>
          </a:p>
          <a:p>
            <a:r>
              <a:rPr lang="en-US" altLang="zh-TW" sz="1300" b="1" dirty="0">
                <a:solidFill>
                  <a:schemeClr val="bg1"/>
                </a:solidFill>
              </a:rPr>
              <a:t>        Boolean jump = false;</a:t>
            </a:r>
          </a:p>
          <a:p>
            <a:r>
              <a:rPr lang="en-US" altLang="zh-TW" sz="1300" b="1" dirty="0">
                <a:solidFill>
                  <a:schemeClr val="bg1"/>
                </a:solidFill>
              </a:rPr>
              <a:t>        </a:t>
            </a:r>
            <a:r>
              <a:rPr lang="en-US" altLang="zh-TW" sz="1300" b="1" dirty="0" err="1">
                <a:solidFill>
                  <a:schemeClr val="bg1"/>
                </a:solidFill>
              </a:rPr>
              <a:t>PictureBox</a:t>
            </a:r>
            <a:r>
              <a:rPr lang="en-US" altLang="zh-TW" sz="1300" b="1" dirty="0">
                <a:solidFill>
                  <a:schemeClr val="bg1"/>
                </a:solidFill>
              </a:rPr>
              <a:t>[] A;</a:t>
            </a:r>
          </a:p>
          <a:p>
            <a:r>
              <a:rPr lang="en-US" altLang="zh-TW" sz="1300" b="1" dirty="0">
                <a:solidFill>
                  <a:schemeClr val="bg1"/>
                </a:solidFill>
              </a:rPr>
              <a:t>        </a:t>
            </a:r>
            <a:r>
              <a:rPr lang="en-US" altLang="zh-TW" sz="1300" b="1" dirty="0" err="1">
                <a:solidFill>
                  <a:schemeClr val="bg1"/>
                </a:solidFill>
              </a:rPr>
              <a:t>int</a:t>
            </a:r>
            <a:r>
              <a:rPr lang="en-US" altLang="zh-TW" sz="1300" b="1" dirty="0">
                <a:solidFill>
                  <a:schemeClr val="bg1"/>
                </a:solidFill>
              </a:rPr>
              <a:t>[] B;</a:t>
            </a:r>
            <a:endParaRPr lang="zh-TW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3F3BE35-F910-49A9-B4D9-95A58F69C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94" y="-2135777"/>
            <a:ext cx="11129554" cy="11129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5C9A44B-C622-40D2-920C-EF7A9DE8B019}"/>
              </a:ext>
            </a:extLst>
          </p:cNvPr>
          <p:cNvSpPr txBox="1"/>
          <p:nvPr/>
        </p:nvSpPr>
        <p:spPr>
          <a:xfrm>
            <a:off x="4641930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系統製作</a:t>
            </a:r>
            <a:endParaRPr lang="zh-CN" altLang="en-US" sz="4800" dirty="0">
              <a:solidFill>
                <a:srgbClr val="D8B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pic>
        <p:nvPicPr>
          <p:cNvPr id="1027" name="Picture 3" descr="C:\Users\apple\Desktop\7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2" y="3428999"/>
            <a:ext cx="36607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8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占位符 39">
            <a:extLst>
              <a:ext uri="{FF2B5EF4-FFF2-40B4-BE49-F238E27FC236}">
                <a16:creationId xmlns="" xmlns:a16="http://schemas.microsoft.com/office/drawing/2014/main" id="{C8CD6ADB-EF30-4A6A-A717-09917048DD1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-1"/>
            <a:ext cx="6128824" cy="6858002"/>
          </a:xfrm>
        </p:spPr>
      </p:pic>
      <p:pic>
        <p:nvPicPr>
          <p:cNvPr id="36" name="图片占位符 35">
            <a:extLst>
              <a:ext uri="{FF2B5EF4-FFF2-40B4-BE49-F238E27FC236}">
                <a16:creationId xmlns="" xmlns:a16="http://schemas.microsoft.com/office/drawing/2014/main" id="{3FC9A1F9-C4C6-4B69-AC7C-BE8E429A4A2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28825" y="-1"/>
            <a:ext cx="6063175" cy="6858001"/>
          </a:xfrm>
        </p:spPr>
      </p:pic>
      <p:sp>
        <p:nvSpPr>
          <p:cNvPr id="22" name="Diamond 21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230487" y="2547616"/>
            <a:ext cx="1750771" cy="1769802"/>
          </a:xfrm>
          <a:prstGeom prst="diamond">
            <a:avLst/>
          </a:prstGeom>
          <a:gradFill>
            <a:gsLst>
              <a:gs pos="0">
                <a:schemeClr val="accent1"/>
              </a:gs>
              <a:gs pos="8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9" name="Diamond 8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470323" y="2778369"/>
            <a:ext cx="1294228" cy="1308296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" name="Rectangle 1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0" y="6071662"/>
            <a:ext cx="6128825" cy="78633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1" name="Rectangle 2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6128825" y="-2"/>
            <a:ext cx="6128825" cy="78633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6" name="TextBox 25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 txBox="1"/>
          <p:nvPr/>
        </p:nvSpPr>
        <p:spPr>
          <a:xfrm>
            <a:off x="6128825" y="40467"/>
            <a:ext cx="61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重要</a:t>
            </a:r>
            <a:r>
              <a:rPr lang="zh-TW" altLang="en-US" sz="3600" b="1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使用函數與類別說明</a:t>
            </a:r>
            <a:endParaRPr lang="zh-CN" altLang="en-US" sz="3600" b="1" dirty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7" name="TextBox 26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 txBox="1"/>
          <p:nvPr/>
        </p:nvSpPr>
        <p:spPr>
          <a:xfrm>
            <a:off x="0" y="6110888"/>
            <a:ext cx="610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使用者輸入</a:t>
            </a:r>
            <a:r>
              <a:rPr lang="zh-TW" altLang="en-US" sz="3600" b="1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設定</a:t>
            </a:r>
            <a:endParaRPr lang="en-US" altLang="zh-TW" sz="3600" b="1" dirty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3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61BB03D7-8482-4560-B155-45701B4F0CBE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981258" y="1510951"/>
            <a:ext cx="48510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play(count);</a:t>
            </a:r>
            <a:r>
              <a:rPr lang="en-US" altLang="zh-TW" sz="2000" dirty="0"/>
              <a:t> //</a:t>
            </a:r>
            <a:r>
              <a:rPr lang="zh-TW" altLang="en-US" sz="2000" dirty="0"/>
              <a:t>遊戲規則的</a:t>
            </a:r>
            <a:r>
              <a:rPr lang="zh-TW" altLang="en-US" sz="2000" dirty="0" smtClean="0"/>
              <a:t>處理</a:t>
            </a:r>
            <a:endParaRPr lang="en-US" altLang="zh-TW" sz="2000" dirty="0" smtClean="0"/>
          </a:p>
          <a:p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針對不同階段去設定改變精靈顏色</a:t>
            </a:r>
            <a:endParaRPr lang="en-US" altLang="zh-TW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針對目標及障礙物使用碰撞處理去改變分數值和生命值</a:t>
            </a:r>
            <a:endParaRPr lang="en-US" altLang="zh-TW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遊戲輸贏的判斷</a:t>
            </a:r>
            <a:endParaRPr lang="en-US" altLang="zh-TW" sz="2000" dirty="0" smtClean="0"/>
          </a:p>
          <a:p>
            <a:endParaRPr lang="en-US" altLang="zh-TW" sz="2400" b="1" dirty="0" smtClean="0"/>
          </a:p>
          <a:p>
            <a:r>
              <a:rPr lang="en-US" altLang="zh-TW" sz="2400" b="1" dirty="0" smtClean="0"/>
              <a:t>obstacle(speed</a:t>
            </a:r>
            <a:r>
              <a:rPr lang="en-US" altLang="zh-TW" sz="2400" b="1" smtClean="0"/>
              <a:t>);</a:t>
            </a:r>
            <a:r>
              <a:rPr lang="en-US" altLang="zh-TW" sz="2400"/>
              <a:t> </a:t>
            </a:r>
            <a:r>
              <a:rPr lang="en-US" altLang="zh-TW" sz="2000" smtClean="0"/>
              <a:t>//</a:t>
            </a:r>
            <a:r>
              <a:rPr lang="zh-TW" altLang="en-US" sz="2000" smtClean="0"/>
              <a:t>障礙物</a:t>
            </a:r>
            <a:r>
              <a:rPr lang="zh-TW" altLang="en-US" sz="2000" dirty="0"/>
              <a:t>的處理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用</a:t>
            </a:r>
            <a:r>
              <a:rPr lang="en-US" altLang="zh-TW" sz="2000" dirty="0"/>
              <a:t>R</a:t>
            </a:r>
            <a:r>
              <a:rPr lang="en-US" altLang="zh-TW" sz="2000" dirty="0" smtClean="0"/>
              <a:t>andom()</a:t>
            </a:r>
            <a:r>
              <a:rPr lang="zh-TW" altLang="en-US" sz="2000" dirty="0" smtClean="0"/>
              <a:t>隨機產生障礙物</a:t>
            </a:r>
            <a:endParaRPr lang="en-US" altLang="zh-TW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000" dirty="0" smtClean="0"/>
          </a:p>
          <a:p>
            <a:endParaRPr lang="en-US" altLang="zh-TW" sz="2000" dirty="0"/>
          </a:p>
          <a:p>
            <a:endParaRPr lang="zh-TW" alt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" y="1284614"/>
            <a:ext cx="6128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 private void Form1_KeyDown(object sender, </a:t>
            </a:r>
            <a:r>
              <a:rPr lang="en-US" altLang="zh-TW" b="1" dirty="0" err="1">
                <a:solidFill>
                  <a:schemeClr val="bg1"/>
                </a:solidFill>
              </a:rPr>
              <a:t>KeyEventArgs</a:t>
            </a:r>
            <a:r>
              <a:rPr lang="en-US" altLang="zh-TW" b="1" dirty="0">
                <a:solidFill>
                  <a:schemeClr val="bg1"/>
                </a:solidFill>
              </a:rPr>
              <a:t> e)</a:t>
            </a: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{</a:t>
            </a: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</a:rPr>
              <a:t>//</a:t>
            </a:r>
            <a:r>
              <a:rPr lang="zh-TW" altLang="en-US" b="1" dirty="0" smtClean="0">
                <a:solidFill>
                  <a:schemeClr val="bg1"/>
                </a:solidFill>
              </a:rPr>
              <a:t>左鍵操控精靈左移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  </a:t>
            </a:r>
            <a:r>
              <a:rPr lang="en-US" altLang="zh-TW" b="1" dirty="0" smtClean="0">
                <a:solidFill>
                  <a:schemeClr val="bg1"/>
                </a:solidFill>
              </a:rPr>
              <a:t>if 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</a:rPr>
              <a:t>e.KeyCode</a:t>
            </a:r>
            <a:r>
              <a:rPr lang="en-US" altLang="zh-TW" b="1" dirty="0">
                <a:solidFill>
                  <a:schemeClr val="bg1"/>
                </a:solidFill>
              </a:rPr>
              <a:t> == </a:t>
            </a:r>
            <a:r>
              <a:rPr lang="en-US" altLang="zh-TW" b="1" dirty="0" err="1">
                <a:solidFill>
                  <a:schemeClr val="bg1"/>
                </a:solidFill>
              </a:rPr>
              <a:t>Keys.Left</a:t>
            </a:r>
            <a:r>
              <a:rPr lang="en-US" altLang="zh-TW" b="1" dirty="0">
                <a:solidFill>
                  <a:schemeClr val="bg1"/>
                </a:solidFill>
              </a:rPr>
              <a:t>) { if (pictureBox1.Left &gt;= 5) 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               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</a:rPr>
              <a:t>pictureBox1.Left </a:t>
            </a:r>
            <a:r>
              <a:rPr lang="en-US" altLang="zh-TW" b="1" dirty="0">
                <a:solidFill>
                  <a:schemeClr val="bg1"/>
                </a:solidFill>
              </a:rPr>
              <a:t>+= -15; </a:t>
            </a:r>
            <a:r>
              <a:rPr lang="en-US" altLang="zh-TW" b="1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</a:rPr>
              <a:t>//</a:t>
            </a:r>
            <a:r>
              <a:rPr lang="zh-TW" altLang="en-US" b="1" dirty="0" smtClean="0">
                <a:solidFill>
                  <a:schemeClr val="bg1"/>
                </a:solidFill>
              </a:rPr>
              <a:t>右鍵</a:t>
            </a:r>
            <a:r>
              <a:rPr lang="zh-TW" altLang="en-US" b="1" dirty="0">
                <a:solidFill>
                  <a:schemeClr val="bg1"/>
                </a:solidFill>
              </a:rPr>
              <a:t>操控</a:t>
            </a:r>
            <a:r>
              <a:rPr lang="zh-TW" altLang="en-US" b="1" dirty="0" smtClean="0">
                <a:solidFill>
                  <a:schemeClr val="bg1"/>
                </a:solidFill>
              </a:rPr>
              <a:t>精靈右移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   </a:t>
            </a:r>
            <a:r>
              <a:rPr lang="en-US" altLang="zh-TW" b="1" dirty="0" smtClean="0">
                <a:solidFill>
                  <a:schemeClr val="bg1"/>
                </a:solidFill>
              </a:rPr>
              <a:t> if 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</a:rPr>
              <a:t>e.KeyCode</a:t>
            </a:r>
            <a:r>
              <a:rPr lang="en-US" altLang="zh-TW" b="1" dirty="0">
                <a:solidFill>
                  <a:schemeClr val="bg1"/>
                </a:solidFill>
              </a:rPr>
              <a:t> == </a:t>
            </a:r>
            <a:r>
              <a:rPr lang="en-US" altLang="zh-TW" b="1" dirty="0" err="1">
                <a:solidFill>
                  <a:schemeClr val="bg1"/>
                </a:solidFill>
              </a:rPr>
              <a:t>Keys.Right</a:t>
            </a:r>
            <a:r>
              <a:rPr lang="en-US" altLang="zh-TW" b="1" dirty="0">
                <a:solidFill>
                  <a:schemeClr val="bg1"/>
                </a:solidFill>
              </a:rPr>
              <a:t>) { if (pictureBox1.Left &lt; 480) 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        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</a:rPr>
              <a:t>pictureBox1.Left </a:t>
            </a:r>
            <a:r>
              <a:rPr lang="en-US" altLang="zh-TW" b="1" dirty="0">
                <a:solidFill>
                  <a:schemeClr val="bg1"/>
                </a:solidFill>
              </a:rPr>
              <a:t>+= 15; </a:t>
            </a:r>
            <a:r>
              <a:rPr lang="en-US" altLang="zh-TW" b="1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     </a:t>
            </a:r>
            <a:r>
              <a:rPr lang="en-US" altLang="zh-TW" b="1" dirty="0" smtClean="0">
                <a:solidFill>
                  <a:schemeClr val="bg1"/>
                </a:solidFill>
              </a:rPr>
              <a:t>//</a:t>
            </a:r>
            <a:r>
              <a:rPr lang="zh-TW" altLang="en-US" b="1" dirty="0" smtClean="0">
                <a:solidFill>
                  <a:schemeClr val="bg1"/>
                </a:solidFill>
              </a:rPr>
              <a:t>空白鍵</a:t>
            </a:r>
            <a:r>
              <a:rPr lang="zh-TW" altLang="en-US" b="1" dirty="0">
                <a:solidFill>
                  <a:schemeClr val="bg1"/>
                </a:solidFill>
              </a:rPr>
              <a:t>操控</a:t>
            </a:r>
            <a:r>
              <a:rPr lang="zh-TW" altLang="en-US" b="1" dirty="0" smtClean="0">
                <a:solidFill>
                  <a:schemeClr val="bg1"/>
                </a:solidFill>
              </a:rPr>
              <a:t>精靈</a:t>
            </a:r>
            <a:r>
              <a:rPr lang="zh-TW" altLang="en-US" b="1" dirty="0">
                <a:solidFill>
                  <a:schemeClr val="bg1"/>
                </a:solidFill>
              </a:rPr>
              <a:t>跳躍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   </a:t>
            </a:r>
            <a:r>
              <a:rPr lang="en-US" altLang="zh-TW" b="1" dirty="0" smtClean="0">
                <a:solidFill>
                  <a:schemeClr val="bg1"/>
                </a:solidFill>
              </a:rPr>
              <a:t>if 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</a:rPr>
              <a:t>e.KeyCode</a:t>
            </a:r>
            <a:r>
              <a:rPr lang="en-US" altLang="zh-TW" b="1" dirty="0">
                <a:solidFill>
                  <a:schemeClr val="bg1"/>
                </a:solidFill>
              </a:rPr>
              <a:t> == </a:t>
            </a:r>
            <a:r>
              <a:rPr lang="en-US" altLang="zh-TW" b="1" dirty="0" err="1">
                <a:solidFill>
                  <a:schemeClr val="bg1"/>
                </a:solidFill>
              </a:rPr>
              <a:t>Keys.Space</a:t>
            </a:r>
            <a:r>
              <a:rPr lang="en-US" altLang="zh-TW" b="1" dirty="0">
                <a:solidFill>
                  <a:schemeClr val="bg1"/>
                </a:solidFill>
              </a:rPr>
              <a:t>) { jump = true; </a:t>
            </a:r>
            <a:r>
              <a:rPr lang="en-US" altLang="zh-TW" b="1" dirty="0" err="1">
                <a:solidFill>
                  <a:schemeClr val="bg1"/>
                </a:solidFill>
              </a:rPr>
              <a:t>hight</a:t>
            </a:r>
            <a:r>
              <a:rPr lang="en-US" altLang="zh-TW" b="1" dirty="0">
                <a:solidFill>
                  <a:schemeClr val="bg1"/>
                </a:solidFill>
              </a:rPr>
              <a:t> = -25; }</a:t>
            </a: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}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3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3F3BE35-F910-49A9-B4D9-95A58F69C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94" y="-2135777"/>
            <a:ext cx="11129554" cy="11129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5C9A44B-C622-40D2-920C-EF7A9DE8B019}"/>
              </a:ext>
            </a:extLst>
          </p:cNvPr>
          <p:cNvSpPr txBox="1"/>
          <p:nvPr/>
        </p:nvSpPr>
        <p:spPr>
          <a:xfrm>
            <a:off x="4641929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系統評估</a:t>
            </a:r>
            <a:endParaRPr lang="zh-CN" altLang="en-US" sz="4800" dirty="0">
              <a:solidFill>
                <a:srgbClr val="D8B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pic>
        <p:nvPicPr>
          <p:cNvPr id="1027" name="Picture 3" descr="C:\Users\apple\Desktop\7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2" y="3428999"/>
            <a:ext cx="36607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2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占位符 39">
            <a:extLst>
              <a:ext uri="{FF2B5EF4-FFF2-40B4-BE49-F238E27FC236}">
                <a16:creationId xmlns="" xmlns:a16="http://schemas.microsoft.com/office/drawing/2014/main" id="{C8CD6ADB-EF30-4A6A-A717-09917048DD1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6" name="图片占位符 35">
            <a:extLst>
              <a:ext uri="{FF2B5EF4-FFF2-40B4-BE49-F238E27FC236}">
                <a16:creationId xmlns="" xmlns:a16="http://schemas.microsoft.com/office/drawing/2014/main" id="{3FC9A1F9-C4C6-4B69-AC7C-BE8E429A4A2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Diamond 21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230487" y="2547616"/>
            <a:ext cx="1750771" cy="1769802"/>
          </a:xfrm>
          <a:prstGeom prst="diamond">
            <a:avLst/>
          </a:prstGeom>
          <a:gradFill>
            <a:gsLst>
              <a:gs pos="0">
                <a:schemeClr val="accent1"/>
              </a:gs>
              <a:gs pos="8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9" name="Diamond 8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470323" y="2778369"/>
            <a:ext cx="1294228" cy="1308296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" name="Rectangle 1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0" y="6071662"/>
            <a:ext cx="6128825" cy="78633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1" name="Rectangle 2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6128825" y="-2"/>
            <a:ext cx="6128825" cy="78633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6" name="TextBox 25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 txBox="1"/>
          <p:nvPr/>
        </p:nvSpPr>
        <p:spPr>
          <a:xfrm>
            <a:off x="6382210" y="40467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Medium" panose="02000000000000000000" pitchFamily="2" charset="0"/>
                <a:sym typeface="inpin heiti" panose="00000500000000000000" pitchFamily="2" charset="-122"/>
              </a:rPr>
              <a:t>未達成目標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Medium" panose="02000000000000000000" pitchFamily="2" charset="0"/>
                <a:sym typeface="inpin heiti" panose="00000500000000000000" pitchFamily="2" charset="-122"/>
              </a:rPr>
              <a:t>(</a:t>
            </a:r>
            <a:r>
              <a:rPr lang="zh-TW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Medium" panose="02000000000000000000" pitchFamily="2" charset="0"/>
                <a:sym typeface="inpin heiti" panose="00000500000000000000" pitchFamily="2" charset="-122"/>
              </a:rPr>
              <a:t>可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Medium" panose="02000000000000000000" pitchFamily="2" charset="0"/>
                <a:sym typeface="inpin heiti" panose="00000500000000000000" pitchFamily="2" charset="-122"/>
              </a:rPr>
              <a:t>改進的地方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Medium" panose="02000000000000000000" pitchFamily="2" charset="0"/>
                <a:sym typeface="inpin heiti" panose="00000500000000000000" pitchFamily="2" charset="-122"/>
              </a:rPr>
              <a:t>)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 Medium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27" name="TextBox 26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 txBox="1"/>
          <p:nvPr/>
        </p:nvSpPr>
        <p:spPr>
          <a:xfrm>
            <a:off x="1946157" y="6110888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Medium" panose="02000000000000000000" pitchFamily="2" charset="0"/>
                <a:sym typeface="inpin heiti" panose="00000500000000000000" pitchFamily="2" charset="-122"/>
              </a:rPr>
              <a:t>達成目標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 Medium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3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61BB03D7-8482-4560-B155-45701B4F0CBE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25572" y="678775"/>
            <a:ext cx="41353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+mj-lt"/>
              </a:rPr>
              <a:t>以左右鍵操控精靈左右</a:t>
            </a:r>
            <a:r>
              <a:rPr lang="zh-TW" altLang="en-US" dirty="0" smtClean="0">
                <a:latin typeface="+mj-lt"/>
              </a:rPr>
              <a:t>移動</a:t>
            </a:r>
            <a:endParaRPr lang="en-US" altLang="zh-TW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+mj-lt"/>
              </a:rPr>
              <a:t>以</a:t>
            </a:r>
            <a:r>
              <a:rPr lang="zh-TW" altLang="en-US" dirty="0">
                <a:latin typeface="+mj-lt"/>
              </a:rPr>
              <a:t>空白鍵操控精靈跳躍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+mj-lt"/>
              </a:rPr>
              <a:t>碰到</a:t>
            </a:r>
            <a:r>
              <a:rPr lang="zh-TW" altLang="en-US" dirty="0">
                <a:latin typeface="+mj-lt"/>
              </a:rPr>
              <a:t>障礙物生命值減少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+mj-lt"/>
              </a:rPr>
              <a:t>碰到</a:t>
            </a:r>
            <a:r>
              <a:rPr lang="zh-TW" altLang="en-US" dirty="0">
                <a:latin typeface="+mj-lt"/>
              </a:rPr>
              <a:t>目標音符分數值增加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+mj-lt"/>
              </a:rPr>
              <a:t>障礙物</a:t>
            </a:r>
            <a:r>
              <a:rPr lang="zh-TW" altLang="en-US" dirty="0">
                <a:latin typeface="+mj-lt"/>
              </a:rPr>
              <a:t>以垂直和水平方向隨機</a:t>
            </a:r>
            <a:r>
              <a:rPr lang="zh-TW" altLang="en-US" dirty="0" smtClean="0">
                <a:latin typeface="+mj-lt"/>
              </a:rPr>
              <a:t>出現</a:t>
            </a:r>
            <a:endParaRPr lang="en-US" altLang="zh-TW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chemeClr val="bg1"/>
                </a:solidFill>
                <a:latin typeface="+mj-lt"/>
              </a:rPr>
              <a:t>遊戲</a:t>
            </a:r>
            <a:r>
              <a:rPr lang="zh-TW" altLang="en-US" dirty="0">
                <a:solidFill>
                  <a:schemeClr val="bg1"/>
                </a:solidFill>
                <a:latin typeface="+mj-lt"/>
              </a:rPr>
              <a:t>分成三個階段難度遞增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chemeClr val="bg1"/>
                </a:solidFill>
                <a:latin typeface="+mj-lt"/>
              </a:rPr>
              <a:t>顯示</a:t>
            </a:r>
            <a:r>
              <a:rPr lang="zh-TW" altLang="en-US" dirty="0">
                <a:solidFill>
                  <a:schemeClr val="bg1"/>
                </a:solidFill>
                <a:latin typeface="+mj-lt"/>
              </a:rPr>
              <a:t>遊戲結果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chemeClr val="bg1"/>
                </a:solidFill>
                <a:latin typeface="+mj-lt"/>
              </a:rPr>
              <a:t>有</a:t>
            </a:r>
            <a:r>
              <a:rPr lang="zh-TW" altLang="en-US" dirty="0">
                <a:solidFill>
                  <a:schemeClr val="bg1"/>
                </a:solidFill>
                <a:latin typeface="+mj-lt"/>
              </a:rPr>
              <a:t>背景音樂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chemeClr val="bg1"/>
                </a:solidFill>
                <a:latin typeface="+mj-lt"/>
              </a:rPr>
              <a:t>可</a:t>
            </a:r>
            <a:r>
              <a:rPr lang="zh-TW" altLang="en-US" dirty="0">
                <a:solidFill>
                  <a:schemeClr val="bg1"/>
                </a:solidFill>
                <a:latin typeface="+mj-lt"/>
              </a:rPr>
              <a:t>重新開始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7370002" y="3863913"/>
            <a:ext cx="48219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+mj-lt"/>
              </a:rPr>
              <a:t>遊戲層面</a:t>
            </a:r>
            <a:endParaRPr lang="en-US" altLang="zh-TW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>
              <a:latin typeface="+mj-lt"/>
            </a:endParaRPr>
          </a:p>
          <a:p>
            <a:r>
              <a:rPr lang="zh-TW" altLang="en-US" dirty="0">
                <a:latin typeface="+mj-lt"/>
              </a:rPr>
              <a:t> </a:t>
            </a:r>
            <a:r>
              <a:rPr lang="zh-TW" altLang="en-US" dirty="0" smtClean="0">
                <a:latin typeface="+mj-lt"/>
              </a:rPr>
              <a:t>    </a:t>
            </a:r>
            <a:r>
              <a:rPr lang="en-US" altLang="zh-TW" dirty="0" smtClean="0">
                <a:latin typeface="+mj-lt"/>
              </a:rPr>
              <a:t>1.</a:t>
            </a:r>
            <a:r>
              <a:rPr lang="zh-TW" altLang="en-US" dirty="0" smtClean="0">
                <a:latin typeface="+mj-lt"/>
              </a:rPr>
              <a:t>生命值可改進成在遊戲過程中恢復</a:t>
            </a:r>
            <a:endParaRPr lang="en-US" altLang="zh-TW" dirty="0" smtClean="0">
              <a:latin typeface="+mj-lt"/>
            </a:endParaRPr>
          </a:p>
          <a:p>
            <a:r>
              <a:rPr lang="zh-TW" altLang="en-US" dirty="0">
                <a:latin typeface="+mj-lt"/>
              </a:rPr>
              <a:t> </a:t>
            </a:r>
            <a:r>
              <a:rPr lang="zh-TW" altLang="en-US" dirty="0" smtClean="0">
                <a:latin typeface="+mj-lt"/>
              </a:rPr>
              <a:t>    </a:t>
            </a:r>
            <a:r>
              <a:rPr lang="en-US" altLang="zh-TW" dirty="0" smtClean="0">
                <a:latin typeface="+mj-lt"/>
              </a:rPr>
              <a:t>2.</a:t>
            </a:r>
            <a:r>
              <a:rPr lang="zh-TW" altLang="en-US" dirty="0" smtClean="0">
                <a:latin typeface="+mj-lt"/>
              </a:rPr>
              <a:t>障礙物的軌跡可改進成非直線</a:t>
            </a:r>
            <a:endParaRPr lang="en-US" altLang="zh-TW" dirty="0" smtClean="0">
              <a:latin typeface="+mj-lt"/>
            </a:endParaRPr>
          </a:p>
          <a:p>
            <a:r>
              <a:rPr lang="zh-TW" altLang="en-US" dirty="0" smtClean="0">
                <a:latin typeface="+mj-lt"/>
              </a:rPr>
              <a:t>     </a:t>
            </a:r>
            <a:r>
              <a:rPr lang="en-US" altLang="zh-TW" dirty="0" smtClean="0">
                <a:latin typeface="+mj-lt"/>
              </a:rPr>
              <a:t>3.</a:t>
            </a:r>
            <a:r>
              <a:rPr lang="zh-TW" altLang="en-US" dirty="0" smtClean="0">
                <a:latin typeface="+mj-lt"/>
              </a:rPr>
              <a:t>增加遊戲玩法以增添遊戲趣味性</a:t>
            </a:r>
            <a:endParaRPr lang="en-US" altLang="zh-TW" dirty="0" smtClean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+mj-lt"/>
              </a:rPr>
              <a:t>實作層面</a:t>
            </a:r>
            <a:endParaRPr lang="en-US" altLang="zh-TW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>
              <a:latin typeface="+mj-lt"/>
            </a:endParaRPr>
          </a:p>
          <a:p>
            <a:r>
              <a:rPr lang="zh-TW" altLang="en-US" dirty="0" smtClean="0">
                <a:latin typeface="+mj-lt"/>
              </a:rPr>
              <a:t>     </a:t>
            </a:r>
            <a:r>
              <a:rPr lang="en-US" altLang="zh-TW" dirty="0" smtClean="0">
                <a:latin typeface="+mj-lt"/>
              </a:rPr>
              <a:t>1.</a:t>
            </a:r>
            <a:r>
              <a:rPr lang="zh-TW" altLang="en-US" dirty="0" smtClean="0">
                <a:latin typeface="+mj-lt"/>
              </a:rPr>
              <a:t>程式碼的優化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252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>
            <a:extLst>
              <a:ext uri="{FF2B5EF4-FFF2-40B4-BE49-F238E27FC236}">
                <a16:creationId xmlns="" xmlns:a16="http://schemas.microsoft.com/office/drawing/2014/main" id="{BA3726AD-E1B9-4007-A3F5-F980AD24BD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9456" y="2122881"/>
            <a:ext cx="5270846" cy="2710361"/>
          </a:xfrm>
          <a:prstGeom prst="rect">
            <a:avLst/>
          </a:prstGeom>
        </p:spPr>
      </p:pic>
      <p:sp>
        <p:nvSpPr>
          <p:cNvPr id="2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29CD097C-0105-4486-AFB9-3A3139FCF66B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pic>
        <p:nvPicPr>
          <p:cNvPr id="7" name="图片占位符 6">
            <a:extLst>
              <a:ext uri="{FF2B5EF4-FFF2-40B4-BE49-F238E27FC236}">
                <a16:creationId xmlns="" xmlns:a16="http://schemas.microsoft.com/office/drawing/2014/main" id="{58CEE93A-51D3-4A0C-82F8-06A8AB20369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图片占位符 15">
            <a:extLst>
              <a:ext uri="{FF2B5EF4-FFF2-40B4-BE49-F238E27FC236}">
                <a16:creationId xmlns="" xmlns:a16="http://schemas.microsoft.com/office/drawing/2014/main" id="{56BECBDD-7B2F-4BDA-8518-C9F8E96435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Rectangle 16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557858" y="329185"/>
            <a:ext cx="2558912" cy="6254496"/>
          </a:xfrm>
          <a:prstGeom prst="rect">
            <a:avLst/>
          </a:prstGeom>
          <a:solidFill>
            <a:srgbClr val="D8B7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10" name="Rectangle 9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>
            <a:extLst>
              <a:ext uri="{FF2B5EF4-FFF2-40B4-BE49-F238E27FC236}">
                <a16:creationId xmlns="" xmlns:a16="http://schemas.microsoft.com/office/drawing/2014/main" id="{281D9EE0-C05E-4895-976A-023B19908A7C}"/>
              </a:ext>
            </a:extLst>
          </p:cNvPr>
          <p:cNvSpPr/>
          <p:nvPr/>
        </p:nvSpPr>
        <p:spPr>
          <a:xfrm rot="16200000">
            <a:off x="1500461" y="2995213"/>
            <a:ext cx="4673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Few Words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About Our Company</a:t>
            </a:r>
          </a:p>
        </p:txBody>
      </p:sp>
      <p:pic>
        <p:nvPicPr>
          <p:cNvPr id="24" name="图片占位符 23">
            <a:extLst>
              <a:ext uri="{FF2B5EF4-FFF2-40B4-BE49-F238E27FC236}">
                <a16:creationId xmlns="" xmlns:a16="http://schemas.microsoft.com/office/drawing/2014/main" id="{A50919E2-379A-4692-B75D-3A34E9B8DE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字方塊 2"/>
          <p:cNvSpPr txBox="1"/>
          <p:nvPr/>
        </p:nvSpPr>
        <p:spPr>
          <a:xfrm>
            <a:off x="9281160" y="109889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95360" y="1524000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21370" y="756220"/>
            <a:ext cx="39744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在視窗程式設計這堂課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上，不僅可以實際練習並不斷增進自己的程式設計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能力，還學習到很多關於程式設計的知識。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在這門課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上遇到最大的困難點就是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花很多時間思考及吸收，完成作業的效率及速度不太好，但在寫作業的過程中，確實可以讓自己學習到不少專業上的知識。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在構思期中專題的時候一直沒什麼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靈感，所以決定自己先嘗試看看，雖然過程很辛苦，但收穫很多，而這個專題也讓我發現組員的重要性，有時候大家一起合作會比一個人奮鬥更有效率，也更容易激發對作品的想法及創意力。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最後，我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覺得這堂課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有趣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，未來會繼續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學習的。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07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F247743-5786-4903-B41E-EC02977D4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875" b="21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F6065D8E-E978-4660-A7DB-11FDACD74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210349">
            <a:off x="2125702" y="-1070072"/>
            <a:ext cx="7837693" cy="86887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7085B4A6-BE93-4538-BCCA-01E6491B3F84}"/>
              </a:ext>
            </a:extLst>
          </p:cNvPr>
          <p:cNvSpPr txBox="1"/>
          <p:nvPr/>
        </p:nvSpPr>
        <p:spPr>
          <a:xfrm>
            <a:off x="3541452" y="2209409"/>
            <a:ext cx="5109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96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報告結束</a:t>
            </a:r>
            <a:endParaRPr lang="zh-CN" altLang="en-US" sz="9600" dirty="0">
              <a:solidFill>
                <a:srgbClr val="D8B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8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0702499-F244-44EC-B38D-A8B6FEB40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01534" y="-2235926"/>
            <a:ext cx="11588931" cy="1158893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A48BE82-7C2B-4CA8-B519-3372CC52AFF2}"/>
              </a:ext>
            </a:extLst>
          </p:cNvPr>
          <p:cNvSpPr/>
          <p:nvPr/>
        </p:nvSpPr>
        <p:spPr>
          <a:xfrm>
            <a:off x="2630917" y="2558697"/>
            <a:ext cx="94448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0E2453"/>
                </a:solidFill>
                <a:effectLst>
                  <a:reflection blurRad="6350" stA="55000" endA="300" endPos="20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  <a:sym typeface="inpin heiti" panose="00000500000000000000" pitchFamily="2" charset="-122"/>
              </a:rPr>
              <a:t>01</a:t>
            </a:r>
            <a:endParaRPr lang="zh-CN" altLang="en-US" sz="4800" b="1" dirty="0">
              <a:solidFill>
                <a:srgbClr val="0E2453"/>
              </a:solidFill>
              <a:effectLst>
                <a:reflection blurRad="6350" stA="55000" endA="300" endPos="20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  <a:sym typeface="inpin heiti" panose="000005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561CE1B6-9E13-4777-ADB5-DD81C51BB487}"/>
              </a:ext>
            </a:extLst>
          </p:cNvPr>
          <p:cNvSpPr/>
          <p:nvPr/>
        </p:nvSpPr>
        <p:spPr>
          <a:xfrm>
            <a:off x="7212771" y="2558697"/>
            <a:ext cx="94448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0E2453"/>
                </a:solidFill>
                <a:effectLst>
                  <a:reflection blurRad="6350" stA="55000" endA="300" endPos="20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  <a:sym typeface="inpin heiti" panose="00000500000000000000" pitchFamily="2" charset="-122"/>
              </a:rPr>
              <a:t>03</a:t>
            </a:r>
            <a:endParaRPr lang="zh-CN" altLang="en-US" sz="4800" b="1" dirty="0">
              <a:solidFill>
                <a:srgbClr val="0E2453"/>
              </a:solidFill>
              <a:effectLst>
                <a:reflection blurRad="6350" stA="55000" endA="300" endPos="20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  <a:sym typeface="inpin heiti" panose="000005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EB83819-FD92-4449-B884-01DCED692D48}"/>
              </a:ext>
            </a:extLst>
          </p:cNvPr>
          <p:cNvSpPr/>
          <p:nvPr/>
        </p:nvSpPr>
        <p:spPr>
          <a:xfrm>
            <a:off x="2630917" y="3688612"/>
            <a:ext cx="94448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0E2453"/>
                </a:solidFill>
                <a:effectLst>
                  <a:reflection blurRad="6350" stA="55000" endA="300" endPos="20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  <a:sym typeface="inpin heiti" panose="00000500000000000000" pitchFamily="2" charset="-122"/>
              </a:rPr>
              <a:t>04</a:t>
            </a:r>
            <a:endParaRPr lang="zh-CN" altLang="en-US" sz="4800" b="1" dirty="0">
              <a:solidFill>
                <a:srgbClr val="0E2453"/>
              </a:solidFill>
              <a:effectLst>
                <a:reflection blurRad="6350" stA="55000" endA="300" endPos="20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  <a:sym typeface="inpin heiti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6442F0E-2A43-438C-8FFD-75240DE5E22F}"/>
              </a:ext>
            </a:extLst>
          </p:cNvPr>
          <p:cNvSpPr/>
          <p:nvPr/>
        </p:nvSpPr>
        <p:spPr>
          <a:xfrm>
            <a:off x="4874993" y="2541678"/>
            <a:ext cx="94448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0E2453"/>
                </a:solidFill>
                <a:effectLst>
                  <a:reflection blurRad="6350" stA="55000" endA="300" endPos="20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  <a:sym typeface="inpin heiti" panose="00000500000000000000" pitchFamily="2" charset="-122"/>
              </a:rPr>
              <a:t>02</a:t>
            </a:r>
            <a:endParaRPr lang="zh-CN" altLang="en-US" sz="4800" b="1" dirty="0">
              <a:solidFill>
                <a:srgbClr val="0E2453"/>
              </a:solidFill>
              <a:effectLst>
                <a:reflection blurRad="6350" stA="55000" endA="300" endPos="20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  <a:sym typeface="inpin heiti" panose="00000500000000000000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60319813-2564-48C7-B5D4-33E37E8A8EAF}"/>
              </a:ext>
            </a:extLst>
          </p:cNvPr>
          <p:cNvGrpSpPr/>
          <p:nvPr/>
        </p:nvGrpSpPr>
        <p:grpSpPr>
          <a:xfrm>
            <a:off x="3441396" y="2671933"/>
            <a:ext cx="832279" cy="819968"/>
            <a:chOff x="5321227" y="3137837"/>
            <a:chExt cx="832279" cy="81996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F7A1F3FC-6D4A-4B89-AE15-B93E3F05B714}"/>
                </a:ext>
              </a:extLst>
            </p:cNvPr>
            <p:cNvSpPr/>
            <p:nvPr/>
          </p:nvSpPr>
          <p:spPr>
            <a:xfrm>
              <a:off x="5321227" y="313783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導論</a:t>
              </a:r>
              <a:endParaRPr lang="zh-CN" altLang="en-US" b="1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2F132D00-6645-4A67-948A-D47B35B9E4A1}"/>
                </a:ext>
              </a:extLst>
            </p:cNvPr>
            <p:cNvSpPr/>
            <p:nvPr/>
          </p:nvSpPr>
          <p:spPr>
            <a:xfrm>
              <a:off x="5321227" y="3434585"/>
              <a:ext cx="83227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動機</a:t>
              </a:r>
              <a:endParaRPr lang="en-US" altLang="zh-TW" sz="1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目的</a:t>
              </a:r>
              <a:endParaRPr lang="zh-CN" altLang="en-US" sz="1400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88FEFBA5-5ACB-4622-9E32-F421B00A6254}"/>
              </a:ext>
            </a:extLst>
          </p:cNvPr>
          <p:cNvGrpSpPr/>
          <p:nvPr/>
        </p:nvGrpSpPr>
        <p:grpSpPr>
          <a:xfrm>
            <a:off x="7977404" y="2671933"/>
            <a:ext cx="1191352" cy="819968"/>
            <a:chOff x="7326531" y="3137837"/>
            <a:chExt cx="1191352" cy="819968"/>
          </a:xfrm>
        </p:grpSpPr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A22BD9B8-40E9-40DD-8070-133A67E9A923}"/>
                </a:ext>
              </a:extLst>
            </p:cNvPr>
            <p:cNvSpPr/>
            <p:nvPr/>
          </p:nvSpPr>
          <p:spPr>
            <a:xfrm>
              <a:off x="7326531" y="313783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系統設計</a:t>
              </a:r>
              <a:endParaRPr lang="zh-CN" altLang="en-US" b="1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9137E243-03C6-46CD-A147-3782F20F8ECE}"/>
                </a:ext>
              </a:extLst>
            </p:cNvPr>
            <p:cNvSpPr/>
            <p:nvPr/>
          </p:nvSpPr>
          <p:spPr>
            <a:xfrm>
              <a:off x="7326531" y="3434585"/>
              <a:ext cx="1191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初始設定</a:t>
              </a:r>
              <a:endParaRPr lang="en-US" altLang="zh-TW" sz="1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函式概述</a:t>
              </a:r>
              <a:endParaRPr lang="zh-CN" altLang="en-US" sz="1400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959E7D0B-10D6-4EDB-B2B0-3352772502B1}"/>
              </a:ext>
            </a:extLst>
          </p:cNvPr>
          <p:cNvGrpSpPr/>
          <p:nvPr/>
        </p:nvGrpSpPr>
        <p:grpSpPr>
          <a:xfrm>
            <a:off x="3395550" y="3801848"/>
            <a:ext cx="2448106" cy="819968"/>
            <a:chOff x="9867820" y="3137837"/>
            <a:chExt cx="2448106" cy="819968"/>
          </a:xfrm>
        </p:grpSpPr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5B892820-E274-4EA8-81EF-3090D153B913}"/>
                </a:ext>
              </a:extLst>
            </p:cNvPr>
            <p:cNvSpPr/>
            <p:nvPr/>
          </p:nvSpPr>
          <p:spPr>
            <a:xfrm>
              <a:off x="9867820" y="313783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系統製作</a:t>
              </a:r>
              <a:endParaRPr lang="zh-CN" altLang="en-US" b="1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81A046B0-0B50-42CF-94FA-9EA81D40F9B1}"/>
                </a:ext>
              </a:extLst>
            </p:cNvPr>
            <p:cNvSpPr/>
            <p:nvPr/>
          </p:nvSpPr>
          <p:spPr>
            <a:xfrm>
              <a:off x="9867820" y="3434585"/>
              <a:ext cx="24481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使用者輸入設定</a:t>
              </a:r>
              <a:endParaRPr lang="en-US" altLang="zh-TW" sz="1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重要使用函數與類別說明</a:t>
              </a:r>
              <a:endParaRPr lang="zh-CN" altLang="en-US" sz="1400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7068D84-9610-4A46-BF67-182451077A93}"/>
              </a:ext>
            </a:extLst>
          </p:cNvPr>
          <p:cNvGrpSpPr/>
          <p:nvPr/>
        </p:nvGrpSpPr>
        <p:grpSpPr>
          <a:xfrm>
            <a:off x="5685472" y="2654914"/>
            <a:ext cx="1191352" cy="819968"/>
            <a:chOff x="2765544" y="3137837"/>
            <a:chExt cx="1191352" cy="819968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F0497923-2578-446B-AA75-E3EDC3CA3F8D}"/>
                </a:ext>
              </a:extLst>
            </p:cNvPr>
            <p:cNvSpPr/>
            <p:nvPr/>
          </p:nvSpPr>
          <p:spPr>
            <a:xfrm>
              <a:off x="2765544" y="313783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系統概述</a:t>
              </a:r>
              <a:endParaRPr lang="zh-CN" altLang="en-US" b="1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42FC0DE0-1351-4251-B17F-BCC6928A4008}"/>
                </a:ext>
              </a:extLst>
            </p:cNvPr>
            <p:cNvSpPr/>
            <p:nvPr/>
          </p:nvSpPr>
          <p:spPr>
            <a:xfrm>
              <a:off x="2765544" y="3434585"/>
              <a:ext cx="1191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背景</a:t>
              </a:r>
              <a:endParaRPr lang="en-US" altLang="zh-TW" sz="1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系統介紹</a:t>
              </a:r>
              <a:endParaRPr lang="zh-CN" altLang="en-US" sz="1400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BEB83819-FD92-4449-B884-01DCED692D48}"/>
              </a:ext>
            </a:extLst>
          </p:cNvPr>
          <p:cNvSpPr/>
          <p:nvPr/>
        </p:nvSpPr>
        <p:spPr>
          <a:xfrm>
            <a:off x="7228160" y="3708666"/>
            <a:ext cx="94448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rgbClr val="0E2453"/>
                </a:solidFill>
                <a:effectLst>
                  <a:reflection blurRad="6350" stA="55000" endA="300" endPos="20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  <a:sym typeface="inpin heiti" panose="00000500000000000000" pitchFamily="2" charset="-122"/>
              </a:rPr>
              <a:t>0</a:t>
            </a:r>
            <a:r>
              <a:rPr lang="en-US" altLang="zh-TW" sz="4800" b="1" dirty="0" smtClean="0">
                <a:solidFill>
                  <a:srgbClr val="0E2453"/>
                </a:solidFill>
                <a:effectLst>
                  <a:reflection blurRad="6350" stA="55000" endA="300" endPos="20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604020202020204" pitchFamily="34" charset="0"/>
                <a:sym typeface="inpin heiti" panose="00000500000000000000" pitchFamily="2" charset="-122"/>
              </a:rPr>
              <a:t>5</a:t>
            </a:r>
            <a:endParaRPr lang="zh-CN" altLang="en-US" sz="4800" b="1" dirty="0">
              <a:solidFill>
                <a:srgbClr val="0E2453"/>
              </a:solidFill>
              <a:effectLst>
                <a:reflection blurRad="6350" stA="55000" endA="300" endPos="20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parajita" panose="020B0604020202020204" pitchFamily="34" charset="0"/>
              <a:sym typeface="inpin heiti" panose="00000500000000000000" pitchFamily="2" charset="-122"/>
            </a:endParaRPr>
          </a:p>
        </p:txBody>
      </p:sp>
      <p:grpSp>
        <p:nvGrpSpPr>
          <p:cNvPr id="31" name="组合 23">
            <a:extLst>
              <a:ext uri="{FF2B5EF4-FFF2-40B4-BE49-F238E27FC236}">
                <a16:creationId xmlns="" xmlns:a16="http://schemas.microsoft.com/office/drawing/2014/main" id="{959E7D0B-10D6-4EDB-B2B0-3352772502B1}"/>
              </a:ext>
            </a:extLst>
          </p:cNvPr>
          <p:cNvGrpSpPr/>
          <p:nvPr/>
        </p:nvGrpSpPr>
        <p:grpSpPr>
          <a:xfrm>
            <a:off x="7992793" y="3821902"/>
            <a:ext cx="1370888" cy="1035412"/>
            <a:chOff x="9867820" y="3137837"/>
            <a:chExt cx="1370888" cy="1035412"/>
          </a:xfrm>
        </p:grpSpPr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5B892820-E274-4EA8-81EF-3090D153B913}"/>
                </a:ext>
              </a:extLst>
            </p:cNvPr>
            <p:cNvSpPr/>
            <p:nvPr/>
          </p:nvSpPr>
          <p:spPr>
            <a:xfrm>
              <a:off x="9867820" y="313783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系統評估</a:t>
              </a:r>
              <a:endParaRPr lang="zh-CN" altLang="en-US" b="1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81A046B0-0B50-42CF-94FA-9EA81D40F9B1}"/>
                </a:ext>
              </a:extLst>
            </p:cNvPr>
            <p:cNvSpPr/>
            <p:nvPr/>
          </p:nvSpPr>
          <p:spPr>
            <a:xfrm>
              <a:off x="9867820" y="3434585"/>
              <a:ext cx="137088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達成目標</a:t>
              </a:r>
              <a:endParaRPr lang="en-US" altLang="zh-TW" sz="1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未達成</a:t>
              </a:r>
              <a:r>
                <a:rPr lang="zh-TW" altLang="en-US" sz="1400" dirty="0" smtClean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目標</a:t>
              </a:r>
              <a:endParaRPr lang="en-US" altLang="zh-TW" sz="1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400" dirty="0">
                  <a:solidFill>
                    <a:srgbClr val="0E24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rPr>
                <a:t>心得</a:t>
              </a:r>
              <a:endParaRPr lang="zh-CN" altLang="en-US" sz="1400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72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3F3BE35-F910-49A9-B4D9-95A58F69C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94" y="-2135777"/>
            <a:ext cx="11129554" cy="11129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5C9A44B-C622-40D2-920C-EF7A9DE8B019}"/>
              </a:ext>
            </a:extLst>
          </p:cNvPr>
          <p:cNvSpPr txBox="1"/>
          <p:nvPr/>
        </p:nvSpPr>
        <p:spPr>
          <a:xfrm>
            <a:off x="5257484" y="3013501"/>
            <a:ext cx="1415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導論</a:t>
            </a:r>
            <a:endParaRPr lang="zh-CN" altLang="en-US" sz="4800" dirty="0">
              <a:solidFill>
                <a:srgbClr val="D8B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pic>
        <p:nvPicPr>
          <p:cNvPr id="1027" name="Picture 3" descr="C:\Users\apple\Desktop\7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2" y="3428999"/>
            <a:ext cx="36607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4172483" y="0"/>
            <a:ext cx="8034757" cy="685800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5" name="TextBox 44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 txBox="1"/>
          <p:nvPr/>
        </p:nvSpPr>
        <p:spPr>
          <a:xfrm>
            <a:off x="1" y="2967335"/>
            <a:ext cx="4172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動機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2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A552EA22-1C0E-4EB2-AFDA-5EEC9D57B2D8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0" name="Oval 14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626002" y="2152171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3" name="Oval 2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626002" y="3193127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6" name="Oval 22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626002" y="4218659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7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6436860" y="2198611"/>
            <a:ext cx="4299404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zh-TW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休閒</a:t>
            </a:r>
            <a:endParaRPr lang="id-ID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sp>
        <p:nvSpPr>
          <p:cNvPr id="48" name="Rectangle 3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763139" y="2250292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1</a:t>
            </a:r>
          </a:p>
        </p:txBody>
      </p:sp>
      <p:sp>
        <p:nvSpPr>
          <p:cNvPr id="50" name="Rectangle 35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763138" y="3269270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id-ID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2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51" name="Rectangle 4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5763138" y="4315665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id-ID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3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52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6436860" y="3217589"/>
            <a:ext cx="4299404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輕鬆</a:t>
            </a:r>
            <a:endParaRPr lang="id-ID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sp>
        <p:nvSpPr>
          <p:cNvPr id="53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6436860" y="4289824"/>
            <a:ext cx="4299404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消磨時間</a:t>
            </a:r>
            <a:endParaRPr lang="id-ID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7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  <p:bldP spid="40" grpId="0" animBg="1"/>
      <p:bldP spid="43" grpId="0" animBg="1"/>
      <p:bldP spid="46" grpId="0" animBg="1"/>
      <p:bldP spid="47" grpId="0"/>
      <p:bldP spid="48" grpId="0" animBg="1"/>
      <p:bldP spid="50" grpId="0" animBg="1"/>
      <p:bldP spid="51" grpId="0" animBg="1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" y="0"/>
            <a:ext cx="8034757" cy="685800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5" name="TextBox 44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 txBox="1"/>
          <p:nvPr/>
        </p:nvSpPr>
        <p:spPr>
          <a:xfrm>
            <a:off x="1" y="2967335"/>
            <a:ext cx="4172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動機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2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A552EA22-1C0E-4EB2-AFDA-5EEC9D57B2D8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0" name="Oval 14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11922" y="435402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3" name="Oval 2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11922" y="1758570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6" name="Oval 22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11922" y="3014935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7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022780" y="481842"/>
            <a:ext cx="4299404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以</a:t>
            </a:r>
            <a:r>
              <a:rPr lang="zh-TW" altLang="en-US" sz="2400" b="1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左右鍵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操控精靈</a:t>
            </a:r>
            <a:r>
              <a:rPr lang="zh-TW" altLang="en-US" sz="2400" b="1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左右移動</a:t>
            </a:r>
            <a:endParaRPr lang="id-ID" sz="2400" b="1" dirty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sp>
        <p:nvSpPr>
          <p:cNvPr id="48" name="Rectangle 3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349059" y="533523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1</a:t>
            </a:r>
          </a:p>
        </p:txBody>
      </p:sp>
      <p:sp>
        <p:nvSpPr>
          <p:cNvPr id="50" name="Rectangle 35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349058" y="1834713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id-ID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2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51" name="Rectangle 4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349058" y="3111941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id-ID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3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52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022780" y="1783032"/>
            <a:ext cx="4299404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以</a:t>
            </a:r>
            <a:r>
              <a:rPr lang="zh-TW" altLang="en-US" sz="2400" b="1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空白鍵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操控精靈</a:t>
            </a:r>
            <a:r>
              <a:rPr lang="zh-TW" altLang="en-US" sz="2400" b="1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跳躍</a:t>
            </a:r>
            <a:endParaRPr lang="id-ID" sz="2400" b="1" dirty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sp>
        <p:nvSpPr>
          <p:cNvPr id="53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022780" y="3086100"/>
            <a:ext cx="5236980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精靈</a:t>
            </a:r>
            <a:r>
              <a:rPr lang="zh-TW" altLang="en-US" sz="2400" b="1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碰到障礙物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	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 </a:t>
            </a: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生命值減少</a:t>
            </a:r>
            <a:endParaRPr lang="id-ID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18" y="0"/>
            <a:ext cx="4172482" cy="687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034757" y="3000925"/>
            <a:ext cx="417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TW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目的</a:t>
            </a:r>
            <a:endParaRPr lang="en-US" altLang="zh-TW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17" name="Oval 14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11923" y="5634014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0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022780" y="5697381"/>
            <a:ext cx="5353380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障礙物會垂直和水平方向隨機出現</a:t>
            </a:r>
            <a:endParaRPr lang="id-ID" sz="2400" dirty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sp>
        <p:nvSpPr>
          <p:cNvPr id="21" name="Rectangle 3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349060" y="5732135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5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478710" y="3222435"/>
            <a:ext cx="325120" cy="240675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Oval 22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11922" y="4295095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33" name="Rectangle 4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349058" y="4392101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4</a:t>
            </a:r>
          </a:p>
        </p:txBody>
      </p:sp>
      <p:sp>
        <p:nvSpPr>
          <p:cNvPr id="34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022780" y="4366260"/>
            <a:ext cx="5236980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精靈</a:t>
            </a:r>
            <a:r>
              <a:rPr lang="zh-TW" altLang="en-US" sz="2400" b="1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碰到</a:t>
            </a:r>
            <a:r>
              <a:rPr lang="zh-TW" altLang="en-US" sz="2400" b="1" dirty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目標音符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	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  </a:t>
            </a: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分數值增加</a:t>
            </a:r>
            <a:endParaRPr lang="id-ID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sp>
        <p:nvSpPr>
          <p:cNvPr id="35" name="向右箭號 34"/>
          <p:cNvSpPr/>
          <p:nvPr/>
        </p:nvSpPr>
        <p:spPr>
          <a:xfrm>
            <a:off x="4641270" y="4494797"/>
            <a:ext cx="325120" cy="240675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21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  <p:bldP spid="40" grpId="0" animBg="1"/>
      <p:bldP spid="43" grpId="0" animBg="1"/>
      <p:bldP spid="46" grpId="0" animBg="1"/>
      <p:bldP spid="47" grpId="0"/>
      <p:bldP spid="48" grpId="0" animBg="1"/>
      <p:bldP spid="50" grpId="0" animBg="1"/>
      <p:bldP spid="51" grpId="0" animBg="1"/>
      <p:bldP spid="52" grpId="0"/>
      <p:bldP spid="53" grpId="0"/>
      <p:bldP spid="17" grpId="0" animBg="1"/>
      <p:bldP spid="20" grpId="0"/>
      <p:bldP spid="21" grpId="0" animBg="1"/>
      <p:bldP spid="32" grpId="0" animBg="1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" y="0"/>
            <a:ext cx="8034757" cy="685800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A552EA22-1C0E-4EB2-AFDA-5EEC9D57B2D8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0" name="Oval 14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11920" y="1326685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3" name="Oval 2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11920" y="4938493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6" name="Oval 22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11923" y="5948905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47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022778" y="1373125"/>
            <a:ext cx="599674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TW" altLang="en-US" sz="20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難度遞增</a:t>
            </a:r>
            <a:endParaRPr lang="en-US" altLang="zh-TW" sz="2000" dirty="0" smtClean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  <a:p>
            <a:pPr lvl="0">
              <a:lnSpc>
                <a:spcPct val="114000"/>
              </a:lnSpc>
              <a:defRPr/>
            </a:pPr>
            <a:endParaRPr lang="en-US" altLang="zh-TW" sz="2000" dirty="0" smtClean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  <a:p>
            <a:r>
              <a:rPr lang="en-US" altLang="zh-TW" sz="2000" dirty="0">
                <a:solidFill>
                  <a:srgbClr val="0E24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Level-1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垂直方向障礙物</a:t>
            </a:r>
            <a:r>
              <a:rPr lang="zh-TW" altLang="en-US" sz="2000" dirty="0">
                <a:solidFill>
                  <a:srgbClr val="0E2453"/>
                </a:solidFill>
                <a:latin typeface="Algerian" panose="04020705040A02060702" pitchFamily="82" charset="0"/>
                <a:ea typeface="標楷體" panose="03000509000000000000" pitchFamily="65" charset="-120"/>
              </a:rPr>
              <a:t>*</a:t>
            </a:r>
            <a:r>
              <a:rPr lang="en-US" altLang="zh-TW" sz="2000" dirty="0">
                <a:solidFill>
                  <a:srgbClr val="0E2453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2</a:t>
            </a:r>
          </a:p>
          <a:p>
            <a:r>
              <a:rPr lang="en-US" altLang="zh-TW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通過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分數值達到</a:t>
            </a:r>
            <a:r>
              <a:rPr lang="en-US" altLang="zh-TW" sz="2000" dirty="0">
                <a:solidFill>
                  <a:srgbClr val="0E2453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10</a:t>
            </a:r>
          </a:p>
          <a:p>
            <a:r>
              <a:rPr lang="en-US" altLang="zh-TW" sz="2000" dirty="0">
                <a:solidFill>
                  <a:srgbClr val="0E24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Level-2</a:t>
            </a:r>
            <a:r>
              <a:rPr lang="zh-TW" altLang="en-US" sz="2000" dirty="0">
                <a:solidFill>
                  <a:srgbClr val="0E2453"/>
                </a:solidFill>
                <a:latin typeface="Segoe UI Black" panose="020B0A02040204020203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垂直方向障礙物</a:t>
            </a:r>
            <a:r>
              <a:rPr lang="zh-TW" altLang="en-US" sz="2000" dirty="0">
                <a:solidFill>
                  <a:srgbClr val="0E2453"/>
                </a:solidFill>
                <a:latin typeface="Algerian" panose="04020705040A02060702" pitchFamily="82" charset="0"/>
                <a:ea typeface="標楷體" panose="03000509000000000000" pitchFamily="65" charset="-120"/>
              </a:rPr>
              <a:t>*</a:t>
            </a:r>
            <a:r>
              <a:rPr lang="en-US" altLang="zh-TW" sz="2000" dirty="0">
                <a:solidFill>
                  <a:srgbClr val="0E2453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3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、水平方向障礙物</a:t>
            </a:r>
            <a:r>
              <a:rPr lang="zh-TW" altLang="en-US" sz="2000" dirty="0">
                <a:solidFill>
                  <a:srgbClr val="0E2453"/>
                </a:solidFill>
                <a:latin typeface="Algerian" panose="04020705040A02060702" pitchFamily="82" charset="0"/>
                <a:ea typeface="標楷體" panose="03000509000000000000" pitchFamily="65" charset="-120"/>
              </a:rPr>
              <a:t>*</a:t>
            </a:r>
            <a:r>
              <a:rPr lang="en-US" altLang="zh-TW" sz="2000" dirty="0">
                <a:solidFill>
                  <a:srgbClr val="0E2453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1</a:t>
            </a:r>
          </a:p>
          <a:p>
            <a:r>
              <a:rPr lang="en-US" altLang="zh-TW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通過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分數值達到</a:t>
            </a:r>
            <a:r>
              <a:rPr lang="en-US" altLang="zh-TW" sz="2000" dirty="0">
                <a:solidFill>
                  <a:srgbClr val="0E2453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20</a:t>
            </a:r>
          </a:p>
          <a:p>
            <a:r>
              <a:rPr lang="en-US" altLang="zh-TW" sz="2000" dirty="0">
                <a:solidFill>
                  <a:srgbClr val="0E24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Level-3</a:t>
            </a:r>
            <a:r>
              <a:rPr lang="zh-TW" altLang="en-US" sz="2000" dirty="0">
                <a:solidFill>
                  <a:srgbClr val="0E2453"/>
                </a:solidFill>
                <a:latin typeface="Segoe UI Black" panose="020B0A02040204020203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垂直方向障礙物</a:t>
            </a:r>
            <a:r>
              <a:rPr lang="zh-TW" altLang="en-US" sz="2000" dirty="0">
                <a:solidFill>
                  <a:srgbClr val="0E2453"/>
                </a:solidFill>
                <a:latin typeface="Algerian" panose="04020705040A02060702" pitchFamily="82" charset="0"/>
                <a:ea typeface="標楷體" panose="03000509000000000000" pitchFamily="65" charset="-120"/>
              </a:rPr>
              <a:t>*</a:t>
            </a:r>
            <a:r>
              <a:rPr lang="en-US" altLang="zh-TW" sz="2000" dirty="0">
                <a:solidFill>
                  <a:srgbClr val="0E2453"/>
                </a:solidFill>
                <a:latin typeface="Algerian" panose="04020705040A02060702" pitchFamily="82" charset="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、水平方向障礙物</a:t>
            </a:r>
            <a:r>
              <a:rPr lang="zh-TW" altLang="en-US" sz="2000" dirty="0">
                <a:solidFill>
                  <a:srgbClr val="0E2453"/>
                </a:solidFill>
                <a:latin typeface="Algerian" panose="04020705040A02060702" pitchFamily="82" charset="0"/>
                <a:ea typeface="標楷體" panose="03000509000000000000" pitchFamily="65" charset="-120"/>
              </a:rPr>
              <a:t>*</a:t>
            </a:r>
            <a:r>
              <a:rPr lang="en-US" altLang="zh-TW" sz="2000" dirty="0">
                <a:solidFill>
                  <a:srgbClr val="0E2453"/>
                </a:solidFill>
                <a:latin typeface="Algerian" panose="04020705040A02060702" pitchFamily="82" charset="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通過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0E245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分數值達到</a:t>
            </a:r>
            <a:r>
              <a:rPr lang="en-US" altLang="zh-TW" sz="2000" dirty="0" smtClean="0">
                <a:solidFill>
                  <a:srgbClr val="0E2453"/>
                </a:solidFill>
                <a:latin typeface="Algerian" panose="04020705040A02060702" pitchFamily="82" charset="0"/>
                <a:ea typeface="標楷體" panose="03000509000000000000" pitchFamily="65" charset="-120"/>
              </a:rPr>
              <a:t>30</a:t>
            </a:r>
            <a:endParaRPr lang="en-US" altLang="zh-TW" sz="2000" dirty="0">
              <a:solidFill>
                <a:srgbClr val="0E2453"/>
              </a:solidFill>
              <a:latin typeface="Algerian" panose="04020705040A02060702" pitchFamily="82" charset="0"/>
              <a:ea typeface="標楷體" panose="03000509000000000000" pitchFamily="65" charset="-120"/>
            </a:endParaRPr>
          </a:p>
        </p:txBody>
      </p:sp>
      <p:sp>
        <p:nvSpPr>
          <p:cNvPr id="48" name="Rectangle 3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349057" y="1424806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7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50" name="Rectangle 35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349056" y="5027701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9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51" name="Rectangle 4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58489" y="6045911"/>
            <a:ext cx="5469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10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18" y="0"/>
            <a:ext cx="4172482" cy="687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034757" y="3000925"/>
            <a:ext cx="417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TW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目的</a:t>
            </a:r>
            <a:endParaRPr lang="en-US" altLang="zh-TW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25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022781" y="6036068"/>
            <a:ext cx="4299404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可重新開始</a:t>
            </a:r>
            <a:endParaRPr lang="en-US" altLang="zh-TW" sz="2400" dirty="0" smtClean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sp>
        <p:nvSpPr>
          <p:cNvPr id="26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022778" y="5027701"/>
            <a:ext cx="4299404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有背景音樂</a:t>
            </a:r>
            <a:endParaRPr lang="id-ID" sz="2400" dirty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sp>
        <p:nvSpPr>
          <p:cNvPr id="27" name="Oval 14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11924" y="270741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28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022781" y="334108"/>
            <a:ext cx="4784421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遊戲分為</a:t>
            </a:r>
            <a:r>
              <a:rPr lang="en-US" altLang="zh-TW" sz="2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3</a:t>
            </a:r>
            <a:r>
              <a:rPr lang="zh-TW" altLang="en-US" sz="2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個階段</a:t>
            </a:r>
            <a:r>
              <a:rPr lang="en-US" altLang="zh-TW" sz="2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(Level1~Level3)</a:t>
            </a:r>
            <a:endParaRPr lang="id-ID" sz="2400" dirty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sp>
        <p:nvSpPr>
          <p:cNvPr id="29" name="Rectangle 3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349061" y="368862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6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sp>
        <p:nvSpPr>
          <p:cNvPr id="30" name="Oval 14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211921" y="3949239"/>
            <a:ext cx="640080" cy="64008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31" name="Rectangle 4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2022778" y="4012606"/>
            <a:ext cx="4784421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TW" altLang="en-US" sz="2400" dirty="0" smtClean="0">
                <a:solidFill>
                  <a:srgbClr val="0E2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inpin heiti" panose="00000500000000000000" pitchFamily="2" charset="-122"/>
              </a:rPr>
              <a:t>顯示遊戲結果</a:t>
            </a:r>
            <a:endParaRPr lang="id-ID" sz="2400" dirty="0">
              <a:solidFill>
                <a:srgbClr val="0E24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inpin heiti" panose="00000500000000000000" pitchFamily="2" charset="-122"/>
            </a:endParaRPr>
          </a:p>
        </p:txBody>
      </p:sp>
      <p:sp>
        <p:nvSpPr>
          <p:cNvPr id="32" name="Rectangle 33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1349058" y="4047360"/>
            <a:ext cx="365806" cy="46166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8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35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43" grpId="0" animBg="1"/>
      <p:bldP spid="46" grpId="0" animBg="1"/>
      <p:bldP spid="47" grpId="0"/>
      <p:bldP spid="48" grpId="0" animBg="1"/>
      <p:bldP spid="50" grpId="0" animBg="1"/>
      <p:bldP spid="51" grpId="0"/>
      <p:bldP spid="25" grpId="0"/>
      <p:bldP spid="26" grpId="0"/>
      <p:bldP spid="27" grpId="0" animBg="1"/>
      <p:bldP spid="28" grpId="0"/>
      <p:bldP spid="29" grpId="0" animBg="1"/>
      <p:bldP spid="30" grpId="0" animBg="1"/>
      <p:bldP spid="31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3F3BE35-F910-49A9-B4D9-95A58F69C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94" y="-2135777"/>
            <a:ext cx="11129554" cy="11129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5C9A44B-C622-40D2-920C-EF7A9DE8B019}"/>
              </a:ext>
            </a:extLst>
          </p:cNvPr>
          <p:cNvSpPr txBox="1"/>
          <p:nvPr/>
        </p:nvSpPr>
        <p:spPr>
          <a:xfrm>
            <a:off x="4641931" y="3013501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rgbClr val="D8B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系統概述</a:t>
            </a:r>
            <a:endParaRPr lang="zh-CN" altLang="en-US" sz="4800" dirty="0">
              <a:solidFill>
                <a:srgbClr val="D8B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pic>
        <p:nvPicPr>
          <p:cNvPr id="1027" name="Picture 3" descr="C:\Users\apple\Desktop\7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2" y="3428999"/>
            <a:ext cx="36607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8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16200000">
            <a:off x="5827837" y="4137167"/>
            <a:ext cx="4733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Creative team</a:t>
            </a:r>
          </a:p>
        </p:txBody>
      </p:sp>
      <p:sp>
        <p:nvSpPr>
          <p:cNvPr id="43" name="Rectangle 42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9813467" y="2189108"/>
            <a:ext cx="2180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Creative team</a:t>
            </a:r>
          </a:p>
        </p:txBody>
      </p:sp>
      <p:sp>
        <p:nvSpPr>
          <p:cNvPr id="2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297D240B-429D-4A35-83CF-C2BEF8B30DF0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lang="zh-CN" altLang="en-US" sz="100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306663" y="776722"/>
            <a:ext cx="5776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這個遊戲是以接</a:t>
            </a:r>
            <a:r>
              <a:rPr lang="zh-TW" altLang="en-US" sz="2800" dirty="0"/>
              <a:t>水果小</a:t>
            </a:r>
            <a:r>
              <a:rPr lang="zh-TW" altLang="en-US" sz="2800" dirty="0" smtClean="0"/>
              <a:t>遊戲為基本概念而去設計的，並加入水平障礙物及其他功能以增加遊戲豐富性。</a:t>
            </a:r>
            <a:endParaRPr lang="zh-TW" altLang="en-US" sz="2800" dirty="0"/>
          </a:p>
        </p:txBody>
      </p:sp>
      <p:pic>
        <p:nvPicPr>
          <p:cNvPr id="3074" name="Picture 2" descr="接水果小游戏,在线玩,4399小游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91" y="2700621"/>
            <a:ext cx="5371466" cy="358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072"/>
            <a:ext cx="4172482" cy="687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/>
        </p:nvSpPr>
        <p:spPr>
          <a:xfrm>
            <a:off x="15239" y="2985853"/>
            <a:ext cx="417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TW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背景</a:t>
            </a:r>
            <a:endParaRPr lang="en-US" altLang="zh-TW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8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16200000">
            <a:off x="5827837" y="4137167"/>
            <a:ext cx="4733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Creative team</a:t>
            </a:r>
          </a:p>
        </p:txBody>
      </p:sp>
      <p:sp>
        <p:nvSpPr>
          <p:cNvPr id="43" name="Rectangle 42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9813467" y="2189108"/>
            <a:ext cx="2180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Creative team</a:t>
            </a:r>
          </a:p>
        </p:txBody>
      </p:sp>
      <p:sp>
        <p:nvSpPr>
          <p:cNvPr id="2" name="e7d195523061f1c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 hidden="1">
            <a:extLst>
              <a:ext uri="{FF2B5EF4-FFF2-40B4-BE49-F238E27FC236}">
                <a16:creationId xmlns="" xmlns:a16="http://schemas.microsoft.com/office/drawing/2014/main" id="{297D240B-429D-4A35-83CF-C2BEF8B30DF0}"/>
              </a:ext>
            </a:extLst>
          </p:cNvPr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</a:t>
            </a:r>
            <a:endParaRPr lang="zh-CN" altLang="en-US" sz="100" dirty="0"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18" y="-15072"/>
            <a:ext cx="4172482" cy="687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/>
        </p:nvSpPr>
        <p:spPr>
          <a:xfrm>
            <a:off x="8034757" y="3011907"/>
            <a:ext cx="417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TW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Light" panose="02000000000000000000" pitchFamily="2" charset="0"/>
                <a:sym typeface="inpin heiti" panose="00000500000000000000" pitchFamily="2" charset="-122"/>
              </a:rPr>
              <a:t>系統介紹</a:t>
            </a:r>
            <a:endParaRPr lang="en-US" altLang="zh-TW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Light" panose="02000000000000000000" pitchFamily="2" charset="0"/>
              <a:sym typeface="inpin heiti" panose="00000500000000000000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10" y="251423"/>
            <a:ext cx="5243513" cy="618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1787366" y="5435600"/>
            <a:ext cx="4165600" cy="12801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60720" y="643156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開始遊戲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2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视频"/>
  <p:tag name="ISPRING_SCORM_RATE_SLIDES" val="0"/>
  <p:tag name="ISPRING_SCORM_RATE_QUIZZES" val="0"/>
  <p:tag name="ISPRING_SCORM_PASSING_SCORE" val="0.000000"/>
  <p:tag name="ISPRING_ULTRA_SCORM_COURSE_ID" val="EEEAC64A-027A-4EBB-8973-45ADE1EDB6E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F:\第六批\17884657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自定义 7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E2453"/>
      </a:accent1>
      <a:accent2>
        <a:srgbClr val="D8B760"/>
      </a:accent2>
      <a:accent3>
        <a:srgbClr val="0E2453"/>
      </a:accent3>
      <a:accent4>
        <a:srgbClr val="D8B760"/>
      </a:accent4>
      <a:accent5>
        <a:srgbClr val="183C76"/>
      </a:accent5>
      <a:accent6>
        <a:srgbClr val="D8B760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7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E2453"/>
      </a:accent1>
      <a:accent2>
        <a:srgbClr val="D8B760"/>
      </a:accent2>
      <a:accent3>
        <a:srgbClr val="0E2453"/>
      </a:accent3>
      <a:accent4>
        <a:srgbClr val="D8B760"/>
      </a:accent4>
      <a:accent5>
        <a:srgbClr val="183C76"/>
      </a:accent5>
      <a:accent6>
        <a:srgbClr val="D8B760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833</Words>
  <Application>Microsoft Office PowerPoint</Application>
  <PresentationFormat>自訂</PresentationFormat>
  <Paragraphs>221</Paragraphs>
  <Slides>19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Office 主题​​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apple</cp:lastModifiedBy>
  <cp:revision>64</cp:revision>
  <dcterms:created xsi:type="dcterms:W3CDTF">2018-12-06T07:16:44Z</dcterms:created>
  <dcterms:modified xsi:type="dcterms:W3CDTF">2022-01-11T11:44:32Z</dcterms:modified>
</cp:coreProperties>
</file>