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/>
    <p:restoredTop sz="94647"/>
  </p:normalViewPr>
  <p:slideViewPr>
    <p:cSldViewPr snapToGrid="0" snapToObjects="1">
      <p:cViewPr varScale="1">
        <p:scale>
          <a:sx n="111" d="100"/>
          <a:sy n="111" d="100"/>
        </p:scale>
        <p:origin x="5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GB&amp;assetid=WA200003233&amp;isWac=True&amp;ui=en-US&amp;ad=GB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>
                <a:clrChange>
                  <a:clrFrom>
                    <a:prstClr val="black"/>
                  </a:clrFrom>
                  <a:clrTo>
                    <a:prstClr val="black">
                      <a:alpha val="0"/>
                    </a:prstClr>
                  </a:clrTo>
                </a:clrChange>
              </a:blip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https://pages.store.office.com/addinsinstallpage.aspx?rs=en-GB&amp;assetid=WA200003233&amp;isWac=True&amp;ui=en-US&amp;ad=GB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7d6b1de4-8caa-4da7-a0f7-d050c9744364}">
  <we:reference id="WA200003233" version="2.0.0.3" store="en-GB" storeType="OMEX"/>
  <we:alternateReferences/>
  <we:properties>
    <we:property name="Microsoft.Office.CampaignId" value="&quot;none&quot;"/>
    <we:property name="reportUrl" value="&quot;/groups/c7d994f8-353d-4d90-b8ca-02840d72c1d6/reports/7abc23dc-d24a-4b2c-82a9-c59bc9fa4a0d/feb533de5372e9c7c013?bookmarkGuid=d284de84-0fb3-4a70-b6cc-4ecc40d1b069&amp;bookmarkUsage=1&amp;ctid=9bc585f9-a8b8-431c-9013-efa7b2b40cdf&amp;fromEntryPoint=export&quot;"/>
    <we:property name="reportState" value="&quot;CONNECTED&quot;"/>
    <we:property name="artifactViewState" value="&quot;live&quot;"/>
    <we:property name="reportEmbeddedTime" value="&quot;2025-03-17T08:51:37.156Z&quot;"/>
    <we:property name="creatorSessionId" value="&quot;7996e4d6-86e9-4261-84ab-f8b1da75c095&quot;"/>
    <we:property name="creatorUserId" value="&quot;10032002133F8EDF&quot;"/>
    <we:property name="creatorTenantId" value="&quot;9bc585f9-a8b8-431c-9013-efa7b2b40cdf&quot;"/>
    <we:property name="pageDisplayName" value="&quot;Page 1&quot;"/>
    <we:property name="pageName" value="&quot;feb533de5372e9c7c013&quot;"/>
    <we:property name="reportName" value="&quot;Power BI 1&quot;"/>
    <we:property name="isVisualContainerHeaderHidden" value="false"/>
    <we:property name="isFiltersActionButtonVisible" value="true"/>
    <we:property name="initialStateBookmark" value="&quot;H4sIAAAAAAAAA+1ZbW/bNhD+K4Q+tYDX6dWS8yVwnGQdmrZZ0rUfhmA4UieZjSxqFOXEDfLfd5TUZcm8JA36YiEBDNg8nnh8nnvz2RdOKuuqgNUbWKCz5ewodboAfco8Z+SUvezt21evp0ev/nwzfb1HYlUZqcra2bpwDOgczXtZN1DYE0j4x8nIgaI4hNyuMihqHDkV6lqVUMhP2CnTltENXo4cPK8KpcEeeWzAoD12Seq0Jtvei4AsgjByiccoTCfNkEdBkGIUxD5ORCxcz6rVnUJ7s7Uq9ujW/EyVBmRJZqzMj/1k7E7iJBExTnjAfTey8lqWedFf+OrZd6vKsmLw3HB1bvngH8mwPeny0gICnrrB2Kf3xE3CwA+SsL2RLExvkK/2zitNXBGD3WnTdAmlwNRpCdFYd/gvnGmea8zB9Mu9a5szVTSLNfJj1WiBR5i1W6WRZkU2dsEAO9Qq6xShYMeNXuKKPfOfO/bmtEeOanV/L+VfDbJfd9uN/absqfftcq7OZhrJV6mz5V6ekORWpgTo9DpNtNAp6p1VS8Gu1J89649uINk8+ISXRBCO+SSJfJ97gvtemgToDs7Jv3ku+4nNGq2xNGya4w203uNw9j1o6JyeppjFkLmxG9IriiMQ4zudPiPqcqWlILJu+v1bYiJIH+ZSzNk7aQpkO1gbti9NzVZ0+D9oj1SB2y8857+eHm1s2E6pPVB3YcdQgF59hZjloGdz0GZgcXsXD5cnnzsnPfTxX72xD8kO2CbF4EnbQGMMRRxlYy/yYj8IBR9P4k1Ns4gg7sOSDBu0D+UaFguKNXYAZd6QdwaWW//X+KLbQAy1xN3dzNrLD7E23OLHH14W7pczfS3gXCTgiijkURq5ofDDZFNrgXcVkDPVlEavWKpsLLKCyGayHFqjvT+iWwvFnWlmNOICqpsptjZIf9Gqqb5547of7i5EkygM+CSieU9MQo6+H7vp8EaBMSF+qc7YS6iqFQONLVxZXq+lh6qW9mrsTJo5M3NkmSoKdUbe3WbPPih9+vOBzKgU01cSgvf87i9nGxz934WS8ImSm5QEDyghOTQ0tw2rR3+3nOunVwHjiAcRR2qnYzccQ/hI61Q3MD0Vp/U8rEm/R8nDmsr8VIa+OKW62hNPXBBuxAW6wcT3E56CP7zaE/dEpTLLpGgKw86gZtIQE7rlzCjGKVpOiTz6aM/eHsAc/WBYX5gcqSobM8Rh+is5/ocP3g+EYcecdtK58pmzQJ23f9WpxtQVCDyEEtv7V51Bia0eBTGUKab9Z23fD2ju1118vIei6SbAxv7qTjYoYiQv8J76/eX+BsntuSfGHAAA&quot;"/>
    <we:property name="bookmark" value="&quot;H4sIAAAAAAAAA+1ZW2/bNhT+K4SeWsDrJOqelyBxmnVAMWR1uz4MeTikKJmNLGoUZUcL/N93KLnt4nlxGvRiIYEN2Dw8OuT3nZsPfONksqlL6H6DhXCOnFOlrhagr4jnTJxqkAFATF03cZPUDfEVJK6Pu6o2UlWNc3TjGNCFMH/IpoXSGkLhn5cTB8ryAgq7yqFsxMSphW5UBaX8WwzKuGV0K9YTR1zXpdJgTc4MGGHNLlEd13gF74U9EbiRSzET3AzSXLDQ9zMR+jEVKY+561m1ZlDob7ZTxZruj5+qyoCs8BgrozFNIjeNk4THImU+o25o5Y2sinJz4c/Pvu1qS44R14apa8sH+4AHW0vrtQUELHP9iOInMhf41E+C/kayNJsDWffyutbIFTI4WDvJllBxkTk9IVo0A/4b56QotCjAbJYvb21OVdkudshnqtVcvBF5v1UZaTo84wwMkAut8kERSjJr9VJ05Bl97tib4x46qtd9V8m/WkF+Pes3zttqQz21y7laTbVAX2XOkbu+RMmdTHHQ2W2acKEzoU+7noIzqT96lk62kBwefMSLIggiliYhpczjjHpZ4gt3dE7+3XPJT2Taai0qQ04KsYXWexzOvgcNg9OzTOQx5G7sBvgO4xB4tNfpU6SuUFpyJGvb798SE0J6P5d8Tt5KUwpyKhpDzqVpSIfGP6F9o0px/MJz/uvpycGG7Qm2B+wuZAYl6O4rxCwDPZ2DNiOL2308rC8/dk586MO/euMmJAdghxSDl30DjUXA4zCPvNCLqR9wFqXxoaZZiBDPYYkHG2EfKjQsFhhr5DVURYveGVlu/V/jC+8CMdYSt7+Z9ZcfY224w48/vCzcL2c2tYAxnoDLw4CFGU4gnAbJodYC73NATlVbGd2RTNlYJCWSTWQ1tkZ7f0R3Foq9aWa0EAuot1NsZ5D+olVbf/PGdT/cQ4gmYeCzNMR5j6cBE5TGbja+USBCxK/UiryCuu4IaNHDldXtWnqhGmmvRlbSzImZC5KrslQr9O4xefZe6aufX8scSzH+JEF4z/f/ODvg6P8ulARPlGxT4j+ghBTQ4tw2rh793XJuM71yiELmh0xgO43cIILgkdapYWB6Kk67ediRfo+Shx2V+akMfXFKDbUnTl3gbsi4cP2U0oRlQMdXe+INUZnMc8nb0pAVNEQaZEL3nBlFGEbLFZKHX63t4xHM0Q+G9YXJkamqNWMcpr+S43/44P1AGHbM6SedW390/QPyG1fZQRwAAA==&quot;"/>
    <we:property name="datasetId" value="&quot;0ec00bb9-e524-43e8-a1a2-bd3988a3ee2d&quot;"/>
    <we:property name="embedUrl" value="&quot;/reportEmbed?reportId=7abc23dc-d24a-4b2c-82a9-c59bc9fa4a0d&amp;config=eyJjbHVzdGVyVXJsIjoiaHR0cHM6Ly9XQUJJLVNPVVRILUVBU1QtQVNJQS1DLVBSSU1BUlktcmVkaXJlY3QuYW5hbHlzaXMud2luZG93cy5uZXQiLCJlbWJlZEZlYXR1cmVzIjp7InVzYWdlTWV0cmljc1ZOZXh0Ijp0cnVlfX0%3D&amp;disableSensitivityBanner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85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Lin Supaya</cp:lastModifiedBy>
  <cp:revision>3</cp:revision>
  <dcterms:created xsi:type="dcterms:W3CDTF">2018-06-07T21:39:02Z</dcterms:created>
  <dcterms:modified xsi:type="dcterms:W3CDTF">2025-03-17T08:52:15Z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