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22760-2A54-E54E-F6B1-A2E5B7895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1F5B1A-05D7-F677-A43F-80BBF3E58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28C1F6-C070-87F7-57EA-AAFF9BFE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E8704-71FC-6F1C-AA29-8B7D6EEC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25402A-1D31-00B5-2F95-82AE210C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2BE5-FEFC-FCE6-7C14-2681409E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B3648D-B68E-DFF2-54D5-C3C9DDF3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2840E1-1352-FD0C-9D1D-CD32758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D8446-9F4F-2D56-47FE-09769975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43E5D-413D-6990-0FBF-6DA9E9AB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5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63AEB5-326B-C9EC-67E2-4839D64DA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5627FB-7A20-2CC9-860E-E19CA03A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2F589-540A-78AA-E262-08F24091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F8079-A5F6-F03D-E2CD-C6A4BD15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27D39-84E2-6C50-FE4B-FDDFB445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5E9BC-671C-AF82-07E2-9FFE2545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908C8-D6F9-6BE1-72C1-7F6B7C86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A752A-D02E-F5B4-B055-DA03B602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82038C-D6C3-371D-F300-6FE9A388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C99C06-48E3-B7C1-D635-379A7EF2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73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3E4D6-2737-E356-9559-C98774A8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64DD1-1327-FBB9-3FB9-6D0AF465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9D697F-D422-9B8F-2E96-E38A08F9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0BE62-0CAE-728C-277E-05A2F422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7EF62-C34C-39E1-6486-4523D5DC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4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257E2-17EF-C148-731C-9DB8A227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154E1-8216-9C94-3D73-CC9825D37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47CD58-DAC0-10FA-E5FA-C2591C64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445956-B870-C70A-44B2-5261D1A8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534902-8805-BB19-3CC9-AD6E2CDB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9907C-4AB2-19BD-5623-BDAAC415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6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19310-0F0B-02C8-FF89-08AC8E79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C91E78-A859-80D5-6A04-0A9D3398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703449-1D41-6C63-895E-E399A13BB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9AEF59-2F7A-340C-2079-FE3D9ECF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97A22A-A8CF-613F-F8B1-0DD4974AD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7143C9-13C1-DA85-50FA-1C3C73A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A3A8F5-1459-565E-959F-4E8F7CDC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7A3BB2-5DD2-5554-8C6B-EFBAC87F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2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91BE9-87C9-891D-7A40-3E85EF12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6FF52-0D58-C53C-693F-8F8D4602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66C869-3BEA-A24F-CFCC-C1C7C191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B4D17C-A5DC-9832-B6AC-593A93F4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3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01E791-377B-8040-1AD7-12D85EF9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5BE689-F23B-03D3-5CBF-0D05B04F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1DFF3F-F800-665D-577F-444B4BA4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8B8C6-C396-1620-B9D8-F0E12140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C2D40-908B-2F66-1260-E1978F6B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843503-2A54-5EFE-568B-727326AC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810D87-6061-6515-0AC5-8CB4188D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57BB0-42DD-A8FB-402B-DBBDD855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FC4E4-5955-AEE0-339A-7478F89D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3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4EA49-AD16-5D38-6397-DBF08DC1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5BA5CB-903B-7BF5-7DAB-AC1065354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1EC30B-9E32-61A4-5263-50A8D23E5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31FC9-B6BC-8DC5-F367-BFEC9D14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EBE9E-2C0F-985B-52A0-5639BB92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C5EE5C-66C2-937F-7B7B-34532D45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51EAE-B468-90DA-36BE-745B46DF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BA52C2-AB75-33E1-3C74-639C5EF9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B2CEF-BFF3-FF90-D7A0-EA9B2F5C3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0A4ADE-99C7-3B95-5102-99FE10A8B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3B21C-09C4-59BC-F369-267F52A6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039B9-6EFC-724A-F7A2-460A4E629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D63CDF-F466-BB44-3FD2-E0BBE5C0E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12C01-DA19-2C5E-887D-FB2F9DBB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62" y="0"/>
            <a:ext cx="1113587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B85B1-E7EC-D94F-A065-AA9AE3B692B9}"/>
              </a:ext>
            </a:extLst>
          </p:cNvPr>
          <p:cNvSpPr txBox="1"/>
          <p:nvPr/>
        </p:nvSpPr>
        <p:spPr>
          <a:xfrm>
            <a:off x="1888176" y="349970"/>
            <a:ext cx="784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CE050-8EEF-194D-9BA9-2A43365CA5E5}"/>
              </a:ext>
            </a:extLst>
          </p:cNvPr>
          <p:cNvSpPr txBox="1"/>
          <p:nvPr/>
        </p:nvSpPr>
        <p:spPr>
          <a:xfrm>
            <a:off x="8698833" y="5842209"/>
            <a:ext cx="4371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Выполнил работу 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Романов Д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Кишинька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Н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Черноусов М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000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Принял </a:t>
            </a:r>
            <a:r>
              <a:rPr lang="ru-RU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Короленко В.В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solidFill>
                  <a:srgbClr val="FF0000"/>
                </a:solidFill>
                <a:effectLst/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7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DCF59E-6BBF-6846-A38D-6AE06A750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442"/>
            <a:ext cx="12176256" cy="67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6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781C-6E8B-DB36-4946-7BA2EDB6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0D8CAB-65BA-7A8E-37AA-4291D444C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26" y="0"/>
            <a:ext cx="11118760" cy="6858000"/>
          </a:xfrm>
        </p:spPr>
      </p:pic>
    </p:spTree>
    <p:extLst>
      <p:ext uri="{BB962C8B-B14F-4D97-AF65-F5344CB8AC3E}">
        <p14:creationId xmlns:p14="http://schemas.microsoft.com/office/powerpoint/2010/main" val="261037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22C89-758A-C141-85C1-E1A00605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7D15918-74BF-5348-A4EB-6C9E9A5D2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814"/>
            <a:ext cx="12192000" cy="66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2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9F224-4AE3-3FD4-2257-611941C8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517D9A-58E9-4EBE-ABBC-6C398CEBD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72" y="0"/>
            <a:ext cx="11543488" cy="6858000"/>
          </a:xfrm>
        </p:spPr>
      </p:pic>
    </p:spTree>
    <p:extLst>
      <p:ext uri="{BB962C8B-B14F-4D97-AF65-F5344CB8AC3E}">
        <p14:creationId xmlns:p14="http://schemas.microsoft.com/office/powerpoint/2010/main" val="362396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BF8E9-B683-9947-B617-6629F2C7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0BF20-581A-544F-9FDE-9086C7CB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8141BE-F6C0-D04C-A0A8-0285C49A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8"/>
            <a:ext cx="12192000" cy="68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9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C0F90-32C6-7F42-ADA3-4739C742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B53464-FDB6-7941-B326-024FBA6E2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108"/>
            <a:ext cx="12192000" cy="67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1CA11-AF64-ECFF-552B-27F074DF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458979-5619-30DB-BD90-835AB16D0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221"/>
            <a:ext cx="11928103" cy="6709558"/>
          </a:xfrm>
        </p:spPr>
      </p:pic>
    </p:spTree>
    <p:extLst>
      <p:ext uri="{BB962C8B-B14F-4D97-AF65-F5344CB8AC3E}">
        <p14:creationId xmlns:p14="http://schemas.microsoft.com/office/powerpoint/2010/main" val="188139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C7F70-B4FF-E44F-9186-D4B4B0AD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64F083-14FE-4B48-9F25-0B582BFB5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05" y="80322"/>
            <a:ext cx="11959389" cy="67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95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Macintosh PowerPoint</Application>
  <PresentationFormat>Широкоэкранный</PresentationFormat>
  <Paragraphs>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7</cp:revision>
  <dcterms:created xsi:type="dcterms:W3CDTF">2023-09-18T10:22:40Z</dcterms:created>
  <dcterms:modified xsi:type="dcterms:W3CDTF">2024-01-16T19:06:50Z</dcterms:modified>
</cp:coreProperties>
</file>