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164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71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498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4260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956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333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701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7313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636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661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664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477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0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6235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1618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333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66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020CA3-BFFF-1B47-A694-FEC97E1EBE43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34DEC-FB6B-9F48-B0C6-59B6C44DFF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19572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069331-08ED-5D4A-A13C-8456321D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«Установка и настройка виртуальных машин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E3C14A-6EDC-3345-B012-A9E0876E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757" y="5029199"/>
            <a:ext cx="4283243" cy="2029160"/>
          </a:xfrm>
        </p:spPr>
        <p:txBody>
          <a:bodyPr>
            <a:normAutofit/>
          </a:bodyPr>
          <a:lstStyle/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работу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Романов Д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Кишинька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Н.А Черноусов М.К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41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C70F54C-7045-2349-89B9-2527BE0F2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620" y="489868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Первый запуск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VirtualBox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w16se="http://schemas.microsoft.com/office/word/2015/wordml/symex" xmlns:w16cid="http://schemas.microsoft.com/office/word/2016/wordml/cid" xmlns:w16="http://schemas.microsoft.com/office/word/2018/wordml" xmlns:w16cex="http://schemas.microsoft.com/office/word/2018/wordml/cex" xmlns:w16sdtdh="http://schemas.microsoft.com/office/word/2020/wordml/sdtdatahash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725784" y="1449440"/>
            <a:ext cx="7097486" cy="4394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92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C385704-C2D2-4849-A3DC-CBBE7FF3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запуск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Workstation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w16se="http://schemas.microsoft.com/office/word/2015/wordml/symex" xmlns:w16cid="http://schemas.microsoft.com/office/word/2016/wordml/cid" xmlns:w16="http://schemas.microsoft.com/office/word/2018/wordml" xmlns:w16cex="http://schemas.microsoft.com/office/word/2018/wordml/cex" xmlns:w16sdtdh="http://schemas.microsoft.com/office/word/2020/wordml/sdtdatahash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116183" y="1768111"/>
            <a:ext cx="7428411" cy="4232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61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C05F5B6-924E-1742-9CB8-9A1BF478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pic>
        <p:nvPicPr>
          <p:cNvPr id="8" name="Содержимое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w16se="http://schemas.microsoft.com/office/word/2015/wordml/symex" xmlns:w16cid="http://schemas.microsoft.com/office/word/2016/wordml/cid" xmlns:w16="http://schemas.microsoft.com/office/word/2018/wordml" xmlns:w16cex="http://schemas.microsoft.com/office/word/2018/wordml/cex" xmlns:w16sdtdh="http://schemas.microsoft.com/office/word/2020/wordml/sdtdatahash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934502" y="2141538"/>
            <a:ext cx="5634020" cy="3649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35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0F04DB-7263-E649-8969-6E8BDD2B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w16se="http://schemas.microsoft.com/office/word/2015/wordml/symex" xmlns:w16cid="http://schemas.microsoft.com/office/word/2016/wordml/cid" xmlns:w16="http://schemas.microsoft.com/office/word/2018/wordml" xmlns:w16cex="http://schemas.microsoft.com/office/word/2018/wordml/cex" xmlns:w16sdtdh="http://schemas.microsoft.com/office/word/2020/wordml/sdtdatahash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08069" y="1319212"/>
            <a:ext cx="6784143" cy="5107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825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27</TotalTime>
  <Words>42</Words>
  <Application>Microsoft Office PowerPoint</Application>
  <PresentationFormat>Произвольный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Небесная</vt:lpstr>
      <vt:lpstr>«Установка и настройка виртуальных машин VMWare и VirtualBox» </vt:lpstr>
      <vt:lpstr>Слайд 2</vt:lpstr>
      <vt:lpstr>Первый запуск VMware Workstation </vt:lpstr>
      <vt:lpstr>Вход в bios в VirtualBox </vt:lpstr>
      <vt:lpstr>Вход в bios в VMware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</cp:lastModifiedBy>
  <cp:revision>6</cp:revision>
  <dcterms:created xsi:type="dcterms:W3CDTF">2023-12-19T00:36:29Z</dcterms:created>
  <dcterms:modified xsi:type="dcterms:W3CDTF">2024-01-15T17:17:17Z</dcterms:modified>
</cp:coreProperties>
</file>