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 snapToObjects="1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32146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1973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564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7298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6074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5822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7650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8931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984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9702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2274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6553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9590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8172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893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9888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757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555E60-8B07-5D42-B1E0-190B9B37598D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53663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DEEFA1-215E-5E48-824F-CEB04F7D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421" y="565484"/>
            <a:ext cx="9841832" cy="2677247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Интеграция изменений в системе управления версиями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DFF70C7-873A-7248-AF8F-E4B7F26D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073" y="5070197"/>
            <a:ext cx="4241967" cy="96653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Романов 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Кишинька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Н.а Черноусов м.К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16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CA25BC-56B4-7949-9FBC-543BA2D1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начале мы добавили двух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ревьюверов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которые могли бы оценить проект. Для этого сначала надо добавить соответствующих пользователей в список соучастников проекта.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w16se="http://schemas.microsoft.com/office/word/2015/wordml/symex" xmlns:w16cid="http://schemas.microsoft.com/office/word/2016/wordml/cid" xmlns:w16="http://schemas.microsoft.com/office/word/2018/wordml" xmlns:w16cex="http://schemas.microsoft.com/office/word/2018/wordml/cex" xmlns:w16sdtdh="http://schemas.microsoft.com/office/word/2020/wordml/sdtdatahash" xmlns:a14="http://schemas.microsoft.com/office/drawing/2010/main" xmlns:wp14="http://schemas.microsoft.com/office/word/2010/wordprocessingDrawing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359569" y="2463215"/>
            <a:ext cx="9114872" cy="18039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705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8138E6C-F6E4-8642-B253-FC0C4F43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Далее был произведен вход в меню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Pull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Request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w16se="http://schemas.microsoft.com/office/word/2015/wordml/symex" xmlns:w16cid="http://schemas.microsoft.com/office/word/2016/wordml/cid" xmlns:w16="http://schemas.microsoft.com/office/word/2018/wordml" xmlns:w16cex="http://schemas.microsoft.com/office/word/2018/wordml/cex" xmlns:w16sdtdh="http://schemas.microsoft.com/office/word/2020/wordml/sdtdatahash" xmlns:a14="http://schemas.microsoft.com/office/drawing/2010/main" xmlns:wp14="http://schemas.microsoft.com/office/word/2010/wordprocessingDrawing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435932" y="2065867"/>
            <a:ext cx="6926642" cy="37519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55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F8B020-4F94-1945-8C50-BF3142A5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на странице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Pull Request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появляется возможность добавить их в список рецензентов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w16se="http://schemas.microsoft.com/office/word/2015/wordml/symex" xmlns:w16cid="http://schemas.microsoft.com/office/word/2016/wordml/cid" xmlns:w16="http://schemas.microsoft.com/office/word/2018/wordml" xmlns:w16cex="http://schemas.microsoft.com/office/word/2018/wordml/cex" xmlns:w16sdtdh="http://schemas.microsoft.com/office/word/2020/wordml/sdtdatahash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989221" y="2043111"/>
            <a:ext cx="6896866" cy="4181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713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895900-88D9-2C46-B136-EF7865F7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того как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ревьюверы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оценят проект и одобрят проведение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Pull Request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мы можем провести слияние, подтверждения отображаются в отдельном месте.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w16se="http://schemas.microsoft.com/office/word/2015/wordml/symex" xmlns:w16cid="http://schemas.microsoft.com/office/word/2016/wordml/cid" xmlns:w16="http://schemas.microsoft.com/office/word/2018/wordml" xmlns:w16cex="http://schemas.microsoft.com/office/word/2018/wordml/cex" xmlns:w16sdtdh="http://schemas.microsoft.com/office/word/2020/wordml/sdtdatahash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574758" y="2065868"/>
            <a:ext cx="6234671" cy="271468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w16se="http://schemas.microsoft.com/office/word/2015/wordml/symex" xmlns:w16cid="http://schemas.microsoft.com/office/word/2016/wordml/cid" xmlns:w16="http://schemas.microsoft.com/office/word/2018/wordml" xmlns:w16cex="http://schemas.microsoft.com/office/word/2018/wordml/cex" xmlns:w16sdtdh="http://schemas.microsoft.com/office/word/2020/wordml/sdtdatahash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217820" y="5117431"/>
            <a:ext cx="7411446" cy="12352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4254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54</TotalTime>
  <Words>91</Words>
  <Application>Microsoft Office PowerPoint</Application>
  <PresentationFormat>Произвольный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Небесная</vt:lpstr>
      <vt:lpstr>Интеграция изменений в системе управления версиями Git </vt:lpstr>
      <vt:lpstr>В начале мы добавили двух ревьюверов, которые могли бы оценить проект. Для этого сначала надо добавить соответствующих пользователей в список соучастников проекта. </vt:lpstr>
      <vt:lpstr>Далее был произведен вход в меню Pull Request</vt:lpstr>
      <vt:lpstr>После этого на странице Pull Request появляется возможность добавить их в список рецензентов </vt:lpstr>
      <vt:lpstr>После того как ревьюверы оценят проект и одобрят проведение Pull Request, мы можем провести слияние, подтверждения отображаются в отдельном месте.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Интеграция изменений в системе управления версиями Git</dc:title>
  <dc:creator>Microsoft Office User</dc:creator>
  <cp:lastModifiedBy>User</cp:lastModifiedBy>
  <cp:revision>3</cp:revision>
  <dcterms:created xsi:type="dcterms:W3CDTF">2023-12-23T00:25:45Z</dcterms:created>
  <dcterms:modified xsi:type="dcterms:W3CDTF">2024-01-15T17:17:05Z</dcterms:modified>
</cp:coreProperties>
</file>