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8" r:id="rId7"/>
    <p:sldId id="270" r:id="rId8"/>
    <p:sldId id="269" r:id="rId9"/>
    <p:sldId id="271" r:id="rId10"/>
    <p:sldId id="272" r:id="rId11"/>
    <p:sldId id="276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9D40-DCFC-4E4C-8E77-05320A35F835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356-6B4E-4075-8590-A9BFEA7D23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1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F5356-6B4E-4075-8590-A9BFEA7D23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5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6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0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62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1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5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21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0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5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B7F69-1A8A-4BA2-9FCE-7B58DE4E7030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87CF8-3693-4B13-B6A9-5374C94A56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64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896" y="3360420"/>
            <a:ext cx="11274014" cy="905607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+mn-lt"/>
              </a:rPr>
              <a:t>Развёртывание СУБД </a:t>
            </a:r>
            <a:r>
              <a:rPr lang="ru-RU" sz="5400" dirty="0" err="1">
                <a:latin typeface="+mn-lt"/>
              </a:rPr>
              <a:t>Postgres</a:t>
            </a:r>
            <a:r>
              <a:rPr lang="ru-RU" sz="5400" dirty="0">
                <a:latin typeface="+mn-lt"/>
              </a:rPr>
              <a:t> с использованием средств автоматизации развёртывания и управления приложениями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1823" y="4897315"/>
            <a:ext cx="288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Выполнил: Романов К.А.</a:t>
            </a:r>
          </a:p>
          <a:p>
            <a:r>
              <a:rPr lang="ru-RU" dirty="0"/>
              <a:t>Проверил: Короленко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206925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64932" y="257565"/>
            <a:ext cx="10705699" cy="3063151"/>
          </a:xfrm>
        </p:spPr>
        <p:txBody>
          <a:bodyPr>
            <a:normAutofit fontScale="925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возможности взаимодействия с базой данных из консоли была разработана специальная команда: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-U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dbuser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Эта команда обеспечивает подключение к активному контейнеру, запуск интерфейса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возможность внесения новых данных (Рисунок 9). При выполнении данной команды создается интерактивная сессия внутри контейнера с именем или идентификатором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Затем, внутри контейнера, запускается утилита командной строки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подключения к базе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указанного имени пользователя и наименования базы данных (-d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что позволяет выполнять SQL-запросы и взаимодействовать с базой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изнутри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0BF9F83-2E85-4138-CCCC-2B620CF29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00"/>
          <a:stretch/>
        </p:blipFill>
        <p:spPr bwMode="auto">
          <a:xfrm>
            <a:off x="1288109" y="3537285"/>
            <a:ext cx="10445250" cy="1345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682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3DB5-F228-64A3-2ECC-C74FA8A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имеющихся баз данных.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2F929C-830B-9F54-4D86-8FDC4EEB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0693395" cy="22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34716" y="385010"/>
            <a:ext cx="9772048" cy="2098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 чтобы изменения данных, внесенные в процессе работы контейнера, оставались доступными после его удаления, требовалось создать том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Для этого была внесена строка: «VOLUME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 Таким образом, локально будет создан том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в директории «/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.</a:t>
            </a:r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A705B39-B2A3-6C11-1F97-7C21155D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82267"/>
            <a:ext cx="9636352" cy="29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7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02368" y="197921"/>
            <a:ext cx="9916427" cy="2772352"/>
          </a:xfrm>
        </p:spPr>
        <p:txBody>
          <a:bodyPr>
            <a:normAutofit fontScale="92500" lnSpcReduction="2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Далее, после удаления созданного контейнера, был создан новый контейнер с использованием следующей команды: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-v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(Рисунок 12). Эта команда, аналогично предыдущей, запускает контейнер на основе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именем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привязывает порт 5432 хоста к порту 5432 контейнера, запускает контейнер в фоновом режиме и сохраняет данные в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Флаг -v используется для привязки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директории контейнера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Таким образом, данные, сгенерированные контейнером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сохраняются в локальной директории /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d_data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1C8071EA-58E0-2B32-5F76-FBC6DE697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45"/>
          <a:stretch/>
        </p:blipFill>
        <p:spPr bwMode="auto">
          <a:xfrm>
            <a:off x="1225966" y="3233995"/>
            <a:ext cx="9669035" cy="2128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931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986589" y="493295"/>
            <a:ext cx="9916427" cy="1978268"/>
          </a:xfrm>
        </p:spPr>
        <p:txBody>
          <a:bodyPr>
            <a:normAutofit fontScale="85000" lnSpcReduction="1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итоге был создан текстовый файл cmd.txt, в котором содержатся все команды, необходимые для развёртывания базы данных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файл включает в себя шаги по созданию образа, запуску контейнера, созданию тома, команду для формирования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 с томом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на основе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-образа, а также команду для запуска контейнера с интерфейсом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внесения новых данных в базу данных.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Затем был создан контейнер с применением файла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docker-compose.yml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программное обеспечение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F307505-932C-16F9-5615-4EA723F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53" y="3177206"/>
            <a:ext cx="10038634" cy="16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675" y="548053"/>
            <a:ext cx="10551693" cy="1304810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начале было проведено ознакомление с ресурсом https://www.docker.com и была изучена документация по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доступную по адресу https://docs.docker.com. Далее, был зарегистрирован аккаунт на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установлен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Desktop на операционной системе Windows 10 </a:t>
            </a:r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C65B6AEA-65FF-9BCF-2C5B-9ABDFED38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3"/>
          <a:stretch/>
        </p:blipFill>
        <p:spPr bwMode="auto">
          <a:xfrm>
            <a:off x="1891791" y="2026355"/>
            <a:ext cx="8455858" cy="4498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41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909172" y="794530"/>
            <a:ext cx="9847060" cy="1654642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Следующей задачей являлось установка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бесплатной программы, предназначенной для работы с системами управления базами данных. С помощью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можно создавать новые базы данных, вносить изменения в существующие данные и выполнять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-запросы. 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191C1684-3D8C-6FFB-8335-0DCD10FD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59" y="2197245"/>
            <a:ext cx="6829976" cy="44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201" y="0"/>
            <a:ext cx="10936705" cy="2168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Затем был скачан </a:t>
            </a:r>
            <a:r>
              <a:rPr lang="ru-RU" dirty="0" err="1"/>
              <a:t>docker</a:t>
            </a:r>
            <a:r>
              <a:rPr lang="ru-RU" dirty="0"/>
              <a:t>-образ с СУБД </a:t>
            </a:r>
            <a:r>
              <a:rPr lang="ru-RU" dirty="0" err="1"/>
              <a:t>postgres</a:t>
            </a:r>
            <a:r>
              <a:rPr lang="ru-RU" dirty="0"/>
              <a:t> с помощью команды для консоли.</a:t>
            </a:r>
            <a:endParaRPr lang="ru-RU" sz="2400" dirty="0">
              <a:effectLst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B7C72E-C0CC-22C3-4F29-D1676BFB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491500"/>
            <a:ext cx="8168950" cy="50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395663" y="457200"/>
            <a:ext cx="9146406" cy="125637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После загрузки был создан Dockerfile с необходимым содержанием. 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C3F04C5-3DE7-4961-1D28-F07F6281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713573"/>
            <a:ext cx="9415317" cy="35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222007" y="509214"/>
            <a:ext cx="9747985" cy="148701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Содержимое</a:t>
            </a:r>
            <a:r>
              <a:rPr lang="ru-RU" sz="1800" dirty="0"/>
              <a:t> файла </a:t>
            </a:r>
            <a:r>
              <a:rPr lang="en-US" sz="1800" dirty="0" err="1"/>
              <a:t>init.sql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71EF5CC-3317-E623-251D-AC3F86EB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92" y="1750656"/>
            <a:ext cx="9242069" cy="4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491916" y="258304"/>
            <a:ext cx="8592954" cy="1629352"/>
          </a:xfrm>
        </p:spPr>
        <p:txBody>
          <a:bodyPr>
            <a:norm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этого был создан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-образ с именем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с использованием команды "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-t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." запущенной из каталога, содержащего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pic>
        <p:nvPicPr>
          <p:cNvPr id="4" name="Рисунок 3" descr="Изображение выглядит как текст, электроника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52A3D176-708B-B9ED-C639-29C1F33E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43"/>
          <a:stretch/>
        </p:blipFill>
        <p:spPr bwMode="auto">
          <a:xfrm>
            <a:off x="1491916" y="1887655"/>
            <a:ext cx="8527071" cy="3082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680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91467" y="0"/>
            <a:ext cx="9437363" cy="3434089"/>
          </a:xfrm>
        </p:spPr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использования системы управления базами данных был запущен контейнер с именем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на основе образа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с использованием следующей команды: «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-d -p 5432:5432 --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d_cont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(Рисунок 7). При выполнении команды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осуществляет поиск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d_img:latest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локальном репозитории образов. Если образ не обнаруживается локально, он будет загружен из репозитория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 успешной загрузки образа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создает и запускает контейнер на основе этого образа. Контейнер, сформированный этой командой, работает в фоновом режиме, а порт 5432 контейнера привязан к порту 5432 хоста.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Изображение выглядит как текст, снимок экрана, компьютер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E2AF21E-F08F-E61B-4EBE-CEBB34FC6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387"/>
          <a:stretch/>
        </p:blipFill>
        <p:spPr bwMode="auto">
          <a:xfrm>
            <a:off x="1456610" y="4147109"/>
            <a:ext cx="9072220" cy="7622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04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013059" y="529202"/>
            <a:ext cx="9695046" cy="83730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Далее в </a:t>
            </a:r>
            <a:r>
              <a:rPr lang="ru-RU" dirty="0" err="1"/>
              <a:t>DBeaver</a:t>
            </a:r>
            <a:r>
              <a:rPr lang="ru-RU" dirty="0"/>
              <a:t> была проверена развёрнутая СУБД и подключена база данных с параметрами, указанными в Dockerfile командами.</a:t>
            </a:r>
            <a:endParaRPr lang="ru-RU" sz="1800" dirty="0"/>
          </a:p>
        </p:txBody>
      </p:sp>
      <p:pic>
        <p:nvPicPr>
          <p:cNvPr id="2" name="Рисунок 1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9BDC04C2-05C9-2946-9B96-F6BFBB06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89" y="1472773"/>
            <a:ext cx="8239384" cy="50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{7EFD0ABB-717C-CF42-9BE3-4060148A8D47}tf10001058</Template>
  <TotalTime>870</TotalTime>
  <Words>715</Words>
  <Application>Microsoft Office PowerPoint</Application>
  <PresentationFormat>Широкоэкранный</PresentationFormat>
  <Paragraphs>17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Times New Roman</vt:lpstr>
      <vt:lpstr>Небесная</vt:lpstr>
      <vt:lpstr>Развёртывание СУБД Postgres с использованием средств автоматизации развёртывания и управления приложениями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имеющихся баз данных. 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lunarythorn</dc:creator>
  <cp:lastModifiedBy>Михаил Черноусов</cp:lastModifiedBy>
  <cp:revision>147</cp:revision>
  <dcterms:created xsi:type="dcterms:W3CDTF">2023-09-17T16:29:27Z</dcterms:created>
  <dcterms:modified xsi:type="dcterms:W3CDTF">2024-01-14T13:48:18Z</dcterms:modified>
</cp:coreProperties>
</file>