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8"/>
  </p:notesMasterIdLst>
  <p:sldIdLst>
    <p:sldId id="256" r:id="rId2"/>
    <p:sldId id="257" r:id="rId3"/>
    <p:sldId id="258" r:id="rId4"/>
    <p:sldId id="277" r:id="rId5"/>
    <p:sldId id="261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9D40-DCFC-4E4C-8E77-05320A35F835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356-6B4E-4075-8590-A9BFEA7D2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8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427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52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610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86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48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525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417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03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8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17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55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62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91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2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92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B7F69-1A8A-4BA2-9FCE-7B58DE4E7030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169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0654" y="2682688"/>
            <a:ext cx="11274014" cy="905607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+mn-lt"/>
              </a:rPr>
              <a:t>Разработка логической структуры базы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1823" y="4897315"/>
            <a:ext cx="288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Arial" panose="020B0604020202020204" pitchFamily="34" charset="0"/>
              </a:rPr>
              <a:t>Выполнил: Романов Д.А.</a:t>
            </a:r>
          </a:p>
          <a:p>
            <a:r>
              <a:rPr lang="ru-RU" dirty="0"/>
              <a:t>Проверил: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206925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6116" y="866274"/>
            <a:ext cx="10349564" cy="500282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основной работой были изучены основные понятия теории баз данных, основные модели данных, а также средство для разработки диаграмм draw.io После этого для 4-го варианта лабораторной (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Учет нарушений правил дорожного движения</a:t>
            </a:r>
            <a:r>
              <a:rPr lang="ru-RU" dirty="0">
                <a:effectLst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были определены основные сущности для разрабатываемой БД, которые логически подходят к данной теме: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dirty="0"/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Автомобили – список автомобилей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 автомобиля – список владельцев автомобилей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 – сопоставление названия автомобиля и владельца автомобиля.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 - сопоставление списка водителей и нарушений в список нарушений ПДД с датой и временем нарушения.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 – сумма штрафа, которую водитель платит за нарушение ПДД.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 стоимость автомобиля – сумма страховки автомобиля с датой начало и окончания страхования.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16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12580" y="-4791"/>
            <a:ext cx="8629048" cy="2086254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Далее были выделены ключевые атрибуты сущностей (первичные и внешние ключи):</a:t>
            </a:r>
            <a:endParaRPr lang="ru-RU" sz="18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12580" y="1745187"/>
            <a:ext cx="3306279" cy="428263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"Автомобиль"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 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Марка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 выпуска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 знак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(внешний ключ, связь с таблицей «Владелец»)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 стоимость (внешний ключ, связь с таблицей «Страховая стоимость»)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116597" y="1745187"/>
            <a:ext cx="3421687" cy="42826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"Водитель"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Рождения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телефона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(внешний ключ, связь с таблицей «Автомобиль»)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564827" y="1745187"/>
            <a:ext cx="3306279" cy="452326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"Владелец автомобиля"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Автомобиля_ID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рождения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телефона</a:t>
            </a:r>
          </a:p>
        </p:txBody>
      </p:sp>
    </p:spTree>
    <p:extLst>
      <p:ext uri="{BB962C8B-B14F-4D97-AF65-F5344CB8AC3E}">
        <p14:creationId xmlns:p14="http://schemas.microsoft.com/office/powerpoint/2010/main" val="189513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41068" y="767798"/>
            <a:ext cx="3942963" cy="540440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"Нарушение ПДД"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ПДД_ID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нарушения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и время нарушения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 нарушения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(внешний ключ, связь с таблицей «Водитель»)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400319" y="767798"/>
            <a:ext cx="3055123" cy="30702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"Штраф"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 штрафа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оплаты штрафа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ПДД_ID (внешний ключ, связь с таблицей "Нарушение ПДД")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ED214-4900-A84C-86A8-72DFC7501733}"/>
              </a:ext>
            </a:extLst>
          </p:cNvPr>
          <p:cNvSpPr txBox="1"/>
          <p:nvPr/>
        </p:nvSpPr>
        <p:spPr>
          <a:xfrm>
            <a:off x="3531270" y="4064450"/>
            <a:ext cx="4433636" cy="1895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 Страховая стоимость автомобиля 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 стоимость автомобиля _ID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 страхования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начала страхования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окончания страхования</a:t>
            </a:r>
          </a:p>
        </p:txBody>
      </p:sp>
    </p:spTree>
    <p:extLst>
      <p:ext uri="{BB962C8B-B14F-4D97-AF65-F5344CB8AC3E}">
        <p14:creationId xmlns:p14="http://schemas.microsoft.com/office/powerpoint/2010/main" val="11707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989" y="986519"/>
            <a:ext cx="10451432" cy="4884962"/>
          </a:xfrm>
        </p:spPr>
        <p:txBody>
          <a:bodyPr>
            <a:normAutofit fontScale="85000" lnSpcReduction="10000"/>
          </a:bodyPr>
          <a:lstStyle/>
          <a:p>
            <a:pPr marL="228600" algn="l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Затем, для сущностей были определены связи: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Между сущностями Автомобиль и Владелец автомобиля является отношением один ко многим, так как у каждого автомобиля может быть только один владелец, но у каждого владельца может быть несколько автомобилей.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Между Автомобиль и Страховая стоимость автомобиля также является отношением один ко многим, так как у каждого автомобиля может быть только одна страховая стоимость, но у каждой страховой стоимости может быть несколько автомобилей.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Между</a:t>
            </a:r>
            <a:r>
              <a:rPr lang="ru-RU" sz="1800" dirty="0">
                <a:effectLst/>
                <a:latin typeface="Helvetica Neue" panose="02000503000000020004" pitchFamily="2" charset="0"/>
                <a:ea typeface="Calibri" panose="020F0502020204030204" pitchFamily="34" charset="0"/>
                <a:cs typeface="Helvetica Neue" panose="02000503000000020004" pitchFamily="2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сущностями Водитель и Автомобиль  является отношением один ко многим, так как у каждого водителя может быть только один автомобиль, но у каждого автомобиля может быть несколько водителей.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Между сущностями Нарушение ПДД и Водитель является отношением многие к одному, так как у каждого нарушения ПДД может быть только один водитель, но у каждого водителя может быть несколько нарушений ПДД.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- Между сущностями Штраф и Нарушение ПДД является отношением многие к одному, так как у каждого штрафа может быть только одно нарушение ПДД, но у каждого нарушения ПДД может быть несколько штрафов.   </a:t>
            </a:r>
          </a:p>
          <a:p>
            <a:pPr marL="228600" algn="l"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2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9C54F3-D3C2-734C-9C98-8C2DDF8B5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86" y="536308"/>
            <a:ext cx="4806020" cy="57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40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885</TotalTime>
  <Words>526</Words>
  <Application>Microsoft Macintosh PowerPoint</Application>
  <PresentationFormat>Широкоэкранный</PresentationFormat>
  <Paragraphs>63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Times New Roman</vt:lpstr>
      <vt:lpstr>Небесная</vt:lpstr>
      <vt:lpstr>Разработка логической структуры базы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lunarythorn</dc:creator>
  <cp:lastModifiedBy>Microsoft Office User</cp:lastModifiedBy>
  <cp:revision>170</cp:revision>
  <dcterms:created xsi:type="dcterms:W3CDTF">2023-09-17T16:29:27Z</dcterms:created>
  <dcterms:modified xsi:type="dcterms:W3CDTF">2024-01-04T22:10:00Z</dcterms:modified>
</cp:coreProperties>
</file>