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1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58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53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3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41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7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7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1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167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4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2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93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750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75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4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0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1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0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3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2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29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Разработка физической структуры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Романов К.А.</a:t>
            </a: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320" y="502761"/>
            <a:ext cx="4956679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После изучения основ работы с СУБД </a:t>
            </a:r>
            <a:r>
              <a:rPr lang="ru-RU" dirty="0" err="1"/>
              <a:t>PostgreSQL</a:t>
            </a:r>
            <a:r>
              <a:rPr lang="ru-RU" dirty="0"/>
              <a:t> и инструментария для работы с СУБД </a:t>
            </a:r>
            <a:r>
              <a:rPr lang="ru-RU" dirty="0" err="1"/>
              <a:t>DBeaver</a:t>
            </a:r>
            <a:r>
              <a:rPr lang="ru-RU" dirty="0"/>
              <a:t>, были сформированы SQL-запросы для создания таблиц в СУБД </a:t>
            </a:r>
            <a:r>
              <a:rPr lang="ru-RU" dirty="0" err="1"/>
              <a:t>Postgres</a:t>
            </a:r>
            <a:r>
              <a:rPr lang="ru-RU" dirty="0"/>
              <a:t>, соответствующих логической структуре базы данных, разработанной в предыдущей лабораторной работе.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906457" y="1397999"/>
            <a:ext cx="4716103" cy="24761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dirty="0"/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выпуска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INT NOT NULL REFERENCES "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автомобиля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"(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_ID),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242324" y="4222122"/>
            <a:ext cx="495667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dirty="0"/>
              <a:t>Данный запрос создает таблицу »Автомобиль" в базе данных, определяет структуру таблицы с заданными полями и их типами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846798" y="1525325"/>
            <a:ext cx="4344977" cy="34258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dirty="0"/>
              <a:t>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Имя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VARCHAR(20) NOT NULL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91954" y="1717582"/>
            <a:ext cx="507229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Этот запрос создает таблицу "Владелец автомобиля" в БД.</a:t>
            </a:r>
          </a:p>
        </p:txBody>
      </p:sp>
    </p:spTree>
    <p:extLst>
      <p:ext uri="{BB962C8B-B14F-4D97-AF65-F5344CB8AC3E}">
        <p14:creationId xmlns:p14="http://schemas.microsoft.com/office/powerpoint/2010/main" val="149269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831118" y="730993"/>
            <a:ext cx="4622945" cy="30469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dirty="0"/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VARCHAR(20)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 REFERENCES Автомобиль(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37937" y="2547761"/>
            <a:ext cx="495667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Этот запрос, как и остальные создает таблицу, но с названием «Водитель» и с иными столбцами.</a:t>
            </a:r>
          </a:p>
        </p:txBody>
      </p:sp>
    </p:spTree>
    <p:extLst>
      <p:ext uri="{BB962C8B-B14F-4D97-AF65-F5344CB8AC3E}">
        <p14:creationId xmlns:p14="http://schemas.microsoft.com/office/powerpoint/2010/main" val="72755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557653" y="1368666"/>
            <a:ext cx="5137042" cy="48516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/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Описание_нарушения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 REFERENCES Водитель(</a:t>
            </a:r>
            <a:r>
              <a:rPr lang="ru-RU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52901" y="2403383"/>
            <a:ext cx="48725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Данный запрос создает таблицу »Нарушение ПДД".</a:t>
            </a:r>
          </a:p>
        </p:txBody>
      </p:sp>
    </p:spTree>
    <p:extLst>
      <p:ext uri="{BB962C8B-B14F-4D97-AF65-F5344CB8AC3E}">
        <p14:creationId xmlns:p14="http://schemas.microsoft.com/office/powerpoint/2010/main" val="25507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376932" y="1206989"/>
            <a:ext cx="5014788" cy="47505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DECIMAL(10,2)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оплаты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INT NOT NULL REFERENCES "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"(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_ID)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42474" y="2834640"/>
            <a:ext cx="48725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Данный запрос создает таблицу «Штраф».</a:t>
            </a:r>
          </a:p>
        </p:txBody>
      </p:sp>
    </p:spTree>
    <p:extLst>
      <p:ext uri="{BB962C8B-B14F-4D97-AF65-F5344CB8AC3E}">
        <p14:creationId xmlns:p14="http://schemas.microsoft.com/office/powerpoint/2010/main" val="183609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A20AB8-5895-0A41-A02B-2F36A140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45815"/>
            <a:ext cx="4912893" cy="3596996"/>
          </a:xfrm>
        </p:spPr>
        <p:txBody>
          <a:bodyPr/>
          <a:lstStyle/>
          <a:p>
            <a:r>
              <a:rPr lang="ru-RU" dirty="0"/>
              <a:t>Последний запрос создает таблицу «Страховая стоимость автомобиля».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BD820-5A2A-E141-B09A-5CB794DD24D9}"/>
              </a:ext>
            </a:extLst>
          </p:cNvPr>
          <p:cNvSpPr txBox="1"/>
          <p:nvPr/>
        </p:nvSpPr>
        <p:spPr>
          <a:xfrm>
            <a:off x="6091990" y="2455008"/>
            <a:ext cx="6100010" cy="25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"Страховая стоимость автомобиля"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DECIMAL(10,2)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28564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1036320" y="1075712"/>
            <a:ext cx="4872596" cy="4397411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После создания запросов необходимо обернуть созданную базу данных в </a:t>
            </a:r>
            <a:r>
              <a:rPr lang="de-DE" dirty="0" err="1"/>
              <a:t>docker</a:t>
            </a:r>
            <a:r>
              <a:rPr lang="de-DE" dirty="0"/>
              <a:t>-</a:t>
            </a:r>
            <a:r>
              <a:rPr lang="ru-RU" dirty="0"/>
              <a:t>контейнер.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98105" y="1137379"/>
            <a:ext cx="4450080" cy="458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version: '3'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services: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cs typeface="Times New Roman" panose="02020603050405020304" pitchFamily="18" charset="0"/>
              </a:rPr>
              <a:t>postgres</a:t>
            </a:r>
            <a:r>
              <a:rPr lang="en-US" sz="1400" dirty="0">
                <a:cs typeface="Times New Roman" panose="02020603050405020304" pitchFamily="18" charset="0"/>
              </a:rPr>
              <a:t>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image: </a:t>
            </a:r>
            <a:r>
              <a:rPr lang="en-US" sz="1400" dirty="0" err="1">
                <a:cs typeface="Times New Roman" panose="02020603050405020304" pitchFamily="18" charset="0"/>
              </a:rPr>
              <a:t>postgres:latest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environment: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</a:t>
            </a:r>
            <a:r>
              <a:rPr lang="de-DE" sz="1400" dirty="0">
                <a:cs typeface="Times New Roman" panose="02020603050405020304" pitchFamily="18" charset="0"/>
              </a:rPr>
              <a:t>POSTGRES_DB: </a:t>
            </a:r>
            <a:r>
              <a:rPr lang="de-DE" sz="1400" dirty="0" err="1">
                <a:cs typeface="Times New Roman" panose="02020603050405020304" pitchFamily="18" charset="0"/>
              </a:rPr>
              <a:t>dbname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sz="1400" dirty="0">
                <a:cs typeface="Times New Roman" panose="02020603050405020304" pitchFamily="18" charset="0"/>
              </a:rPr>
              <a:t>      POSTGRES_USER: </a:t>
            </a:r>
            <a:r>
              <a:rPr lang="de-DE" sz="1400" dirty="0" err="1">
                <a:cs typeface="Times New Roman" panose="02020603050405020304" pitchFamily="18" charset="0"/>
              </a:rPr>
              <a:t>dbuser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sz="1400" dirty="0">
                <a:cs typeface="Times New Roman" panose="02020603050405020304" pitchFamily="18" charset="0"/>
              </a:rPr>
              <a:t>      </a:t>
            </a:r>
            <a:r>
              <a:rPr lang="en-US" sz="1400" dirty="0">
                <a:cs typeface="Times New Roman" panose="02020603050405020304" pitchFamily="18" charset="0"/>
              </a:rPr>
              <a:t>POSTGRES_PASSWORD: </a:t>
            </a:r>
            <a:r>
              <a:rPr lang="en-US" sz="1400" dirty="0" err="1">
                <a:cs typeface="Times New Roman" panose="02020603050405020304" pitchFamily="18" charset="0"/>
              </a:rPr>
              <a:t>dbpass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ports: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- "5432:5432"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volumes: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      - </a:t>
            </a:r>
            <a:r>
              <a:rPr lang="en-US" sz="1400" dirty="0" err="1">
                <a:cs typeface="Times New Roman" panose="02020603050405020304" pitchFamily="18" charset="0"/>
              </a:rPr>
              <a:t>pg_data</a:t>
            </a:r>
            <a:r>
              <a:rPr lang="en-US" sz="1400" dirty="0">
                <a:cs typeface="Times New Roman" panose="02020603050405020304" pitchFamily="18" charset="0"/>
              </a:rPr>
              <a:t>:/</a:t>
            </a:r>
            <a:r>
              <a:rPr lang="en-US" sz="1400" dirty="0" err="1">
                <a:cs typeface="Times New Roman" panose="02020603050405020304" pitchFamily="18" charset="0"/>
              </a:rPr>
              <a:t>var</a:t>
            </a:r>
            <a:r>
              <a:rPr lang="en-US" sz="1400" dirty="0">
                <a:cs typeface="Times New Roman" panose="02020603050405020304" pitchFamily="18" charset="0"/>
              </a:rPr>
              <a:t>/lib/</a:t>
            </a:r>
            <a:r>
              <a:rPr lang="en-US" sz="1400" dirty="0" err="1">
                <a:cs typeface="Times New Roman" panose="02020603050405020304" pitchFamily="18" charset="0"/>
              </a:rPr>
              <a:t>postgresql</a:t>
            </a:r>
            <a:r>
              <a:rPr lang="en-US" sz="1400" dirty="0">
                <a:cs typeface="Times New Roman" panose="02020603050405020304" pitchFamily="18" charset="0"/>
              </a:rPr>
              <a:t>/data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cs typeface="Times New Roman" panose="02020603050405020304" pitchFamily="18" charset="0"/>
              </a:rPr>
              <a:t>volumes</a:t>
            </a:r>
            <a:r>
              <a:rPr lang="ru-RU" sz="1400" dirty="0">
                <a:cs typeface="Times New Roman" panose="02020603050405020304" pitchFamily="18" charset="0"/>
              </a:rPr>
              <a:t>:</a:t>
            </a:r>
            <a:endParaRPr lang="ru-RU" sz="1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cs typeface="Times New Roman" panose="02020603050405020304" pitchFamily="18" charset="0"/>
              </a:rPr>
              <a:t>pg</a:t>
            </a:r>
            <a:r>
              <a:rPr lang="ru-RU" sz="1400" dirty="0">
                <a:cs typeface="Times New Roman" panose="02020603050405020304" pitchFamily="18" charset="0"/>
              </a:rPr>
              <a:t>_</a:t>
            </a:r>
            <a:r>
              <a:rPr lang="en-US" sz="1400" dirty="0">
                <a:cs typeface="Times New Roman" panose="02020603050405020304" pitchFamily="18" charset="0"/>
              </a:rPr>
              <a:t>data</a:t>
            </a:r>
            <a:r>
              <a:rPr lang="ru-RU" sz="1400" dirty="0"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DEC315-E8B7-BE49-B06D-8D620F97C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98" y="547654"/>
            <a:ext cx="5337403" cy="55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0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960</TotalTime>
  <Words>588</Words>
  <Application>Microsoft Macintosh PowerPoint</Application>
  <PresentationFormat>Широкоэкранный</PresentationFormat>
  <Paragraphs>72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Небесная</vt:lpstr>
      <vt:lpstr>Разработка физической структуры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Microsoft Office User</cp:lastModifiedBy>
  <cp:revision>178</cp:revision>
  <dcterms:created xsi:type="dcterms:W3CDTF">2023-09-17T16:29:27Z</dcterms:created>
  <dcterms:modified xsi:type="dcterms:W3CDTF">2024-01-05T22:15:07Z</dcterms:modified>
</cp:coreProperties>
</file>